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notesSlides/notesSlide1.xml" ContentType="application/vnd.openxmlformats-officedocument.presentationml.notesSlide+xml"/>
  <Override PartName="/ppt/tags/tag124.xml" ContentType="application/vnd.openxmlformats-officedocument.presentationml.tags+xml"/>
  <Override PartName="/ppt/notesSlides/notesSlide2.xml" ContentType="application/vnd.openxmlformats-officedocument.presentationml.notesSlide+xml"/>
  <Override PartName="/ppt/tags/tag125.xml" ContentType="application/vnd.openxmlformats-officedocument.presentationml.tags+xml"/>
  <Override PartName="/ppt/notesSlides/notesSlide3.xml" ContentType="application/vnd.openxmlformats-officedocument.presentationml.notesSlide+xml"/>
  <Override PartName="/ppt/tags/tag126.xml" ContentType="application/vnd.openxmlformats-officedocument.presentationml.tags+xml"/>
  <Override PartName="/ppt/notesSlides/notesSlide4.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9.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11.xml" ContentType="application/vnd.openxmlformats-officedocument.presentationml.notesSlide+xml"/>
  <Override PartName="/ppt/comments/modernComment_7FF65207_D2E9A068.xml" ContentType="application/vnd.ms-powerpoint.comments+xml"/>
  <Override PartName="/ppt/charts/chart10.xml" ContentType="application/vnd.openxmlformats-officedocument.drawingml.chart+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12.xml" ContentType="application/vnd.openxmlformats-officedocument.presentationml.notesSlide+xml"/>
  <Override PartName="/ppt/charts/chart11.xml" ContentType="application/vnd.openxmlformats-officedocument.drawingml.chart+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13.xml" ContentType="application/vnd.openxmlformats-officedocument.presentationml.notesSlide+xml"/>
  <Override PartName="/ppt/charts/chart12.xml" ContentType="application/vnd.openxmlformats-officedocument.drawingml.chart+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notesSlides/notesSlide14.xml" ContentType="application/vnd.openxmlformats-officedocument.presentationml.notesSlide+xml"/>
  <Override PartName="/ppt/charts/chart13.xml" ContentType="application/vnd.openxmlformats-officedocument.drawingml.chart+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notesSlides/notesSlide15.xml" ContentType="application/vnd.openxmlformats-officedocument.presentationml.notesSlide+xml"/>
  <Override PartName="/ppt/charts/chart14.xml" ContentType="application/vnd.openxmlformats-officedocument.drawingml.chart+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notesSlides/notesSlide16.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notesSlides/notesSlide17.xml" ContentType="application/vnd.openxmlformats-officedocument.presentationml.notesSlide+xml"/>
  <Override PartName="/ppt/charts/chart18.xml" ContentType="application/vnd.openxmlformats-officedocument.drawingml.chart+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0" r:id="rId5"/>
  </p:sldMasterIdLst>
  <p:notesMasterIdLst>
    <p:notesMasterId r:id="rId24"/>
  </p:notesMasterIdLst>
  <p:handoutMasterIdLst>
    <p:handoutMasterId r:id="rId25"/>
  </p:handoutMasterIdLst>
  <p:sldIdLst>
    <p:sldId id="270" r:id="rId6"/>
    <p:sldId id="2146849330" r:id="rId7"/>
    <p:sldId id="2146849327" r:id="rId8"/>
    <p:sldId id="2146849328" r:id="rId9"/>
    <p:sldId id="2146848986" r:id="rId10"/>
    <p:sldId id="2146849326" r:id="rId11"/>
    <p:sldId id="2146849303" r:id="rId12"/>
    <p:sldId id="2146849309" r:id="rId13"/>
    <p:sldId id="2146849180" r:id="rId14"/>
    <p:sldId id="2146849325" r:id="rId15"/>
    <p:sldId id="2146849287" r:id="rId16"/>
    <p:sldId id="2146849305" r:id="rId17"/>
    <p:sldId id="2146849306" r:id="rId18"/>
    <p:sldId id="2146849319" r:id="rId19"/>
    <p:sldId id="2146849307" r:id="rId20"/>
    <p:sldId id="2146849313" r:id="rId21"/>
    <p:sldId id="2146849337" r:id="rId22"/>
    <p:sldId id="2146849255" r:id="rId23"/>
  </p:sldIdLst>
  <p:sldSz cx="12192000" cy="6858000"/>
  <p:notesSz cx="6669088" cy="9926638"/>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96EEB8-4F10-4320-A65A-DB2A5B5B9AE5}">
          <p14:sldIdLst>
            <p14:sldId id="270"/>
          </p14:sldIdLst>
        </p14:section>
        <p14:section name="Introduktion" id="{82BFDB00-7ECD-4FE3-A412-D4A3202F5C25}">
          <p14:sldIdLst>
            <p14:sldId id="2146849330"/>
            <p14:sldId id="2146849327"/>
            <p14:sldId id="2146849328"/>
            <p14:sldId id="2146848986"/>
          </p14:sldIdLst>
        </p14:section>
        <p14:section name="Aarhus Havn - Status quo" id="{56EA6DAC-2F04-4DD0-8898-0DB3301268FD}">
          <p14:sldIdLst>
            <p14:sldId id="2146849326"/>
            <p14:sldId id="2146849303"/>
            <p14:sldId id="2146849309"/>
          </p14:sldIdLst>
        </p14:section>
        <p14:section name="Markedsanalyse" id="{9766746E-53C2-432E-88DB-F40007B203C1}">
          <p14:sldIdLst>
            <p14:sldId id="2146849180"/>
          </p14:sldIdLst>
        </p14:section>
        <p14:section name="Behovsanalyse" id="{35A7D3AF-90BE-4139-A456-81B18E480FC5}">
          <p14:sldIdLst>
            <p14:sldId id="2146849325"/>
            <p14:sldId id="2146849287"/>
            <p14:sldId id="2146849305"/>
            <p14:sldId id="2146849306"/>
            <p14:sldId id="2146849319"/>
            <p14:sldId id="2146849307"/>
            <p14:sldId id="2146849313"/>
            <p14:sldId id="2146849337"/>
            <p14:sldId id="2146849255"/>
          </p14:sldIdLst>
        </p14:section>
      </p14:sectionLst>
    </p:ext>
    <p:ext uri="{EFAFB233-063F-42B5-8137-9DF3F51BA10A}">
      <p15:sldGuideLst xmlns:p15="http://schemas.microsoft.com/office/powerpoint/2012/main">
        <p15:guide id="2" orient="horz" pos="28" userDrawn="1">
          <p15:clr>
            <a:srgbClr val="A4A3A4"/>
          </p15:clr>
        </p15:guide>
        <p15:guide id="5" orient="horz" pos="1389" userDrawn="1">
          <p15:clr>
            <a:srgbClr val="A4A3A4"/>
          </p15:clr>
        </p15:guide>
        <p15:guide id="6" pos="3840" userDrawn="1">
          <p15:clr>
            <a:srgbClr val="A4A3A4"/>
          </p15:clr>
        </p15:guide>
        <p15:guide id="7" pos="50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2C13B-E317-97BA-7085-B392711AF329}" name="Nicholaj Buhl" initials="NB" userId="S::NJBL@ramboll.com::08e42291-609d-4ab1-aad4-e2da24fbf1d4" providerId="AD"/>
  <p188:author id="{948DE99F-5550-BE92-7FAB-4BD8B217B52E}" name="Leif Laszlo Haaning" initials="LH" userId="S::lelh@ramboll.com::90d4d2f3-8494-4c53-ba43-c5b4073ff32f" providerId="AD"/>
  <p188:author id="{264EC8A8-E058-54FF-5A09-92B9A1819DA4}" name="Thomas Kræmer Schmidt" initials="TKS" userId="S::THS@ramboll.com::13d5abf2-e3a0-4d08-ac26-e6a6e99c3452" providerId="AD"/>
  <p188:author id="{960F99B6-1E84-9066-C6BB-201E3B184AF8}" name="Tine Scharf" initials="TS" userId="S::tiaa@ramboll.com::9aada4fa-8b23-4e3d-8945-725d8f329171" providerId="AD"/>
  <p188:author id="{AA8374D6-5DCE-108D-1993-C9C88361671C}" name="Roman Graber" initials="RG" userId="S::roman@ramboll.com::e7a42ee2-cd72-49c0-87d1-dbb2da1652f7" providerId="AD"/>
  <p188:author id="{501129F0-DEB2-6C3F-C297-05148D2E7F3E}" name="Astrid Bugge" initials="AB" userId="S::asbu@ramboll.com::60b6e490-ce18-4aa9-a479-b1db6e91d59a" providerId="AD"/>
  <p188:author id="{B0BC76FB-EDF4-0397-645B-58A8F378A727}" name="Karoline Karlsson" initials="KK" userId="S::KSKN@ramboll.com::bf1a0472-16df-44b9-b263-814c0f6d39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ulia Hoffmeister" initials="JH" lastIdx="34" clrIdx="6">
    <p:extLst>
      <p:ext uri="{19B8F6BF-5375-455C-9EA6-DF929625EA0E}">
        <p15:presenceInfo xmlns:p15="http://schemas.microsoft.com/office/powerpoint/2012/main" userId="S::julia.hoffmeister@ramboll.com::8a1bacb8-200e-449d-9370-a4361a783098" providerId="AD"/>
      </p:ext>
    </p:extLst>
  </p:cmAuthor>
  <p:cmAuthor id="1" name="Martin Wenstrup" initials="MW" lastIdx="50" clrIdx="0">
    <p:extLst>
      <p:ext uri="{19B8F6BF-5375-455C-9EA6-DF929625EA0E}">
        <p15:presenceInfo xmlns:p15="http://schemas.microsoft.com/office/powerpoint/2012/main" userId="S::MEWP@ramboll.com::eb5e3a50-12cc-414c-bf80-53ccfd0d72b1" providerId="AD"/>
      </p:ext>
    </p:extLst>
  </p:cmAuthor>
  <p:cmAuthor id="8" name="Roman Graber" initials="RG" lastIdx="31" clrIdx="7">
    <p:extLst>
      <p:ext uri="{19B8F6BF-5375-455C-9EA6-DF929625EA0E}">
        <p15:presenceInfo xmlns:p15="http://schemas.microsoft.com/office/powerpoint/2012/main" userId="S::roman@ramboll.com::e7a42ee2-cd72-49c0-87d1-dbb2da1652f7" providerId="AD"/>
      </p:ext>
    </p:extLst>
  </p:cmAuthor>
  <p:cmAuthor id="2" name="Pia Lotta Straub" initials="PLS" lastIdx="7" clrIdx="1">
    <p:extLst>
      <p:ext uri="{19B8F6BF-5375-455C-9EA6-DF929625EA0E}">
        <p15:presenceInfo xmlns:p15="http://schemas.microsoft.com/office/powerpoint/2012/main" userId="S::PLSB@ramboll.com::78274fda-e595-477d-a52d-c6f318dc3e45" providerId="AD"/>
      </p:ext>
    </p:extLst>
  </p:cmAuthor>
  <p:cmAuthor id="9" name="Hildur María Hólmarsdóttir" initials="HMH" lastIdx="16" clrIdx="8">
    <p:extLst>
      <p:ext uri="{19B8F6BF-5375-455C-9EA6-DF929625EA0E}">
        <p15:presenceInfo xmlns:p15="http://schemas.microsoft.com/office/powerpoint/2012/main" userId="S::HMHR@Ramboll.com::fdb575c2-a242-4c9e-a06d-a51ec9e06798" providerId="AD"/>
      </p:ext>
    </p:extLst>
  </p:cmAuthor>
  <p:cmAuthor id="3" name="Mette Kerstine Lauritsen" initials="MKL" lastIdx="7" clrIdx="2">
    <p:extLst>
      <p:ext uri="{19B8F6BF-5375-455C-9EA6-DF929625EA0E}">
        <p15:presenceInfo xmlns:p15="http://schemas.microsoft.com/office/powerpoint/2012/main" userId="S::meke@ramboll.com::5a4bac21-6633-4c42-a84e-2c69a2b55140" providerId="AD"/>
      </p:ext>
    </p:extLst>
  </p:cmAuthor>
  <p:cmAuthor id="10" name="Tine Scharf" initials="TS" lastIdx="70" clrIdx="9">
    <p:extLst>
      <p:ext uri="{19B8F6BF-5375-455C-9EA6-DF929625EA0E}">
        <p15:presenceInfo xmlns:p15="http://schemas.microsoft.com/office/powerpoint/2012/main" userId="S::tiaa@ramboll.com::9aada4fa-8b23-4e3d-8945-725d8f329171" providerId="AD"/>
      </p:ext>
    </p:extLst>
  </p:cmAuthor>
  <p:cmAuthor id="4" name="Laura Bowler" initials="LB" lastIdx="5" clrIdx="3">
    <p:extLst>
      <p:ext uri="{19B8F6BF-5375-455C-9EA6-DF929625EA0E}">
        <p15:presenceInfo xmlns:p15="http://schemas.microsoft.com/office/powerpoint/2012/main" userId="S::Lbowler@ramboll.com::bfb2655b-1fc3-4e59-9811-a63d2123e0b5" providerId="AD"/>
      </p:ext>
    </p:extLst>
  </p:cmAuthor>
  <p:cmAuthor id="11" name="Elisabeth Vestergaard Nielsen" initials="EVN" lastIdx="1" clrIdx="10">
    <p:extLst>
      <p:ext uri="{19B8F6BF-5375-455C-9EA6-DF929625EA0E}">
        <p15:presenceInfo xmlns:p15="http://schemas.microsoft.com/office/powerpoint/2012/main" userId="S::ELVN@ramboll.com::181feace-b123-4020-930c-245aac8b3547" providerId="AD"/>
      </p:ext>
    </p:extLst>
  </p:cmAuthor>
  <p:cmAuthor id="5" name="Emil Harbo Falkenhard" initials="EHF" lastIdx="1" clrIdx="4">
    <p:extLst>
      <p:ext uri="{19B8F6BF-5375-455C-9EA6-DF929625EA0E}">
        <p15:presenceInfo xmlns:p15="http://schemas.microsoft.com/office/powerpoint/2012/main" userId="S::EHF@ramboll.com::99559d3a-0e22-4d77-ac02-e968dd9af15e" providerId="AD"/>
      </p:ext>
    </p:extLst>
  </p:cmAuthor>
  <p:cmAuthor id="6" name="Casper Gandil Qvortrup" initials="CGQ" lastIdx="27" clrIdx="5">
    <p:extLst>
      <p:ext uri="{19B8F6BF-5375-455C-9EA6-DF929625EA0E}">
        <p15:presenceInfo xmlns:p15="http://schemas.microsoft.com/office/powerpoint/2012/main" userId="S::cgq@ramboll.com::e237a179-934d-4b6a-be26-7307b333c1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3E1D8"/>
    <a:srgbClr val="009DF0"/>
    <a:srgbClr val="C9ECFF"/>
    <a:srgbClr val="B98755"/>
    <a:srgbClr val="CCEBFD"/>
    <a:srgbClr val="ADD095"/>
    <a:srgbClr val="125A40"/>
    <a:srgbClr val="05326E"/>
    <a:srgbClr val="FF0000"/>
    <a:srgbClr val="BA8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guide orient="horz" pos="28"/>
        <p:guide orient="horz" pos="1389"/>
        <p:guide pos="3840"/>
        <p:guide pos="50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449961802902976E-3"/>
          <c:y val="6.205250596658711E-2"/>
          <c:w val="0.98411000763941936"/>
          <c:h val="0.87589498806682575"/>
        </c:manualLayout>
      </c:layout>
      <c:barChart>
        <c:barDir val="col"/>
        <c:grouping val="stacked"/>
        <c:varyColors val="0"/>
        <c:ser>
          <c:idx val="0"/>
          <c:order val="0"/>
          <c:spPr>
            <a:noFill/>
            <a:ln>
              <a:noFill/>
            </a:ln>
          </c:spPr>
          <c:invertIfNegative val="0"/>
          <c:dPt>
            <c:idx val="0"/>
            <c:invertIfNegative val="0"/>
            <c:bubble3D val="0"/>
            <c:spPr>
              <a:solidFill>
                <a:schemeClr val="tx2"/>
              </a:solidFill>
              <a:ln>
                <a:noFill/>
              </a:ln>
            </c:spPr>
            <c:extLst>
              <c:ext xmlns:c16="http://schemas.microsoft.com/office/drawing/2014/chart" uri="{C3380CC4-5D6E-409C-BE32-E72D297353CC}">
                <c16:uniqueId val="{00000000-A653-4211-8DA5-971CC24B6AC3}"/>
              </c:ext>
            </c:extLst>
          </c:dPt>
          <c:dPt>
            <c:idx val="5"/>
            <c:invertIfNegative val="0"/>
            <c:bubble3D val="0"/>
            <c:spPr>
              <a:solidFill>
                <a:schemeClr val="accent1"/>
              </a:solidFill>
              <a:ln>
                <a:noFill/>
              </a:ln>
            </c:spPr>
            <c:extLst>
              <c:ext xmlns:c16="http://schemas.microsoft.com/office/drawing/2014/chart" uri="{C3380CC4-5D6E-409C-BE32-E72D297353CC}">
                <c16:uniqueId val="{00000001-A653-4211-8DA5-971CC24B6AC3}"/>
              </c:ext>
            </c:extLst>
          </c:dPt>
          <c:dPt>
            <c:idx val="7"/>
            <c:invertIfNegative val="0"/>
            <c:bubble3D val="0"/>
            <c:spPr>
              <a:solidFill>
                <a:schemeClr val="accent1"/>
              </a:solidFill>
              <a:ln>
                <a:noFill/>
              </a:ln>
            </c:spPr>
            <c:extLst>
              <c:ext xmlns:c16="http://schemas.microsoft.com/office/drawing/2014/chart" uri="{C3380CC4-5D6E-409C-BE32-E72D297353CC}">
                <c16:uniqueId val="{00000002-A653-4211-8DA5-971CC24B6AC3}"/>
              </c:ext>
            </c:extLst>
          </c:dPt>
          <c:val>
            <c:numRef>
              <c:f>Sheet1!$A$1:$H$1</c:f>
              <c:numCache>
                <c:formatCode>General</c:formatCode>
                <c:ptCount val="8"/>
                <c:pt idx="0">
                  <c:v>1684217</c:v>
                </c:pt>
                <c:pt idx="1">
                  <c:v>1684217</c:v>
                </c:pt>
                <c:pt idx="2">
                  <c:v>1758529</c:v>
                </c:pt>
                <c:pt idx="3">
                  <c:v>1861166.5</c:v>
                </c:pt>
                <c:pt idx="4">
                  <c:v>1941262.5</c:v>
                </c:pt>
                <c:pt idx="5">
                  <c:v>2043900</c:v>
                </c:pt>
                <c:pt idx="6">
                  <c:v>2043900</c:v>
                </c:pt>
                <c:pt idx="7">
                  <c:v>2825531</c:v>
                </c:pt>
              </c:numCache>
            </c:numRef>
          </c:val>
          <c:extLst>
            <c:ext xmlns:c16="http://schemas.microsoft.com/office/drawing/2014/chart" uri="{C3380CC4-5D6E-409C-BE32-E72D297353CC}">
              <c16:uniqueId val="{00000003-A653-4211-8DA5-971CC24B6AC3}"/>
            </c:ext>
          </c:extLst>
        </c:ser>
        <c:ser>
          <c:idx val="1"/>
          <c:order val="1"/>
          <c:spPr>
            <a:solidFill>
              <a:schemeClr val="tx2"/>
            </a:solidFill>
            <a:ln>
              <a:noFill/>
            </a:ln>
          </c:spPr>
          <c:invertIfNegative val="0"/>
          <c:dPt>
            <c:idx val="4"/>
            <c:invertIfNegative val="0"/>
            <c:bubble3D val="0"/>
            <c:spPr>
              <a:solidFill>
                <a:schemeClr val="accent6"/>
              </a:solidFill>
              <a:ln>
                <a:noFill/>
              </a:ln>
            </c:spPr>
            <c:extLst>
              <c:ext xmlns:c16="http://schemas.microsoft.com/office/drawing/2014/chart" uri="{C3380CC4-5D6E-409C-BE32-E72D297353CC}">
                <c16:uniqueId val="{00000004-A653-4211-8DA5-971CC24B6AC3}"/>
              </c:ext>
            </c:extLst>
          </c:dPt>
          <c:val>
            <c:numRef>
              <c:f>Sheet1!$A$2:$H$2</c:f>
              <c:numCache>
                <c:formatCode>General</c:formatCode>
                <c:ptCount val="8"/>
                <c:pt idx="1">
                  <c:v>74312</c:v>
                </c:pt>
                <c:pt idx="2">
                  <c:v>102637.5</c:v>
                </c:pt>
                <c:pt idx="3">
                  <c:v>80096</c:v>
                </c:pt>
                <c:pt idx="4">
                  <c:v>102637.5</c:v>
                </c:pt>
                <c:pt idx="6">
                  <c:v>781631</c:v>
                </c:pt>
              </c:numCache>
            </c:numRef>
          </c:val>
          <c:extLst>
            <c:ext xmlns:c16="http://schemas.microsoft.com/office/drawing/2014/chart" uri="{C3380CC4-5D6E-409C-BE32-E72D297353CC}">
              <c16:uniqueId val="{00000005-A653-4211-8DA5-971CC24B6AC3}"/>
            </c:ext>
          </c:extLst>
        </c:ser>
        <c:dLbls>
          <c:showLegendKey val="0"/>
          <c:showVal val="0"/>
          <c:showCatName val="0"/>
          <c:showSerName val="0"/>
          <c:showPercent val="0"/>
          <c:showBubbleSize val="0"/>
        </c:dLbls>
        <c:gapWidth val="200"/>
        <c:overlap val="100"/>
        <c:axId val="1575500608"/>
        <c:axId val="1"/>
      </c:barChart>
      <c:catAx>
        <c:axId val="15755006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1200" kern="1200">
                <a:latin typeface="+mn-lt"/>
                <a:ea typeface="+mn-ea"/>
                <a:cs typeface="+mn-cs"/>
              </a:defRPr>
            </a:pPr>
            <a:endParaRPr lang="da-DK"/>
          </a:p>
        </c:txPr>
        <c:crossAx val="1575500608"/>
        <c:crosses val="min"/>
        <c:crossBetween val="between"/>
        <c:majorUnit val="100000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810595272002279E-2"/>
          <c:y val="2.5527736867943053E-2"/>
          <c:w val="0.97037880945599542"/>
          <c:h val="0.94894452626411385"/>
        </c:manualLayout>
      </c:layout>
      <c:scatterChart>
        <c:scatterStyle val="lineMarker"/>
        <c:varyColors val="0"/>
        <c:ser>
          <c:idx val="0"/>
          <c:order val="0"/>
          <c:spPr>
            <a:ln w="38100" algn="ctr">
              <a:solidFill>
                <a:schemeClr val="accent1"/>
              </a:solidFill>
              <a:prstDash val="solid"/>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Sheet1!$A$2:$AO$2</c:f>
              <c:numCache>
                <c:formatCode>General</c:formatCode>
                <c:ptCount val="41"/>
                <c:pt idx="0">
                  <c:v>366.67423014586711</c:v>
                </c:pt>
                <c:pt idx="1">
                  <c:v>464.67423014586711</c:v>
                </c:pt>
                <c:pt idx="2">
                  <c:v>574.67423014586711</c:v>
                </c:pt>
                <c:pt idx="3">
                  <c:v>606.67423014586711</c:v>
                </c:pt>
                <c:pt idx="4">
                  <c:v>657.67423014586711</c:v>
                </c:pt>
                <c:pt idx="5">
                  <c:v>1083.6742301458671</c:v>
                </c:pt>
                <c:pt idx="6">
                  <c:v>1045.6742301458671</c:v>
                </c:pt>
                <c:pt idx="7">
                  <c:v>1472.6742301458671</c:v>
                </c:pt>
                <c:pt idx="8">
                  <c:v>2130.6742301458671</c:v>
                </c:pt>
                <c:pt idx="9">
                  <c:v>2689.6742301458671</c:v>
                </c:pt>
                <c:pt idx="10">
                  <c:v>2805.7322301458671</c:v>
                </c:pt>
              </c:numCache>
            </c:numRef>
          </c:yVal>
          <c:smooth val="0"/>
          <c:extLst>
            <c:ext xmlns:c16="http://schemas.microsoft.com/office/drawing/2014/chart" uri="{C3380CC4-5D6E-409C-BE32-E72D297353CC}">
              <c16:uniqueId val="{00000000-9A1A-4A18-8330-DB3CC6B597F9}"/>
            </c:ext>
          </c:extLst>
        </c:ser>
        <c:ser>
          <c:idx val="1"/>
          <c:order val="1"/>
          <c:spPr>
            <a:ln w="19050" algn="ctr">
              <a:solidFill>
                <a:schemeClr val="accent5"/>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Sheet1!$A$3:$AO$3</c:f>
              <c:numCache>
                <c:formatCode>General</c:formatCode>
                <c:ptCount val="41"/>
                <c:pt idx="0">
                  <c:v>2805.7322301458671</c:v>
                </c:pt>
                <c:pt idx="1">
                  <c:v>2805.7322301458671</c:v>
                </c:pt>
                <c:pt idx="2">
                  <c:v>2805.7322301458671</c:v>
                </c:pt>
                <c:pt idx="3">
                  <c:v>2805.7322301458671</c:v>
                </c:pt>
                <c:pt idx="4">
                  <c:v>2805.7322301458671</c:v>
                </c:pt>
                <c:pt idx="5">
                  <c:v>2805.7322301458671</c:v>
                </c:pt>
                <c:pt idx="6">
                  <c:v>2805.7322301458671</c:v>
                </c:pt>
                <c:pt idx="7">
                  <c:v>2805.7322301458671</c:v>
                </c:pt>
                <c:pt idx="8">
                  <c:v>2805.7322301458671</c:v>
                </c:pt>
                <c:pt idx="9">
                  <c:v>2805.7322301458671</c:v>
                </c:pt>
                <c:pt idx="10">
                  <c:v>2805.7322301458671</c:v>
                </c:pt>
                <c:pt idx="11">
                  <c:v>2805.7322301458671</c:v>
                </c:pt>
                <c:pt idx="12">
                  <c:v>2805.7322301458671</c:v>
                </c:pt>
                <c:pt idx="13">
                  <c:v>2805.7322301458671</c:v>
                </c:pt>
                <c:pt idx="14">
                  <c:v>2805.7322301458671</c:v>
                </c:pt>
                <c:pt idx="15">
                  <c:v>2805.7322301458671</c:v>
                </c:pt>
                <c:pt idx="16">
                  <c:v>3092.5132301458671</c:v>
                </c:pt>
                <c:pt idx="17">
                  <c:v>3092.5132301458671</c:v>
                </c:pt>
                <c:pt idx="18">
                  <c:v>3092.5132301458671</c:v>
                </c:pt>
                <c:pt idx="19">
                  <c:v>3092.5132301458671</c:v>
                </c:pt>
                <c:pt idx="20">
                  <c:v>3092.5132301458671</c:v>
                </c:pt>
                <c:pt idx="21">
                  <c:v>3809.4657301458674</c:v>
                </c:pt>
                <c:pt idx="22">
                  <c:v>3809.4657301458674</c:v>
                </c:pt>
                <c:pt idx="23">
                  <c:v>3809.4657301458674</c:v>
                </c:pt>
                <c:pt idx="24">
                  <c:v>3809.4657301458674</c:v>
                </c:pt>
                <c:pt idx="25">
                  <c:v>3809.4657301458674</c:v>
                </c:pt>
                <c:pt idx="26">
                  <c:v>5673.5422301458675</c:v>
                </c:pt>
                <c:pt idx="27">
                  <c:v>5673.5422301458675</c:v>
                </c:pt>
                <c:pt idx="28">
                  <c:v>5673.5422301458675</c:v>
                </c:pt>
                <c:pt idx="29">
                  <c:v>5673.5422301458675</c:v>
                </c:pt>
                <c:pt idx="30">
                  <c:v>5673.5422301458675</c:v>
                </c:pt>
                <c:pt idx="31">
                  <c:v>5673.5422301458675</c:v>
                </c:pt>
                <c:pt idx="32">
                  <c:v>5673.5422301458675</c:v>
                </c:pt>
                <c:pt idx="33">
                  <c:v>5673.5422301458675</c:v>
                </c:pt>
                <c:pt idx="34">
                  <c:v>5673.5422301458675</c:v>
                </c:pt>
                <c:pt idx="35">
                  <c:v>5673.5422301458675</c:v>
                </c:pt>
                <c:pt idx="36">
                  <c:v>5673.5422301458675</c:v>
                </c:pt>
                <c:pt idx="37">
                  <c:v>5673.5422301458675</c:v>
                </c:pt>
                <c:pt idx="38">
                  <c:v>5673.5422301458675</c:v>
                </c:pt>
                <c:pt idx="39">
                  <c:v>5673.5422301458675</c:v>
                </c:pt>
                <c:pt idx="40">
                  <c:v>5673.5422301458675</c:v>
                </c:pt>
              </c:numCache>
            </c:numRef>
          </c:yVal>
          <c:smooth val="0"/>
          <c:extLst>
            <c:ext xmlns:c16="http://schemas.microsoft.com/office/drawing/2014/chart" uri="{C3380CC4-5D6E-409C-BE32-E72D297353CC}">
              <c16:uniqueId val="{00000001-9A1A-4A18-8330-DB3CC6B597F9}"/>
            </c:ext>
          </c:extLst>
        </c:ser>
        <c:ser>
          <c:idx val="2"/>
          <c:order val="2"/>
          <c:spPr>
            <a:ln w="19050" algn="ctr">
              <a:solidFill>
                <a:schemeClr val="accent5"/>
              </a:solidFill>
              <a:prstDash val="lgDash"/>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Sheet1!$A$4:$AO$4</c:f>
              <c:numCache>
                <c:formatCode>General</c:formatCode>
                <c:ptCount val="41"/>
              </c:numCache>
            </c:numRef>
          </c:yVal>
          <c:smooth val="0"/>
          <c:extLst>
            <c:ext xmlns:c16="http://schemas.microsoft.com/office/drawing/2014/chart" uri="{C3380CC4-5D6E-409C-BE32-E72D297353CC}">
              <c16:uniqueId val="{00000002-9A1A-4A18-8330-DB3CC6B597F9}"/>
            </c:ext>
          </c:extLst>
        </c:ser>
        <c:ser>
          <c:idx val="3"/>
          <c:order val="3"/>
          <c:spPr>
            <a:ln w="38100" algn="ctr">
              <a:solidFill>
                <a:srgbClr val="009DF0"/>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Sheet1!$A$5:$AO$5</c:f>
              <c:numCache>
                <c:formatCode>General</c:formatCode>
                <c:ptCount val="41"/>
                <c:pt idx="10">
                  <c:v>2805.7322301458671</c:v>
                </c:pt>
                <c:pt idx="11">
                  <c:v>2655.4563592319064</c:v>
                </c:pt>
                <c:pt idx="12">
                  <c:v>2770.727348200885</c:v>
                </c:pt>
                <c:pt idx="13">
                  <c:v>2888.6495699161505</c:v>
                </c:pt>
                <c:pt idx="14">
                  <c:v>3009.2840027308666</c:v>
                </c:pt>
                <c:pt idx="15">
                  <c:v>3132.6930275003215</c:v>
                </c:pt>
                <c:pt idx="16">
                  <c:v>3906.6361493757659</c:v>
                </c:pt>
                <c:pt idx="17">
                  <c:v>4050.6842735180535</c:v>
                </c:pt>
                <c:pt idx="18">
                  <c:v>4198.0455045156132</c:v>
                </c:pt>
                <c:pt idx="19">
                  <c:v>4348.7960438261161</c:v>
                </c:pt>
                <c:pt idx="20">
                  <c:v>4503.0138455407614</c:v>
                </c:pt>
                <c:pt idx="21">
                  <c:v>4578.4665813101046</c:v>
                </c:pt>
                <c:pt idx="22">
                  <c:v>4654.7492971729107</c:v>
                </c:pt>
                <c:pt idx="23">
                  <c:v>4731.8711229102073</c:v>
                </c:pt>
                <c:pt idx="24">
                  <c:v>4809.841288730614</c:v>
                </c:pt>
                <c:pt idx="25">
                  <c:v>4888.6691263750454</c:v>
                </c:pt>
                <c:pt idx="26">
                  <c:v>4968.3640702335651</c:v>
                </c:pt>
                <c:pt idx="27">
                  <c:v>5048.9356584745292</c:v>
                </c:pt>
                <c:pt idx="28">
                  <c:v>5130.3935341861434</c:v>
                </c:pt>
                <c:pt idx="29">
                  <c:v>5212.7474465305859</c:v>
                </c:pt>
                <c:pt idx="30">
                  <c:v>5296.0072519108171</c:v>
                </c:pt>
                <c:pt idx="31">
                  <c:v>5361.3629349627236</c:v>
                </c:pt>
                <c:pt idx="32">
                  <c:v>5446.2575107157081</c:v>
                </c:pt>
                <c:pt idx="33">
                  <c:v>5532.0859268019758</c:v>
                </c:pt>
                <c:pt idx="34">
                  <c:v>5618.8584554651916</c:v>
                </c:pt>
                <c:pt idx="35">
                  <c:v>5706.5854819437036</c:v>
                </c:pt>
                <c:pt idx="36">
                  <c:v>5795.2775057134795</c:v>
                </c:pt>
                <c:pt idx="37">
                  <c:v>5884.9451417447217</c:v>
                </c:pt>
                <c:pt idx="38">
                  <c:v>5975.5991217723094</c:v>
                </c:pt>
                <c:pt idx="39">
                  <c:v>6067.2502955801992</c:v>
                </c:pt>
                <c:pt idx="40">
                  <c:v>6159.9096322999758</c:v>
                </c:pt>
              </c:numCache>
            </c:numRef>
          </c:yVal>
          <c:smooth val="0"/>
          <c:extLst>
            <c:ext xmlns:c16="http://schemas.microsoft.com/office/drawing/2014/chart" uri="{C3380CC4-5D6E-409C-BE32-E72D297353CC}">
              <c16:uniqueId val="{00000003-9A1A-4A18-8330-DB3CC6B597F9}"/>
            </c:ext>
          </c:extLst>
        </c:ser>
        <c:ser>
          <c:idx val="4"/>
          <c:order val="4"/>
          <c:spPr>
            <a:ln w="38100" algn="ctr">
              <a:solidFill>
                <a:srgbClr val="ADD095"/>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Sheet1!$A$6:$AO$6</c:f>
              <c:numCache>
                <c:formatCode>General</c:formatCode>
                <c:ptCount val="41"/>
                <c:pt idx="10">
                  <c:v>2805.7322301458671</c:v>
                </c:pt>
                <c:pt idx="11">
                  <c:v>2797.8109736815859</c:v>
                </c:pt>
                <c:pt idx="12">
                  <c:v>2940.0651478031723</c:v>
                </c:pt>
                <c:pt idx="13">
                  <c:v>3086.2455371305141</c:v>
                </c:pt>
                <c:pt idx="14">
                  <c:v>3236.4605052032912</c:v>
                </c:pt>
                <c:pt idx="15">
                  <c:v>3390.8214063948762</c:v>
                </c:pt>
                <c:pt idx="16">
                  <c:v>4292.1722106810239</c:v>
                </c:pt>
                <c:pt idx="17">
                  <c:v>4475.6707549437951</c:v>
                </c:pt>
                <c:pt idx="18">
                  <c:v>4664.2338590282179</c:v>
                </c:pt>
                <c:pt idx="19">
                  <c:v>4858.0013047853718</c:v>
                </c:pt>
                <c:pt idx="20">
                  <c:v>5057.1167320454224</c:v>
                </c:pt>
                <c:pt idx="21">
                  <c:v>5172.7664350750556</c:v>
                </c:pt>
                <c:pt idx="22">
                  <c:v>5290.2202734719522</c:v>
                </c:pt>
                <c:pt idx="23">
                  <c:v>5409.5063917478392</c:v>
                </c:pt>
                <c:pt idx="24">
                  <c:v>5530.653373468831</c:v>
                </c:pt>
                <c:pt idx="25">
                  <c:v>5653.6902481046691</c:v>
                </c:pt>
                <c:pt idx="26">
                  <c:v>5778.646497984827</c:v>
                </c:pt>
                <c:pt idx="27">
                  <c:v>5905.5520653631156</c:v>
                </c:pt>
                <c:pt idx="28">
                  <c:v>6034.4373595925063</c:v>
                </c:pt>
                <c:pt idx="29">
                  <c:v>6165.3332644118727</c:v>
                </c:pt>
                <c:pt idx="30">
                  <c:v>6298.2711453464235</c:v>
                </c:pt>
                <c:pt idx="31">
                  <c:v>6375.4271846697211</c:v>
                </c:pt>
                <c:pt idx="32">
                  <c:v>6511.6425307602931</c:v>
                </c:pt>
                <c:pt idx="33">
                  <c:v>6649.9828362498793</c:v>
                </c:pt>
                <c:pt idx="34">
                  <c:v>6790.4812505051032</c:v>
                </c:pt>
                <c:pt idx="35">
                  <c:v>6933.1714400227065</c:v>
                </c:pt>
                <c:pt idx="36">
                  <c:v>7078.0875964967872</c:v>
                </c:pt>
                <c:pt idx="37">
                  <c:v>7225.2644450118623</c:v>
                </c:pt>
                <c:pt idx="38">
                  <c:v>7374.7372523637714</c:v>
                </c:pt>
                <c:pt idx="39">
                  <c:v>7526.541835510372</c:v>
                </c:pt>
                <c:pt idx="40">
                  <c:v>7680.7145701540594</c:v>
                </c:pt>
              </c:numCache>
            </c:numRef>
          </c:yVal>
          <c:smooth val="0"/>
          <c:extLst>
            <c:ext xmlns:c16="http://schemas.microsoft.com/office/drawing/2014/chart" uri="{C3380CC4-5D6E-409C-BE32-E72D297353CC}">
              <c16:uniqueId val="{00000004-9A1A-4A18-8330-DB3CC6B597F9}"/>
            </c:ext>
          </c:extLst>
        </c:ser>
        <c:ser>
          <c:idx val="5"/>
          <c:order val="5"/>
          <c:spPr>
            <a:ln w="38100" algn="ctr">
              <a:solidFill>
                <a:srgbClr val="62294B"/>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Sheet1!$A$7:$AO$7</c:f>
              <c:numCache>
                <c:formatCode>General</c:formatCode>
                <c:ptCount val="41"/>
                <c:pt idx="10">
                  <c:v>2805.7322301458671</c:v>
                </c:pt>
                <c:pt idx="11">
                  <c:v>2395.4284534700719</c:v>
                </c:pt>
                <c:pt idx="12">
                  <c:v>2482.8607311792366</c:v>
                </c:pt>
                <c:pt idx="13">
                  <c:v>2571.9017627982512</c:v>
                </c:pt>
                <c:pt idx="14">
                  <c:v>2662.581149399055</c:v>
                </c:pt>
                <c:pt idx="15">
                  <c:v>2754.9290367133135</c:v>
                </c:pt>
                <c:pt idx="16">
                  <c:v>3332.7966250977297</c:v>
                </c:pt>
                <c:pt idx="17">
                  <c:v>3437.4764771648443</c:v>
                </c:pt>
                <c:pt idx="18">
                  <c:v>3544.0824385099932</c:v>
                </c:pt>
                <c:pt idx="19">
                  <c:v>3652.6499495438929</c:v>
                </c:pt>
                <c:pt idx="20">
                  <c:v>3763.2151027808159</c:v>
                </c:pt>
                <c:pt idx="21">
                  <c:v>3802.3801643656798</c:v>
                </c:pt>
                <c:pt idx="22">
                  <c:v>3841.795882344687</c:v>
                </c:pt>
                <c:pt idx="23">
                  <c:v>3881.4638609187587</c:v>
                </c:pt>
                <c:pt idx="24">
                  <c:v>3921.3857145557049</c:v>
                </c:pt>
                <c:pt idx="25">
                  <c:v>3961.563068055927</c:v>
                </c:pt>
                <c:pt idx="26">
                  <c:v>4001.9975566185522</c:v>
                </c:pt>
                <c:pt idx="27">
                  <c:v>4042.6908259079764</c:v>
                </c:pt>
                <c:pt idx="28">
                  <c:v>4083.6445321208539</c:v>
                </c:pt>
                <c:pt idx="29">
                  <c:v>4124.8603420534937</c:v>
                </c:pt>
                <c:pt idx="30">
                  <c:v>4166.3399331697019</c:v>
                </c:pt>
                <c:pt idx="31">
                  <c:v>4252.4392156322765</c:v>
                </c:pt>
                <c:pt idx="32">
                  <c:v>4294.7353115393898</c:v>
                </c:pt>
                <c:pt idx="33">
                  <c:v>4337.3021024603077</c:v>
                </c:pt>
                <c:pt idx="34">
                  <c:v>4380.1413208431204</c:v>
                </c:pt>
                <c:pt idx="35">
                  <c:v>4423.2547102235822</c:v>
                </c:pt>
                <c:pt idx="36">
                  <c:v>4466.6440252960783</c:v>
                </c:pt>
                <c:pt idx="37">
                  <c:v>4510.3110319850393</c:v>
                </c:pt>
                <c:pt idx="38">
                  <c:v>4554.2575075168097</c:v>
                </c:pt>
                <c:pt idx="39">
                  <c:v>4598.4852404919829</c:v>
                </c:pt>
                <c:pt idx="40">
                  <c:v>4642.9960309581984</c:v>
                </c:pt>
              </c:numCache>
            </c:numRef>
          </c:yVal>
          <c:smooth val="0"/>
          <c:extLst>
            <c:ext xmlns:c16="http://schemas.microsoft.com/office/drawing/2014/chart" uri="{C3380CC4-5D6E-409C-BE32-E72D297353CC}">
              <c16:uniqueId val="{00000005-9A1A-4A18-8330-DB3CC6B597F9}"/>
            </c:ext>
          </c:extLst>
        </c:ser>
        <c:dLbls>
          <c:showLegendKey val="0"/>
          <c:showVal val="0"/>
          <c:showCatName val="0"/>
          <c:showSerName val="0"/>
          <c:showPercent val="0"/>
          <c:showBubbleSize val="0"/>
        </c:dLbls>
        <c:axId val="1277648664"/>
        <c:axId val="1"/>
      </c:scatterChart>
      <c:valAx>
        <c:axId val="1277648664"/>
        <c:scaling>
          <c:orientation val="minMax"/>
          <c:max val="2055"/>
          <c:min val="2010"/>
        </c:scaling>
        <c:delete val="0"/>
        <c:axPos val="b"/>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1400" kern="1200">
                <a:latin typeface="+mn-lt"/>
                <a:ea typeface="+mn-ea"/>
                <a:cs typeface="+mn-cs"/>
              </a:defRPr>
            </a:pPr>
            <a:endParaRPr lang="da-DK"/>
          </a:p>
        </c:txPr>
        <c:crossAx val="1"/>
        <c:crosses val="min"/>
        <c:crossBetween val="midCat"/>
        <c:majorUnit val="5"/>
      </c:valAx>
      <c:valAx>
        <c:axId val="1"/>
        <c:scaling>
          <c:orientation val="minMax"/>
          <c:max val="8643.6742301458671"/>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1277648664"/>
        <c:crosses val="min"/>
        <c:crossBetween val="midCat"/>
        <c:majorUnit val="10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868873492430075E-2"/>
          <c:y val="2.3412877082395318E-2"/>
          <c:w val="0.87426225301513982"/>
          <c:h val="0.87032868077442593"/>
        </c:manualLayout>
      </c:layout>
      <c:scatterChart>
        <c:scatterStyle val="lineMarker"/>
        <c:varyColors val="0"/>
        <c:ser>
          <c:idx val="0"/>
          <c:order val="0"/>
          <c:spPr>
            <a:ln w="38100" algn="ctr">
              <a:solidFill>
                <a:schemeClr val="accent1"/>
              </a:solidFill>
              <a:prstDash val="solid"/>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Sheet1!$A$2:$AO$2</c:f>
              <c:numCache>
                <c:formatCode>General</c:formatCode>
                <c:ptCount val="41"/>
                <c:pt idx="0">
                  <c:v>176.49972987574256</c:v>
                </c:pt>
                <c:pt idx="1">
                  <c:v>85.49972987574256</c:v>
                </c:pt>
                <c:pt idx="2">
                  <c:v>305.49972987574256</c:v>
                </c:pt>
                <c:pt idx="3">
                  <c:v>305.49972987574256</c:v>
                </c:pt>
                <c:pt idx="4">
                  <c:v>305.49972987574256</c:v>
                </c:pt>
                <c:pt idx="5">
                  <c:v>530.49972987574256</c:v>
                </c:pt>
                <c:pt idx="6">
                  <c:v>728.49972987574256</c:v>
                </c:pt>
                <c:pt idx="7">
                  <c:v>525.49972987574256</c:v>
                </c:pt>
                <c:pt idx="8">
                  <c:v>321.49972987574256</c:v>
                </c:pt>
                <c:pt idx="9">
                  <c:v>428.49972987574256</c:v>
                </c:pt>
                <c:pt idx="10">
                  <c:v>455.19582369853561</c:v>
                </c:pt>
              </c:numCache>
            </c:numRef>
          </c:yVal>
          <c:smooth val="0"/>
          <c:extLst>
            <c:ext xmlns:c16="http://schemas.microsoft.com/office/drawing/2014/chart" uri="{C3380CC4-5D6E-409C-BE32-E72D297353CC}">
              <c16:uniqueId val="{00000000-01F5-443A-B501-89419A8736CC}"/>
            </c:ext>
          </c:extLst>
        </c:ser>
        <c:ser>
          <c:idx val="1"/>
          <c:order val="1"/>
          <c:spPr>
            <a:ln w="38100" algn="ctr">
              <a:solidFill>
                <a:srgbClr val="009DF0"/>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Sheet1!$A$3:$AO$3</c:f>
              <c:numCache>
                <c:formatCode>General</c:formatCode>
                <c:ptCount val="41"/>
                <c:pt idx="10">
                  <c:v>455.19582369853561</c:v>
                </c:pt>
                <c:pt idx="11">
                  <c:v>331.01609221647141</c:v>
                </c:pt>
                <c:pt idx="12">
                  <c:v>345.49972987574256</c:v>
                </c:pt>
                <c:pt idx="13">
                  <c:v>382.85797668476516</c:v>
                </c:pt>
                <c:pt idx="14">
                  <c:v>409.13578814387029</c:v>
                </c:pt>
                <c:pt idx="15">
                  <c:v>515.49972987574256</c:v>
                </c:pt>
                <c:pt idx="16">
                  <c:v>715.49972987574256</c:v>
                </c:pt>
                <c:pt idx="17">
                  <c:v>832.45166992508348</c:v>
                </c:pt>
                <c:pt idx="18">
                  <c:v>862.84976817336792</c:v>
                </c:pt>
                <c:pt idx="19">
                  <c:v>893.52644880506159</c:v>
                </c:pt>
                <c:pt idx="20">
                  <c:v>924.48426487936285</c:v>
                </c:pt>
                <c:pt idx="21">
                  <c:v>955.72579285289794</c:v>
                </c:pt>
                <c:pt idx="22">
                  <c:v>987.25363279414614</c:v>
                </c:pt>
                <c:pt idx="23">
                  <c:v>1019.0704085998304</c:v>
                </c:pt>
                <c:pt idx="24">
                  <c:v>1051.1787682132895</c:v>
                </c:pt>
                <c:pt idx="25">
                  <c:v>1083.5813838448516</c:v>
                </c:pt>
                <c:pt idx="26">
                  <c:v>1116.2809521942327</c:v>
                </c:pt>
                <c:pt idx="27">
                  <c:v>1149.2801946749628</c:v>
                </c:pt>
                <c:pt idx="28">
                  <c:v>1182.5818576408788</c:v>
                </c:pt>
                <c:pt idx="29">
                  <c:v>1216.188712614688</c:v>
                </c:pt>
                <c:pt idx="30">
                  <c:v>1250.1035565186276</c:v>
                </c:pt>
                <c:pt idx="31">
                  <c:v>1275.1610846459821</c:v>
                </c:pt>
                <c:pt idx="32">
                  <c:v>1309.6163789367047</c:v>
                </c:pt>
                <c:pt idx="33">
                  <c:v>1344.3874376521021</c:v>
                </c:pt>
                <c:pt idx="34">
                  <c:v>1379.477154604981</c:v>
                </c:pt>
                <c:pt idx="35">
                  <c:v>1414.8884501284024</c:v>
                </c:pt>
                <c:pt idx="36">
                  <c:v>1450.6242713187239</c:v>
                </c:pt>
                <c:pt idx="37">
                  <c:v>1486.6875922808722</c:v>
                </c:pt>
                <c:pt idx="38">
                  <c:v>1523.0814143758612</c:v>
                </c:pt>
                <c:pt idx="39">
                  <c:v>1559.8087664705827</c:v>
                </c:pt>
                <c:pt idx="40">
                  <c:v>1596.8727051898773</c:v>
                </c:pt>
              </c:numCache>
            </c:numRef>
          </c:yVal>
          <c:smooth val="0"/>
          <c:extLst>
            <c:ext xmlns:c16="http://schemas.microsoft.com/office/drawing/2014/chart" uri="{C3380CC4-5D6E-409C-BE32-E72D297353CC}">
              <c16:uniqueId val="{00000001-01F5-443A-B501-89419A8736CC}"/>
            </c:ext>
          </c:extLst>
        </c:ser>
        <c:ser>
          <c:idx val="2"/>
          <c:order val="2"/>
          <c:spPr>
            <a:ln w="38100" algn="ctr">
              <a:solidFill>
                <a:schemeClr val="accent3"/>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Sheet1!$A$4:$AO$4</c:f>
              <c:numCache>
                <c:formatCode>General</c:formatCode>
                <c:ptCount val="41"/>
                <c:pt idx="10">
                  <c:v>455.19582369853561</c:v>
                </c:pt>
                <c:pt idx="11">
                  <c:v>403.26187026561001</c:v>
                </c:pt>
                <c:pt idx="12">
                  <c:v>415.49972987574256</c:v>
                </c:pt>
                <c:pt idx="13">
                  <c:v>467.12664731569339</c:v>
                </c:pt>
                <c:pt idx="14">
                  <c:v>499.58675405837494</c:v>
                </c:pt>
                <c:pt idx="15">
                  <c:v>615.49972987574256</c:v>
                </c:pt>
                <c:pt idx="16">
                  <c:v>865.49972987574256</c:v>
                </c:pt>
                <c:pt idx="17">
                  <c:v>986.93184337399998</c:v>
                </c:pt>
                <c:pt idx="18">
                  <c:v>1025.1084355064031</c:v>
                </c:pt>
                <c:pt idx="19">
                  <c:v>1063.7048694041614</c:v>
                </c:pt>
                <c:pt idx="20">
                  <c:v>1102.7257622187312</c:v>
                </c:pt>
                <c:pt idx="21">
                  <c:v>1142.1757818780497</c:v>
                </c:pt>
                <c:pt idx="22">
                  <c:v>1182.0596476449423</c:v>
                </c:pt>
                <c:pt idx="23">
                  <c:v>1222.3821306816717</c:v>
                </c:pt>
                <c:pt idx="24">
                  <c:v>1263.148054620694</c:v>
                </c:pt>
                <c:pt idx="25">
                  <c:v>1304.3622961416936</c:v>
                </c:pt>
                <c:pt idx="26">
                  <c:v>1346.0297855549607</c:v>
                </c:pt>
                <c:pt idx="27">
                  <c:v>1388.1555073911886</c:v>
                </c:pt>
                <c:pt idx="28">
                  <c:v>1430.7445009977532</c:v>
                </c:pt>
                <c:pt idx="29">
                  <c:v>1473.8018611415532</c:v>
                </c:pt>
                <c:pt idx="30">
                  <c:v>1517.3327386184778</c:v>
                </c:pt>
                <c:pt idx="31">
                  <c:v>1534.7114685250585</c:v>
                </c:pt>
                <c:pt idx="32">
                  <c:v>1578.9121909426299</c:v>
                </c:pt>
                <c:pt idx="33">
                  <c:v>1623.5990046610023</c:v>
                </c:pt>
                <c:pt idx="34">
                  <c:v>1668.7772554016892</c:v>
                </c:pt>
                <c:pt idx="35">
                  <c:v>1714.4523476750319</c:v>
                </c:pt>
                <c:pt idx="36">
                  <c:v>1760.6297454267251</c:v>
                </c:pt>
                <c:pt idx="37">
                  <c:v>1807.3149726914444</c:v>
                </c:pt>
                <c:pt idx="38">
                  <c:v>1854.5136142536694</c:v>
                </c:pt>
                <c:pt idx="39">
                  <c:v>1902.2313163157733</c:v>
                </c:pt>
                <c:pt idx="40">
                  <c:v>1950.4737871734515</c:v>
                </c:pt>
              </c:numCache>
            </c:numRef>
          </c:yVal>
          <c:smooth val="0"/>
          <c:extLst>
            <c:ext xmlns:c16="http://schemas.microsoft.com/office/drawing/2014/chart" uri="{C3380CC4-5D6E-409C-BE32-E72D297353CC}">
              <c16:uniqueId val="{00000002-01F5-443A-B501-89419A8736CC}"/>
            </c:ext>
          </c:extLst>
        </c:ser>
        <c:ser>
          <c:idx val="3"/>
          <c:order val="3"/>
          <c:spPr>
            <a:ln w="38100" algn="ctr">
              <a:solidFill>
                <a:schemeClr val="accent4"/>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Sheet1!$A$5:$AO$5</c:f>
              <c:numCache>
                <c:formatCode>General</c:formatCode>
                <c:ptCount val="41"/>
                <c:pt idx="10">
                  <c:v>455.19582369853561</c:v>
                </c:pt>
                <c:pt idx="11">
                  <c:v>265.49972987574256</c:v>
                </c:pt>
                <c:pt idx="12">
                  <c:v>182.39344551567956</c:v>
                </c:pt>
                <c:pt idx="13">
                  <c:v>187.2815776714051</c:v>
                </c:pt>
                <c:pt idx="14">
                  <c:v>192.1786692527844</c:v>
                </c:pt>
                <c:pt idx="15">
                  <c:v>265.49972987574256</c:v>
                </c:pt>
                <c:pt idx="16">
                  <c:v>390.49972987574256</c:v>
                </c:pt>
                <c:pt idx="17">
                  <c:v>457.08537271177374</c:v>
                </c:pt>
                <c:pt idx="18">
                  <c:v>462.47698591527069</c:v>
                </c:pt>
                <c:pt idx="19">
                  <c:v>467.87848137156107</c:v>
                </c:pt>
                <c:pt idx="20">
                  <c:v>473.28987719376164</c:v>
                </c:pt>
                <c:pt idx="21">
                  <c:v>478.71119152818846</c:v>
                </c:pt>
                <c:pt idx="22">
                  <c:v>484.14244255441918</c:v>
                </c:pt>
                <c:pt idx="23">
                  <c:v>489.58364848535075</c:v>
                </c:pt>
                <c:pt idx="24">
                  <c:v>495.03482756726362</c:v>
                </c:pt>
                <c:pt idx="25">
                  <c:v>500.49599807988079</c:v>
                </c:pt>
                <c:pt idx="26">
                  <c:v>505.96717833643197</c:v>
                </c:pt>
                <c:pt idx="27">
                  <c:v>511.44838668370994</c:v>
                </c:pt>
                <c:pt idx="28">
                  <c:v>516.93964150213878</c:v>
                </c:pt>
                <c:pt idx="29">
                  <c:v>522.44096120582935</c:v>
                </c:pt>
                <c:pt idx="30">
                  <c:v>527.95236424264431</c:v>
                </c:pt>
                <c:pt idx="31">
                  <c:v>553.86563001117065</c:v>
                </c:pt>
                <c:pt idx="32">
                  <c:v>559.43463111916844</c:v>
                </c:pt>
                <c:pt idx="33">
                  <c:v>565.01383961309648</c:v>
                </c:pt>
                <c:pt idx="34">
                  <c:v>570.60327420200701</c:v>
                </c:pt>
                <c:pt idx="35">
                  <c:v>576.20295362924207</c:v>
                </c:pt>
                <c:pt idx="36">
                  <c:v>581.81289667249894</c:v>
                </c:pt>
                <c:pt idx="37">
                  <c:v>587.4331221438938</c:v>
                </c:pt>
                <c:pt idx="38">
                  <c:v>593.06364889002225</c:v>
                </c:pt>
                <c:pt idx="39">
                  <c:v>598.70449579202341</c:v>
                </c:pt>
                <c:pt idx="40">
                  <c:v>604.35568176564357</c:v>
                </c:pt>
              </c:numCache>
            </c:numRef>
          </c:yVal>
          <c:smooth val="0"/>
          <c:extLst>
            <c:ext xmlns:c16="http://schemas.microsoft.com/office/drawing/2014/chart" uri="{C3380CC4-5D6E-409C-BE32-E72D297353CC}">
              <c16:uniqueId val="{00000003-01F5-443A-B501-89419A8736CC}"/>
            </c:ext>
          </c:extLst>
        </c:ser>
        <c:dLbls>
          <c:showLegendKey val="0"/>
          <c:showVal val="0"/>
          <c:showCatName val="0"/>
          <c:showSerName val="0"/>
          <c:showPercent val="0"/>
          <c:showBubbleSize val="0"/>
        </c:dLbls>
        <c:axId val="960390303"/>
        <c:axId val="1"/>
      </c:scatterChart>
      <c:valAx>
        <c:axId val="960390303"/>
        <c:scaling>
          <c:orientation val="minMax"/>
          <c:max val="2055"/>
          <c:min val="201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kern="1200">
                <a:solidFill>
                  <a:schemeClr val="tx1"/>
                </a:solidFill>
                <a:latin typeface="+mn-lt"/>
                <a:ea typeface="+mn-ea"/>
                <a:cs typeface="+mn-cs"/>
              </a:defRPr>
            </a:pPr>
            <a:endParaRPr lang="da-DK"/>
          </a:p>
        </c:txPr>
        <c:crossAx val="1"/>
        <c:crosses val="min"/>
        <c:crossBetween val="midCat"/>
        <c:majorUnit val="5"/>
      </c:valAx>
      <c:valAx>
        <c:axId val="1"/>
        <c:scaling>
          <c:orientation val="minMax"/>
          <c:max val="2015.4997298757426"/>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960390303"/>
        <c:crosses val="min"/>
        <c:crossBetween val="midCat"/>
        <c:majorUnit val="5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868873492430075E-2"/>
          <c:y val="2.3412877082395318E-2"/>
          <c:w val="0.87426225301513982"/>
          <c:h val="0.87032868077442593"/>
        </c:manualLayout>
      </c:layout>
      <c:scatterChart>
        <c:scatterStyle val="lineMarker"/>
        <c:varyColors val="0"/>
        <c:ser>
          <c:idx val="0"/>
          <c:order val="0"/>
          <c:spPr>
            <a:ln w="38100" algn="ctr">
              <a:solidFill>
                <a:schemeClr val="accent1"/>
              </a:solidFill>
              <a:prstDash val="solid"/>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Sheet1!$A$2:$AO$2</c:f>
              <c:numCache>
                <c:formatCode>General</c:formatCode>
                <c:ptCount val="41"/>
                <c:pt idx="0">
                  <c:v>348.50375718118335</c:v>
                </c:pt>
                <c:pt idx="1">
                  <c:v>404.50375718118335</c:v>
                </c:pt>
                <c:pt idx="2">
                  <c:v>345.50375718118335</c:v>
                </c:pt>
                <c:pt idx="3">
                  <c:v>406.50375718118335</c:v>
                </c:pt>
                <c:pt idx="4">
                  <c:v>709.50375718118335</c:v>
                </c:pt>
                <c:pt idx="5">
                  <c:v>432.50375718118335</c:v>
                </c:pt>
                <c:pt idx="6">
                  <c:v>418.50375718118335</c:v>
                </c:pt>
                <c:pt idx="7">
                  <c:v>354.50375718118335</c:v>
                </c:pt>
                <c:pt idx="8">
                  <c:v>171.50375718118335</c:v>
                </c:pt>
                <c:pt idx="9">
                  <c:v>252.50375718118335</c:v>
                </c:pt>
                <c:pt idx="10">
                  <c:v>266.88935718118319</c:v>
                </c:pt>
              </c:numCache>
            </c:numRef>
          </c:yVal>
          <c:smooth val="0"/>
          <c:extLst>
            <c:ext xmlns:c16="http://schemas.microsoft.com/office/drawing/2014/chart" uri="{C3380CC4-5D6E-409C-BE32-E72D297353CC}">
              <c16:uniqueId val="{00000000-89AD-4F5E-8F49-A9A7F03ACC41}"/>
            </c:ext>
          </c:extLst>
        </c:ser>
        <c:ser>
          <c:idx val="1"/>
          <c:order val="1"/>
          <c:spPr>
            <a:ln w="38100" algn="ctr">
              <a:solidFill>
                <a:srgbClr val="009DF0"/>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Sheet1!$A$3:$AO$3</c:f>
              <c:numCache>
                <c:formatCode>General</c:formatCode>
                <c:ptCount val="41"/>
                <c:pt idx="10">
                  <c:v>266.88935718118319</c:v>
                </c:pt>
                <c:pt idx="11">
                  <c:v>225.50375718118335</c:v>
                </c:pt>
                <c:pt idx="12">
                  <c:v>226.05401289165411</c:v>
                </c:pt>
                <c:pt idx="13">
                  <c:v>240.1539556533271</c:v>
                </c:pt>
                <c:pt idx="14">
                  <c:v>254.40617779682611</c:v>
                </c:pt>
                <c:pt idx="15">
                  <c:v>290.50375718118335</c:v>
                </c:pt>
                <c:pt idx="16">
                  <c:v>410.50375718118335</c:v>
                </c:pt>
                <c:pt idx="17">
                  <c:v>456.9917817902865</c:v>
                </c:pt>
                <c:pt idx="18">
                  <c:v>473.58585245606469</c:v>
                </c:pt>
                <c:pt idx="19">
                  <c:v>490.35913908503335</c:v>
                </c:pt>
                <c:pt idx="20">
                  <c:v>507.31357720959454</c:v>
                </c:pt>
                <c:pt idx="21">
                  <c:v>524.45112326590151</c:v>
                </c:pt>
                <c:pt idx="22">
                  <c:v>541.77375481961622</c:v>
                </c:pt>
                <c:pt idx="23">
                  <c:v>559.28347079411128</c:v>
                </c:pt>
                <c:pt idx="24">
                  <c:v>576.98229170113063</c:v>
                </c:pt>
                <c:pt idx="25">
                  <c:v>594.87225987394618</c:v>
                </c:pt>
                <c:pt idx="26">
                  <c:v>612.95543970302788</c:v>
                </c:pt>
                <c:pt idx="27">
                  <c:v>631.23391787426362</c:v>
                </c:pt>
                <c:pt idx="28">
                  <c:v>649.70980360974886</c:v>
                </c:pt>
                <c:pt idx="29">
                  <c:v>668.38522891117714</c:v>
                </c:pt>
                <c:pt idx="30">
                  <c:v>687.26234880586094</c:v>
                </c:pt>
                <c:pt idx="31">
                  <c:v>701.99907379126375</c:v>
                </c:pt>
                <c:pt idx="32">
                  <c:v>721.23922321065243</c:v>
                </c:pt>
                <c:pt idx="33">
                  <c:v>740.68716624377066</c:v>
                </c:pt>
                <c:pt idx="34">
                  <c:v>760.34514706164646</c:v>
                </c:pt>
                <c:pt idx="35">
                  <c:v>780.21543407235527</c:v>
                </c:pt>
                <c:pt idx="36">
                  <c:v>800.30032018277984</c:v>
                </c:pt>
                <c:pt idx="37">
                  <c:v>820.60212306319681</c:v>
                </c:pt>
                <c:pt idx="38">
                  <c:v>841.12318541472246</c:v>
                </c:pt>
                <c:pt idx="39">
                  <c:v>861.86587523964454</c:v>
                </c:pt>
                <c:pt idx="40">
                  <c:v>882.83258611467568</c:v>
                </c:pt>
              </c:numCache>
            </c:numRef>
          </c:yVal>
          <c:smooth val="0"/>
          <c:extLst>
            <c:ext xmlns:c16="http://schemas.microsoft.com/office/drawing/2014/chart" uri="{C3380CC4-5D6E-409C-BE32-E72D297353CC}">
              <c16:uniqueId val="{00000001-89AD-4F5E-8F49-A9A7F03ACC41}"/>
            </c:ext>
          </c:extLst>
        </c:ser>
        <c:ser>
          <c:idx val="2"/>
          <c:order val="2"/>
          <c:spPr>
            <a:ln w="38100" algn="ctr">
              <a:solidFill>
                <a:schemeClr val="accent3"/>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Sheet1!$A$4:$AO$4</c:f>
              <c:numCache>
                <c:formatCode>General</c:formatCode>
                <c:ptCount val="41"/>
                <c:pt idx="10">
                  <c:v>266.88935718118319</c:v>
                </c:pt>
                <c:pt idx="11">
                  <c:v>250.50375718118335</c:v>
                </c:pt>
                <c:pt idx="12">
                  <c:v>262.84523990983917</c:v>
                </c:pt>
                <c:pt idx="13">
                  <c:v>280.24198552600251</c:v>
                </c:pt>
                <c:pt idx="14">
                  <c:v>297.86419296535155</c:v>
                </c:pt>
                <c:pt idx="15">
                  <c:v>340.50375718118335</c:v>
                </c:pt>
                <c:pt idx="16">
                  <c:v>470.50375718118335</c:v>
                </c:pt>
                <c:pt idx="17">
                  <c:v>532.15704701514005</c:v>
                </c:pt>
                <c:pt idx="18">
                  <c:v>553.04407365138809</c:v>
                </c:pt>
                <c:pt idx="19">
                  <c:v>574.20179615284223</c:v>
                </c:pt>
                <c:pt idx="20">
                  <c:v>595.63372273791492</c:v>
                </c:pt>
                <c:pt idx="21">
                  <c:v>617.34340709153048</c:v>
                </c:pt>
                <c:pt idx="22">
                  <c:v>639.33444895436855</c:v>
                </c:pt>
                <c:pt idx="23">
                  <c:v>661.61049471974911</c:v>
                </c:pt>
                <c:pt idx="24">
                  <c:v>684.17523803824906</c:v>
                </c:pt>
                <c:pt idx="25">
                  <c:v>707.03242043015689</c:v>
                </c:pt>
                <c:pt idx="26">
                  <c:v>730.18583190586378</c:v>
                </c:pt>
                <c:pt idx="27">
                  <c:v>753.6393115942958</c:v>
                </c:pt>
                <c:pt idx="28">
                  <c:v>777.39674837948996</c:v>
                </c:pt>
                <c:pt idx="29">
                  <c:v>801.46208154542023</c:v>
                </c:pt>
                <c:pt idx="30">
                  <c:v>825.83930142918075</c:v>
                </c:pt>
                <c:pt idx="31">
                  <c:v>837.8284591754616</c:v>
                </c:pt>
                <c:pt idx="32">
                  <c:v>862.67698731330756</c:v>
                </c:pt>
                <c:pt idx="33">
                  <c:v>887.84755237581999</c:v>
                </c:pt>
                <c:pt idx="34">
                  <c:v>913.34432796154283</c:v>
                </c:pt>
                <c:pt idx="35">
                  <c:v>939.17154175885639</c:v>
                </c:pt>
                <c:pt idx="36">
                  <c:v>965.33347624698331</c:v>
                </c:pt>
                <c:pt idx="37">
                  <c:v>991.83446940607632</c:v>
                </c:pt>
                <c:pt idx="38">
                  <c:v>1018.6789154365108</c:v>
                </c:pt>
                <c:pt idx="39">
                  <c:v>1045.8712654875001</c:v>
                </c:pt>
                <c:pt idx="40">
                  <c:v>1073.4160283951499</c:v>
                </c:pt>
              </c:numCache>
            </c:numRef>
          </c:yVal>
          <c:smooth val="0"/>
          <c:extLst>
            <c:ext xmlns:c16="http://schemas.microsoft.com/office/drawing/2014/chart" uri="{C3380CC4-5D6E-409C-BE32-E72D297353CC}">
              <c16:uniqueId val="{00000002-89AD-4F5E-8F49-A9A7F03ACC41}"/>
            </c:ext>
          </c:extLst>
        </c:ser>
        <c:ser>
          <c:idx val="3"/>
          <c:order val="3"/>
          <c:spPr>
            <a:ln w="38100" algn="ctr">
              <a:solidFill>
                <a:schemeClr val="accent4"/>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Sheet1!$A$5:$AO$5</c:f>
              <c:numCache>
                <c:formatCode>General</c:formatCode>
                <c:ptCount val="41"/>
                <c:pt idx="10">
                  <c:v>266.88935718118319</c:v>
                </c:pt>
                <c:pt idx="11">
                  <c:v>170.50375718118335</c:v>
                </c:pt>
                <c:pt idx="12">
                  <c:v>120.50375718118335</c:v>
                </c:pt>
                <c:pt idx="13">
                  <c:v>101.33474274557057</c:v>
                </c:pt>
                <c:pt idx="14">
                  <c:v>89.526432889926582</c:v>
                </c:pt>
                <c:pt idx="15">
                  <c:v>77.836206132839152</c:v>
                </c:pt>
                <c:pt idx="16">
                  <c:v>47.533009875249263</c:v>
                </c:pt>
                <c:pt idx="17">
                  <c:v>47.533009875249263</c:v>
                </c:pt>
                <c:pt idx="18">
                  <c:v>47.533009875249263</c:v>
                </c:pt>
                <c:pt idx="19">
                  <c:v>47.533009875249263</c:v>
                </c:pt>
                <c:pt idx="20">
                  <c:v>47.533009875249263</c:v>
                </c:pt>
                <c:pt idx="21">
                  <c:v>186.28283342914074</c:v>
                </c:pt>
                <c:pt idx="22">
                  <c:v>199.9532474526186</c:v>
                </c:pt>
                <c:pt idx="23">
                  <c:v>213.77130194755</c:v>
                </c:pt>
                <c:pt idx="24">
                  <c:v>227.73859143102663</c:v>
                </c:pt>
                <c:pt idx="25">
                  <c:v>241.85672764092487</c:v>
                </c:pt>
                <c:pt idx="26">
                  <c:v>256.12733972188994</c:v>
                </c:pt>
                <c:pt idx="27">
                  <c:v>270.55207441332959</c:v>
                </c:pt>
                <c:pt idx="28">
                  <c:v>285.13259623943645</c:v>
                </c:pt>
                <c:pt idx="29">
                  <c:v>299.87058770126555</c:v>
                </c:pt>
                <c:pt idx="30">
                  <c:v>314.76774947088256</c:v>
                </c:pt>
                <c:pt idx="31">
                  <c:v>339.34826726173515</c:v>
                </c:pt>
                <c:pt idx="32">
                  <c:v>354.67178797060524</c:v>
                </c:pt>
                <c:pt idx="33">
                  <c:v>370.16080270313068</c:v>
                </c:pt>
                <c:pt idx="34">
                  <c:v>385.81709879476762</c:v>
                </c:pt>
                <c:pt idx="35">
                  <c:v>401.64248288419435</c:v>
                </c:pt>
                <c:pt idx="36">
                  <c:v>417.63878112178668</c:v>
                </c:pt>
                <c:pt idx="37">
                  <c:v>433.80783938034529</c:v>
                </c:pt>
                <c:pt idx="38">
                  <c:v>450.151523468096</c:v>
                </c:pt>
                <c:pt idx="39">
                  <c:v>466.67171934399471</c:v>
                </c:pt>
                <c:pt idx="40">
                  <c:v>483.37033333535283</c:v>
                </c:pt>
              </c:numCache>
            </c:numRef>
          </c:yVal>
          <c:smooth val="0"/>
          <c:extLst>
            <c:ext xmlns:c16="http://schemas.microsoft.com/office/drawing/2014/chart" uri="{C3380CC4-5D6E-409C-BE32-E72D297353CC}">
              <c16:uniqueId val="{00000003-89AD-4F5E-8F49-A9A7F03ACC41}"/>
            </c:ext>
          </c:extLst>
        </c:ser>
        <c:dLbls>
          <c:showLegendKey val="0"/>
          <c:showVal val="0"/>
          <c:showCatName val="0"/>
          <c:showSerName val="0"/>
          <c:showPercent val="0"/>
          <c:showBubbleSize val="0"/>
        </c:dLbls>
        <c:axId val="683330023"/>
        <c:axId val="1"/>
      </c:scatterChart>
      <c:valAx>
        <c:axId val="683330023"/>
        <c:scaling>
          <c:orientation val="minMax"/>
          <c:max val="2055"/>
          <c:min val="201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kern="1200">
                <a:solidFill>
                  <a:schemeClr val="tx1"/>
                </a:solidFill>
                <a:latin typeface="+mn-lt"/>
                <a:ea typeface="+mn-ea"/>
                <a:cs typeface="+mn-cs"/>
              </a:defRPr>
            </a:pPr>
            <a:endParaRPr lang="da-DK"/>
          </a:p>
        </c:txPr>
        <c:crossAx val="1"/>
        <c:crosses val="min"/>
        <c:crossBetween val="midCat"/>
        <c:majorUnit val="5"/>
      </c:valAx>
      <c:valAx>
        <c:axId val="1"/>
        <c:scaling>
          <c:orientation val="minMax"/>
          <c:max val="1120.5037571811833"/>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683330023"/>
        <c:crosses val="min"/>
        <c:crossBetween val="midCat"/>
        <c:majorUnit val="10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167890870933886E-2"/>
          <c:y val="4.6605293440736481E-2"/>
          <c:w val="0.8396642182581322"/>
          <c:h val="0.90678941311852701"/>
        </c:manualLayout>
      </c:layout>
      <c:barChart>
        <c:barDir val="col"/>
        <c:grouping val="stacked"/>
        <c:varyColors val="0"/>
        <c:ser>
          <c:idx val="0"/>
          <c:order val="0"/>
          <c:spPr>
            <a:solidFill>
              <a:schemeClr val="accent1"/>
            </a:solidFill>
            <a:ln>
              <a:noFill/>
            </a:ln>
          </c:spPr>
          <c:invertIfNegative val="0"/>
          <c:val>
            <c:numRef>
              <c:f>Sheet1!$A$1:$F$1</c:f>
              <c:numCache>
                <c:formatCode>General</c:formatCode>
                <c:ptCount val="6"/>
                <c:pt idx="0">
                  <c:v>200</c:v>
                </c:pt>
                <c:pt idx="1">
                  <c:v>200</c:v>
                </c:pt>
                <c:pt idx="2">
                  <c:v>140</c:v>
                </c:pt>
                <c:pt idx="3">
                  <c:v>95</c:v>
                </c:pt>
                <c:pt idx="4">
                  <c:v>55</c:v>
                </c:pt>
                <c:pt idx="5">
                  <c:v>40</c:v>
                </c:pt>
              </c:numCache>
            </c:numRef>
          </c:val>
          <c:extLst>
            <c:ext xmlns:c16="http://schemas.microsoft.com/office/drawing/2014/chart" uri="{C3380CC4-5D6E-409C-BE32-E72D297353CC}">
              <c16:uniqueId val="{00000000-55E1-4B6B-A06D-34583138AC5C}"/>
            </c:ext>
          </c:extLst>
        </c:ser>
        <c:ser>
          <c:idx val="1"/>
          <c:order val="1"/>
          <c:spPr>
            <a:solidFill>
              <a:schemeClr val="accent3"/>
            </a:solidFill>
            <a:ln>
              <a:noFill/>
            </a:ln>
          </c:spPr>
          <c:invertIfNegative val="0"/>
          <c:val>
            <c:numRef>
              <c:f>Sheet1!$A$2:$F$2</c:f>
              <c:numCache>
                <c:formatCode>General</c:formatCode>
                <c:ptCount val="6"/>
                <c:pt idx="1">
                  <c:v>10</c:v>
                </c:pt>
                <c:pt idx="2">
                  <c:v>25</c:v>
                </c:pt>
                <c:pt idx="3">
                  <c:v>50</c:v>
                </c:pt>
                <c:pt idx="4">
                  <c:v>55</c:v>
                </c:pt>
                <c:pt idx="5">
                  <c:v>50</c:v>
                </c:pt>
              </c:numCache>
            </c:numRef>
          </c:val>
          <c:extLst>
            <c:ext xmlns:c16="http://schemas.microsoft.com/office/drawing/2014/chart" uri="{C3380CC4-5D6E-409C-BE32-E72D297353CC}">
              <c16:uniqueId val="{00000001-55E1-4B6B-A06D-34583138AC5C}"/>
            </c:ext>
          </c:extLst>
        </c:ser>
        <c:ser>
          <c:idx val="2"/>
          <c:order val="2"/>
          <c:spPr>
            <a:solidFill>
              <a:srgbClr val="125A40"/>
            </a:solidFill>
            <a:ln>
              <a:noFill/>
            </a:ln>
          </c:spPr>
          <c:invertIfNegative val="0"/>
          <c:val>
            <c:numRef>
              <c:f>Sheet1!$A$3:$F$3</c:f>
              <c:numCache>
                <c:formatCode>General</c:formatCode>
                <c:ptCount val="6"/>
                <c:pt idx="1">
                  <c:v>10</c:v>
                </c:pt>
                <c:pt idx="2">
                  <c:v>10</c:v>
                </c:pt>
                <c:pt idx="3">
                  <c:v>10</c:v>
                </c:pt>
                <c:pt idx="4">
                  <c:v>10</c:v>
                </c:pt>
                <c:pt idx="5">
                  <c:v>10</c:v>
                </c:pt>
              </c:numCache>
            </c:numRef>
          </c:val>
          <c:extLst>
            <c:ext xmlns:c16="http://schemas.microsoft.com/office/drawing/2014/chart" uri="{C3380CC4-5D6E-409C-BE32-E72D297353CC}">
              <c16:uniqueId val="{00000002-55E1-4B6B-A06D-34583138AC5C}"/>
            </c:ext>
          </c:extLst>
        </c:ser>
        <c:ser>
          <c:idx val="3"/>
          <c:order val="3"/>
          <c:spPr>
            <a:solidFill>
              <a:srgbClr val="E3E1D8"/>
            </a:solidFill>
            <a:ln>
              <a:noFill/>
            </a:ln>
          </c:spPr>
          <c:invertIfNegative val="0"/>
          <c:dPt>
            <c:idx val="1"/>
            <c:invertIfNegative val="0"/>
            <c:bubble3D val="0"/>
            <c:spPr>
              <a:solidFill>
                <a:srgbClr val="009DF0"/>
              </a:solidFill>
              <a:ln>
                <a:noFill/>
              </a:ln>
            </c:spPr>
            <c:extLst>
              <c:ext xmlns:c16="http://schemas.microsoft.com/office/drawing/2014/chart" uri="{C3380CC4-5D6E-409C-BE32-E72D297353CC}">
                <c16:uniqueId val="{00000003-55E1-4B6B-A06D-34583138AC5C}"/>
              </c:ext>
            </c:extLst>
          </c:dPt>
          <c:dPt>
            <c:idx val="2"/>
            <c:invertIfNegative val="0"/>
            <c:bubble3D val="0"/>
            <c:spPr>
              <a:solidFill>
                <a:srgbClr val="009DF0"/>
              </a:solidFill>
              <a:ln>
                <a:noFill/>
              </a:ln>
            </c:spPr>
            <c:extLst>
              <c:ext xmlns:c16="http://schemas.microsoft.com/office/drawing/2014/chart" uri="{C3380CC4-5D6E-409C-BE32-E72D297353CC}">
                <c16:uniqueId val="{00000004-55E1-4B6B-A06D-34583138AC5C}"/>
              </c:ext>
            </c:extLst>
          </c:dPt>
          <c:val>
            <c:numRef>
              <c:f>Sheet1!$A$4:$F$4</c:f>
              <c:numCache>
                <c:formatCode>General</c:formatCode>
                <c:ptCount val="6"/>
                <c:pt idx="1">
                  <c:v>5</c:v>
                </c:pt>
                <c:pt idx="2">
                  <c:v>20</c:v>
                </c:pt>
                <c:pt idx="3">
                  <c:v>2</c:v>
                </c:pt>
                <c:pt idx="4">
                  <c:v>3</c:v>
                </c:pt>
                <c:pt idx="5">
                  <c:v>5</c:v>
                </c:pt>
              </c:numCache>
            </c:numRef>
          </c:val>
          <c:extLst>
            <c:ext xmlns:c16="http://schemas.microsoft.com/office/drawing/2014/chart" uri="{C3380CC4-5D6E-409C-BE32-E72D297353CC}">
              <c16:uniqueId val="{00000005-55E1-4B6B-A06D-34583138AC5C}"/>
            </c:ext>
          </c:extLst>
        </c:ser>
        <c:ser>
          <c:idx val="4"/>
          <c:order val="4"/>
          <c:spPr>
            <a:solidFill>
              <a:srgbClr val="009DF0"/>
            </a:solidFill>
            <a:ln>
              <a:noFill/>
            </a:ln>
          </c:spPr>
          <c:invertIfNegative val="0"/>
          <c:dPt>
            <c:idx val="2"/>
            <c:invertIfNegative val="0"/>
            <c:bubble3D val="0"/>
            <c:spPr>
              <a:solidFill>
                <a:srgbClr val="CCEBFD"/>
              </a:solidFill>
              <a:ln>
                <a:noFill/>
              </a:ln>
            </c:spPr>
            <c:extLst>
              <c:ext xmlns:c16="http://schemas.microsoft.com/office/drawing/2014/chart" uri="{C3380CC4-5D6E-409C-BE32-E72D297353CC}">
                <c16:uniqueId val="{00000006-55E1-4B6B-A06D-34583138AC5C}"/>
              </c:ext>
            </c:extLst>
          </c:dPt>
          <c:val>
            <c:numRef>
              <c:f>Sheet1!$A$5:$F$5</c:f>
              <c:numCache>
                <c:formatCode>General</c:formatCode>
                <c:ptCount val="6"/>
                <c:pt idx="2">
                  <c:v>5</c:v>
                </c:pt>
                <c:pt idx="3">
                  <c:v>40</c:v>
                </c:pt>
                <c:pt idx="4">
                  <c:v>70</c:v>
                </c:pt>
                <c:pt idx="5">
                  <c:v>95</c:v>
                </c:pt>
              </c:numCache>
            </c:numRef>
          </c:val>
          <c:extLst>
            <c:ext xmlns:c16="http://schemas.microsoft.com/office/drawing/2014/chart" uri="{C3380CC4-5D6E-409C-BE32-E72D297353CC}">
              <c16:uniqueId val="{00000007-55E1-4B6B-A06D-34583138AC5C}"/>
            </c:ext>
          </c:extLst>
        </c:ser>
        <c:ser>
          <c:idx val="5"/>
          <c:order val="5"/>
          <c:spPr>
            <a:solidFill>
              <a:srgbClr val="CCEBFD"/>
            </a:solidFill>
            <a:ln>
              <a:noFill/>
            </a:ln>
          </c:spPr>
          <c:invertIfNegative val="0"/>
          <c:val>
            <c:numRef>
              <c:f>Sheet1!$A$6:$F$6</c:f>
              <c:numCache>
                <c:formatCode>General</c:formatCode>
                <c:ptCount val="6"/>
                <c:pt idx="3">
                  <c:v>13</c:v>
                </c:pt>
                <c:pt idx="4">
                  <c:v>37</c:v>
                </c:pt>
                <c:pt idx="5">
                  <c:v>50</c:v>
                </c:pt>
              </c:numCache>
            </c:numRef>
          </c:val>
          <c:extLst>
            <c:ext xmlns:c16="http://schemas.microsoft.com/office/drawing/2014/chart" uri="{C3380CC4-5D6E-409C-BE32-E72D297353CC}">
              <c16:uniqueId val="{00000008-55E1-4B6B-A06D-34583138AC5C}"/>
            </c:ext>
          </c:extLst>
        </c:ser>
        <c:dLbls>
          <c:showLegendKey val="0"/>
          <c:showVal val="0"/>
          <c:showCatName val="0"/>
          <c:showSerName val="0"/>
          <c:showPercent val="0"/>
          <c:showBubbleSize val="0"/>
        </c:dLbls>
        <c:gapWidth val="80"/>
        <c:overlap val="100"/>
        <c:axId val="1007196223"/>
        <c:axId val="1"/>
      </c:barChart>
      <c:lineChart>
        <c:grouping val="standard"/>
        <c:varyColors val="0"/>
        <c:ser>
          <c:idx val="6"/>
          <c:order val="6"/>
          <c:spPr>
            <a:ln w="28575" algn="ctr">
              <a:solidFill>
                <a:srgbClr val="C30C3E"/>
              </a:solidFill>
              <a:prstDash val="solid"/>
            </a:ln>
          </c:spPr>
          <c:marker>
            <c:symbol val="none"/>
          </c:marker>
          <c:dPt>
            <c:idx val="0"/>
            <c:marker>
              <c:symbol val="circle"/>
              <c:size val="7"/>
              <c:spPr>
                <a:solidFill>
                  <a:srgbClr val="C30C3E"/>
                </a:solidFill>
                <a:ln w="9525" algn="ctr">
                  <a:solidFill>
                    <a:srgbClr val="C30C3E"/>
                  </a:solidFill>
                  <a:prstDash val="solid"/>
                </a:ln>
              </c:spPr>
            </c:marker>
            <c:bubble3D val="0"/>
            <c:extLst>
              <c:ext xmlns:c16="http://schemas.microsoft.com/office/drawing/2014/chart" uri="{C3380CC4-5D6E-409C-BE32-E72D297353CC}">
                <c16:uniqueId val="{00000009-55E1-4B6B-A06D-34583138AC5C}"/>
              </c:ext>
            </c:extLst>
          </c:dPt>
          <c:dPt>
            <c:idx val="1"/>
            <c:marker>
              <c:symbol val="circle"/>
              <c:size val="7"/>
              <c:spPr>
                <a:solidFill>
                  <a:srgbClr val="C30C3E"/>
                </a:solidFill>
                <a:ln w="9525" algn="ctr">
                  <a:solidFill>
                    <a:srgbClr val="C30C3E"/>
                  </a:solidFill>
                  <a:prstDash val="solid"/>
                </a:ln>
              </c:spPr>
            </c:marker>
            <c:bubble3D val="0"/>
            <c:extLst>
              <c:ext xmlns:c16="http://schemas.microsoft.com/office/drawing/2014/chart" uri="{C3380CC4-5D6E-409C-BE32-E72D297353CC}">
                <c16:uniqueId val="{0000000A-55E1-4B6B-A06D-34583138AC5C}"/>
              </c:ext>
            </c:extLst>
          </c:dPt>
          <c:dPt>
            <c:idx val="2"/>
            <c:marker>
              <c:symbol val="circle"/>
              <c:size val="7"/>
              <c:spPr>
                <a:solidFill>
                  <a:srgbClr val="C30C3E"/>
                </a:solidFill>
                <a:ln w="9525" algn="ctr">
                  <a:solidFill>
                    <a:srgbClr val="C30C3E"/>
                  </a:solidFill>
                  <a:prstDash val="solid"/>
                </a:ln>
              </c:spPr>
            </c:marker>
            <c:bubble3D val="0"/>
            <c:extLst>
              <c:ext xmlns:c16="http://schemas.microsoft.com/office/drawing/2014/chart" uri="{C3380CC4-5D6E-409C-BE32-E72D297353CC}">
                <c16:uniqueId val="{0000000B-55E1-4B6B-A06D-34583138AC5C}"/>
              </c:ext>
            </c:extLst>
          </c:dPt>
          <c:dPt>
            <c:idx val="3"/>
            <c:marker>
              <c:symbol val="circle"/>
              <c:size val="7"/>
              <c:spPr>
                <a:solidFill>
                  <a:srgbClr val="C30C3E"/>
                </a:solidFill>
                <a:ln w="9525" algn="ctr">
                  <a:solidFill>
                    <a:srgbClr val="C30C3E"/>
                  </a:solidFill>
                  <a:prstDash val="solid"/>
                </a:ln>
              </c:spPr>
            </c:marker>
            <c:bubble3D val="0"/>
            <c:extLst>
              <c:ext xmlns:c16="http://schemas.microsoft.com/office/drawing/2014/chart" uri="{C3380CC4-5D6E-409C-BE32-E72D297353CC}">
                <c16:uniqueId val="{0000000C-55E1-4B6B-A06D-34583138AC5C}"/>
              </c:ext>
            </c:extLst>
          </c:dPt>
          <c:dPt>
            <c:idx val="4"/>
            <c:marker>
              <c:symbol val="circle"/>
              <c:size val="7"/>
              <c:spPr>
                <a:solidFill>
                  <a:srgbClr val="C30C3E"/>
                </a:solidFill>
                <a:ln w="9525" algn="ctr">
                  <a:solidFill>
                    <a:srgbClr val="C30C3E"/>
                  </a:solidFill>
                  <a:prstDash val="solid"/>
                </a:ln>
              </c:spPr>
            </c:marker>
            <c:bubble3D val="0"/>
            <c:extLst>
              <c:ext xmlns:c16="http://schemas.microsoft.com/office/drawing/2014/chart" uri="{C3380CC4-5D6E-409C-BE32-E72D297353CC}">
                <c16:uniqueId val="{0000000D-55E1-4B6B-A06D-34583138AC5C}"/>
              </c:ext>
            </c:extLst>
          </c:dPt>
          <c:dPt>
            <c:idx val="5"/>
            <c:marker>
              <c:symbol val="circle"/>
              <c:size val="7"/>
              <c:spPr>
                <a:solidFill>
                  <a:srgbClr val="C30C3E"/>
                </a:solidFill>
                <a:ln w="9525" algn="ctr">
                  <a:solidFill>
                    <a:srgbClr val="C30C3E"/>
                  </a:solidFill>
                  <a:prstDash val="solid"/>
                </a:ln>
              </c:spPr>
            </c:marker>
            <c:bubble3D val="0"/>
            <c:extLst>
              <c:ext xmlns:c16="http://schemas.microsoft.com/office/drawing/2014/chart" uri="{C3380CC4-5D6E-409C-BE32-E72D297353CC}">
                <c16:uniqueId val="{0000000E-55E1-4B6B-A06D-34583138AC5C}"/>
              </c:ext>
            </c:extLst>
          </c:dPt>
          <c:val>
            <c:numRef>
              <c:f>Sheet1!$A$7:$F$7</c:f>
              <c:numCache>
                <c:formatCode>General</c:formatCode>
                <c:ptCount val="6"/>
                <c:pt idx="0">
                  <c:v>620</c:v>
                </c:pt>
                <c:pt idx="1">
                  <c:v>630</c:v>
                </c:pt>
                <c:pt idx="2">
                  <c:v>460</c:v>
                </c:pt>
                <c:pt idx="3">
                  <c:v>310</c:v>
                </c:pt>
                <c:pt idx="4">
                  <c:v>160</c:v>
                </c:pt>
                <c:pt idx="5">
                  <c:v>140</c:v>
                </c:pt>
              </c:numCache>
            </c:numRef>
          </c:val>
          <c:smooth val="0"/>
          <c:extLst>
            <c:ext xmlns:c16="http://schemas.microsoft.com/office/drawing/2014/chart" uri="{C3380CC4-5D6E-409C-BE32-E72D297353CC}">
              <c16:uniqueId val="{0000000F-55E1-4B6B-A06D-34583138AC5C}"/>
            </c:ext>
          </c:extLst>
        </c:ser>
        <c:dLbls>
          <c:showLegendKey val="0"/>
          <c:showVal val="0"/>
          <c:showCatName val="0"/>
          <c:showSerName val="0"/>
          <c:showPercent val="0"/>
          <c:showBubbleSize val="0"/>
        </c:dLbls>
        <c:marker val="1"/>
        <c:smooth val="0"/>
        <c:axId val="3"/>
        <c:axId val="2"/>
      </c:lineChart>
      <c:catAx>
        <c:axId val="100719622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kern="1200">
                <a:solidFill>
                  <a:schemeClr val="tx1"/>
                </a:solidFill>
                <a:latin typeface="+mn-lt"/>
                <a:ea typeface="+mn-ea"/>
                <a:cs typeface="+mn-cs"/>
              </a:defRPr>
            </a:pPr>
            <a:endParaRPr lang="da-DK"/>
          </a:p>
        </c:txPr>
        <c:crossAx val="1007196223"/>
        <c:crosses val="min"/>
        <c:crossBetween val="between"/>
        <c:majorUnit val="50"/>
      </c:valAx>
      <c:valAx>
        <c:axId val="2"/>
        <c:scaling>
          <c:orientation val="minMax"/>
          <c:max val="70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kern="1200">
                <a:solidFill>
                  <a:schemeClr val="tx1"/>
                </a:solidFill>
                <a:latin typeface="+mn-lt"/>
                <a:ea typeface="+mn-ea"/>
                <a:cs typeface="+mn-cs"/>
              </a:defRPr>
            </a:pPr>
            <a:endParaRPr lang="da-DK"/>
          </a:p>
        </c:txPr>
        <c:crossAx val="3"/>
        <c:crosses val="max"/>
        <c:crossBetween val="between"/>
        <c:majorUnit val="100"/>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15098890496864"/>
          <c:y val="3.5999999999999997E-2"/>
          <c:w val="0.8217559093101785"/>
          <c:h val="0.85911111111111116"/>
        </c:manualLayout>
      </c:layout>
      <c:scatterChart>
        <c:scatterStyle val="lineMarker"/>
        <c:varyColors val="0"/>
        <c:ser>
          <c:idx val="0"/>
          <c:order val="0"/>
          <c:spPr>
            <a:ln w="38100" algn="ctr">
              <a:solidFill>
                <a:schemeClr val="accent1"/>
              </a:solidFill>
              <a:prstDash val="solid"/>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Sheet1!$A$2:$AO$2</c:f>
              <c:numCache>
                <c:formatCode>General</c:formatCode>
                <c:ptCount val="41"/>
                <c:pt idx="0">
                  <c:v>1458</c:v>
                </c:pt>
                <c:pt idx="1">
                  <c:v>1184</c:v>
                </c:pt>
                <c:pt idx="2">
                  <c:v>470</c:v>
                </c:pt>
                <c:pt idx="3">
                  <c:v>467</c:v>
                </c:pt>
                <c:pt idx="4">
                  <c:v>443</c:v>
                </c:pt>
                <c:pt idx="5">
                  <c:v>432</c:v>
                </c:pt>
                <c:pt idx="6">
                  <c:v>384</c:v>
                </c:pt>
                <c:pt idx="7">
                  <c:v>345</c:v>
                </c:pt>
                <c:pt idx="8">
                  <c:v>351</c:v>
                </c:pt>
                <c:pt idx="9">
                  <c:v>430</c:v>
                </c:pt>
                <c:pt idx="10">
                  <c:v>443.27173760921289</c:v>
                </c:pt>
              </c:numCache>
            </c:numRef>
          </c:yVal>
          <c:smooth val="0"/>
          <c:extLst>
            <c:ext xmlns:c16="http://schemas.microsoft.com/office/drawing/2014/chart" uri="{C3380CC4-5D6E-409C-BE32-E72D297353CC}">
              <c16:uniqueId val="{00000000-A71B-47DC-AE2F-7A87B67DDAD5}"/>
            </c:ext>
          </c:extLst>
        </c:ser>
        <c:ser>
          <c:idx val="1"/>
          <c:order val="1"/>
          <c:spPr>
            <a:ln w="38100" algn="ctr">
              <a:solidFill>
                <a:srgbClr val="009DF0"/>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Sheet1!$A$3:$AO$3</c:f>
              <c:numCache>
                <c:formatCode>General</c:formatCode>
                <c:ptCount val="41"/>
                <c:pt idx="10">
                  <c:v>443.27173760921289</c:v>
                </c:pt>
                <c:pt idx="11">
                  <c:v>424.89839004835358</c:v>
                </c:pt>
                <c:pt idx="12">
                  <c:v>429.14737394883713</c:v>
                </c:pt>
                <c:pt idx="13">
                  <c:v>433.4388476883255</c:v>
                </c:pt>
                <c:pt idx="14">
                  <c:v>437.7732361652088</c:v>
                </c:pt>
                <c:pt idx="15">
                  <c:v>442.15096852686088</c:v>
                </c:pt>
                <c:pt idx="16">
                  <c:v>498.08260388952203</c:v>
                </c:pt>
                <c:pt idx="17">
                  <c:v>503.06342992841724</c:v>
                </c:pt>
                <c:pt idx="18">
                  <c:v>508.09406422770144</c:v>
                </c:pt>
                <c:pt idx="19">
                  <c:v>513.17500486997847</c:v>
                </c:pt>
                <c:pt idx="20">
                  <c:v>518.30675491867828</c:v>
                </c:pt>
                <c:pt idx="21">
                  <c:v>523.489822467865</c:v>
                </c:pt>
                <c:pt idx="22">
                  <c:v>528.72472069254366</c:v>
                </c:pt>
                <c:pt idx="23">
                  <c:v>534.01196789946914</c:v>
                </c:pt>
                <c:pt idx="24">
                  <c:v>539.35208757846374</c:v>
                </c:pt>
                <c:pt idx="25">
                  <c:v>544.74560845424844</c:v>
                </c:pt>
                <c:pt idx="26">
                  <c:v>550.19306453879096</c:v>
                </c:pt>
                <c:pt idx="27">
                  <c:v>555.69499518417877</c:v>
                </c:pt>
                <c:pt idx="28">
                  <c:v>561.25194513602059</c:v>
                </c:pt>
                <c:pt idx="29">
                  <c:v>566.86446458738089</c:v>
                </c:pt>
                <c:pt idx="30">
                  <c:v>572.53310923325478</c:v>
                </c:pt>
                <c:pt idx="31">
                  <c:v>576.85175769479281</c:v>
                </c:pt>
                <c:pt idx="32">
                  <c:v>582.62027527174064</c:v>
                </c:pt>
                <c:pt idx="33">
                  <c:v>588.4464780244582</c:v>
                </c:pt>
                <c:pt idx="34">
                  <c:v>594.33094280470266</c:v>
                </c:pt>
                <c:pt idx="35">
                  <c:v>600.27425223274975</c:v>
                </c:pt>
                <c:pt idx="36">
                  <c:v>606.27699475507723</c:v>
                </c:pt>
                <c:pt idx="37">
                  <c:v>612.33976470262792</c:v>
                </c:pt>
                <c:pt idx="38">
                  <c:v>618.46316234965423</c:v>
                </c:pt>
                <c:pt idx="39">
                  <c:v>624.64779397315078</c:v>
                </c:pt>
                <c:pt idx="40">
                  <c:v>630.89427191288235</c:v>
                </c:pt>
              </c:numCache>
            </c:numRef>
          </c:yVal>
          <c:smooth val="0"/>
          <c:extLst>
            <c:ext xmlns:c16="http://schemas.microsoft.com/office/drawing/2014/chart" uri="{C3380CC4-5D6E-409C-BE32-E72D297353CC}">
              <c16:uniqueId val="{00000001-A71B-47DC-AE2F-7A87B67DDAD5}"/>
            </c:ext>
          </c:extLst>
        </c:ser>
        <c:ser>
          <c:idx val="2"/>
          <c:order val="2"/>
          <c:spPr>
            <a:ln w="38100" algn="ctr">
              <a:solidFill>
                <a:schemeClr val="accent3"/>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Sheet1!$A$4:$AO$4</c:f>
              <c:numCache>
                <c:formatCode>General</c:formatCode>
                <c:ptCount val="41"/>
                <c:pt idx="10">
                  <c:v>443.27173760921289</c:v>
                </c:pt>
                <c:pt idx="11">
                  <c:v>442.76381202904298</c:v>
                </c:pt>
                <c:pt idx="12">
                  <c:v>455.16119876585623</c:v>
                </c:pt>
                <c:pt idx="13">
                  <c:v>467.90571233130021</c:v>
                </c:pt>
                <c:pt idx="14">
                  <c:v>481.00707227657665</c:v>
                </c:pt>
                <c:pt idx="15">
                  <c:v>494.4752703003208</c:v>
                </c:pt>
                <c:pt idx="16">
                  <c:v>572.24870408055176</c:v>
                </c:pt>
                <c:pt idx="17">
                  <c:v>588.27166779480717</c:v>
                </c:pt>
                <c:pt idx="18">
                  <c:v>604.7432744930619</c:v>
                </c:pt>
                <c:pt idx="19">
                  <c:v>621.67608617886754</c:v>
                </c:pt>
                <c:pt idx="20">
                  <c:v>639.08301659187589</c:v>
                </c:pt>
                <c:pt idx="21">
                  <c:v>656.97734105644838</c:v>
                </c:pt>
                <c:pt idx="22">
                  <c:v>675.37270660602894</c:v>
                </c:pt>
                <c:pt idx="23">
                  <c:v>694.28314239099768</c:v>
                </c:pt>
                <c:pt idx="24">
                  <c:v>713.72307037794565</c:v>
                </c:pt>
                <c:pt idx="25">
                  <c:v>733.70731634852825</c:v>
                </c:pt>
                <c:pt idx="26">
                  <c:v>754.25112120628705</c:v>
                </c:pt>
                <c:pt idx="27">
                  <c:v>775.37015260006308</c:v>
                </c:pt>
                <c:pt idx="28">
                  <c:v>797.08051687286491</c:v>
                </c:pt>
                <c:pt idx="29">
                  <c:v>819.39877134530514</c:v>
                </c:pt>
                <c:pt idx="30">
                  <c:v>842.34193694297369</c:v>
                </c:pt>
                <c:pt idx="31">
                  <c:v>860.22773310219668</c:v>
                </c:pt>
                <c:pt idx="32">
                  <c:v>884.31410962905829</c:v>
                </c:pt>
                <c:pt idx="33">
                  <c:v>909.07490469867184</c:v>
                </c:pt>
                <c:pt idx="34">
                  <c:v>934.52900203023466</c:v>
                </c:pt>
                <c:pt idx="35">
                  <c:v>960.6958140870812</c:v>
                </c:pt>
                <c:pt idx="36">
                  <c:v>987.59529688151952</c:v>
                </c:pt>
                <c:pt idx="37">
                  <c:v>1015.247965194202</c:v>
                </c:pt>
                <c:pt idx="38">
                  <c:v>1043.6749082196397</c:v>
                </c:pt>
                <c:pt idx="39">
                  <c:v>1072.8978056497897</c:v>
                </c:pt>
                <c:pt idx="40">
                  <c:v>1102.9389442079837</c:v>
                </c:pt>
              </c:numCache>
            </c:numRef>
          </c:yVal>
          <c:smooth val="0"/>
          <c:extLst>
            <c:ext xmlns:c16="http://schemas.microsoft.com/office/drawing/2014/chart" uri="{C3380CC4-5D6E-409C-BE32-E72D297353CC}">
              <c16:uniqueId val="{00000002-A71B-47DC-AE2F-7A87B67DDAD5}"/>
            </c:ext>
          </c:extLst>
        </c:ser>
        <c:ser>
          <c:idx val="3"/>
          <c:order val="3"/>
          <c:spPr>
            <a:ln w="38100" algn="ctr">
              <a:solidFill>
                <a:schemeClr val="accent4"/>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Sheet1!$A$5:$AO$5</c:f>
              <c:numCache>
                <c:formatCode>General</c:formatCode>
                <c:ptCount val="41"/>
                <c:pt idx="10">
                  <c:v>443.27173760921289</c:v>
                </c:pt>
                <c:pt idx="11">
                  <c:v>396.65956896439417</c:v>
                </c:pt>
                <c:pt idx="12">
                  <c:v>392.69297327475022</c:v>
                </c:pt>
                <c:pt idx="13">
                  <c:v>388.76604354200271</c:v>
                </c:pt>
                <c:pt idx="14">
                  <c:v>384.8783831065827</c:v>
                </c:pt>
                <c:pt idx="15">
                  <c:v>381.02959927551683</c:v>
                </c:pt>
                <c:pt idx="16">
                  <c:v>412.28094535152439</c:v>
                </c:pt>
                <c:pt idx="17">
                  <c:v>408.15813589800916</c:v>
                </c:pt>
                <c:pt idx="18">
                  <c:v>404.07655453902902</c:v>
                </c:pt>
                <c:pt idx="19">
                  <c:v>400.03578899363873</c:v>
                </c:pt>
                <c:pt idx="20">
                  <c:v>396.03543110370236</c:v>
                </c:pt>
                <c:pt idx="21">
                  <c:v>392.0750767926653</c:v>
                </c:pt>
                <c:pt idx="22">
                  <c:v>388.15432602473862</c:v>
                </c:pt>
                <c:pt idx="23">
                  <c:v>384.27278276449124</c:v>
                </c:pt>
                <c:pt idx="24">
                  <c:v>380.43005493684637</c:v>
                </c:pt>
                <c:pt idx="25">
                  <c:v>376.62575438747785</c:v>
                </c:pt>
                <c:pt idx="26">
                  <c:v>372.8594968436031</c:v>
                </c:pt>
                <c:pt idx="27">
                  <c:v>369.13090187516707</c:v>
                </c:pt>
                <c:pt idx="28">
                  <c:v>365.4395928564154</c:v>
                </c:pt>
                <c:pt idx="29">
                  <c:v>361.78519692785125</c:v>
                </c:pt>
                <c:pt idx="30">
                  <c:v>358.16734495857276</c:v>
                </c:pt>
                <c:pt idx="31">
                  <c:v>356.98152578222675</c:v>
                </c:pt>
                <c:pt idx="32">
                  <c:v>353.41171052440444</c:v>
                </c:pt>
                <c:pt idx="33">
                  <c:v>349.87759341916041</c:v>
                </c:pt>
                <c:pt idx="34">
                  <c:v>346.37881748496881</c:v>
                </c:pt>
                <c:pt idx="35">
                  <c:v>342.91502931011911</c:v>
                </c:pt>
                <c:pt idx="36">
                  <c:v>339.48587901701791</c:v>
                </c:pt>
                <c:pt idx="37">
                  <c:v>336.09102022684772</c:v>
                </c:pt>
                <c:pt idx="38">
                  <c:v>332.73011002457923</c:v>
                </c:pt>
                <c:pt idx="39">
                  <c:v>329.40280892433344</c:v>
                </c:pt>
                <c:pt idx="40">
                  <c:v>326.1087808350901</c:v>
                </c:pt>
              </c:numCache>
            </c:numRef>
          </c:yVal>
          <c:smooth val="0"/>
          <c:extLst>
            <c:ext xmlns:c16="http://schemas.microsoft.com/office/drawing/2014/chart" uri="{C3380CC4-5D6E-409C-BE32-E72D297353CC}">
              <c16:uniqueId val="{00000003-A71B-47DC-AE2F-7A87B67DDAD5}"/>
            </c:ext>
          </c:extLst>
        </c:ser>
        <c:dLbls>
          <c:showLegendKey val="0"/>
          <c:showVal val="0"/>
          <c:showCatName val="0"/>
          <c:showSerName val="0"/>
          <c:showPercent val="0"/>
          <c:showBubbleSize val="0"/>
        </c:dLbls>
        <c:axId val="630400343"/>
        <c:axId val="1"/>
      </c:scatterChart>
      <c:valAx>
        <c:axId val="630400343"/>
        <c:scaling>
          <c:orientation val="minMax"/>
          <c:max val="2055"/>
          <c:min val="201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kern="1200">
                <a:solidFill>
                  <a:schemeClr val="tx1"/>
                </a:solidFill>
                <a:latin typeface="+mn-lt"/>
                <a:ea typeface="+mn-ea"/>
                <a:cs typeface="+mn-cs"/>
              </a:defRPr>
            </a:pPr>
            <a:endParaRPr lang="da-DK"/>
          </a:p>
        </c:txPr>
        <c:crossAx val="1"/>
        <c:crosses val="min"/>
        <c:crossBetween val="midCat"/>
        <c:majorUnit val="5"/>
      </c:valAx>
      <c:valAx>
        <c:axId val="1"/>
        <c:scaling>
          <c:orientation val="minMax"/>
          <c:max val="1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kern="1200">
                <a:solidFill>
                  <a:schemeClr val="tx1"/>
                </a:solidFill>
                <a:latin typeface="+mn-lt"/>
                <a:ea typeface="+mn-ea"/>
                <a:cs typeface="+mn-cs"/>
              </a:defRPr>
            </a:pPr>
            <a:endParaRPr lang="da-DK"/>
          </a:p>
        </c:txPr>
        <c:crossAx val="630400343"/>
        <c:crosses val="min"/>
        <c:crossBetween val="midCat"/>
        <c:majorUnit val="50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84164461632404E-2"/>
          <c:y val="7.6023391812865493E-2"/>
          <c:w val="0.97883167107673519"/>
          <c:h val="0.84795321637426901"/>
        </c:manualLayout>
      </c:layout>
      <c:barChart>
        <c:barDir val="col"/>
        <c:grouping val="stacked"/>
        <c:varyColors val="0"/>
        <c:ser>
          <c:idx val="0"/>
          <c:order val="0"/>
          <c:spPr>
            <a:noFill/>
            <a:ln>
              <a:noFill/>
            </a:ln>
          </c:spPr>
          <c:invertIfNegative val="0"/>
          <c:dPt>
            <c:idx val="0"/>
            <c:invertIfNegative val="0"/>
            <c:bubble3D val="0"/>
            <c:spPr>
              <a:solidFill>
                <a:srgbClr val="CCEBFD"/>
              </a:solidFill>
              <a:ln>
                <a:noFill/>
              </a:ln>
            </c:spPr>
            <c:extLst>
              <c:ext xmlns:c16="http://schemas.microsoft.com/office/drawing/2014/chart" uri="{C3380CC4-5D6E-409C-BE32-E72D297353CC}">
                <c16:uniqueId val="{00000000-6E90-4A9D-8190-909C8B867839}"/>
              </c:ext>
            </c:extLst>
          </c:dPt>
          <c:dPt>
            <c:idx val="6"/>
            <c:invertIfNegative val="0"/>
            <c:bubble3D val="0"/>
            <c:spPr>
              <a:solidFill>
                <a:srgbClr val="009DF0"/>
              </a:solidFill>
              <a:ln>
                <a:noFill/>
              </a:ln>
            </c:spPr>
            <c:extLst>
              <c:ext xmlns:c16="http://schemas.microsoft.com/office/drawing/2014/chart" uri="{C3380CC4-5D6E-409C-BE32-E72D297353CC}">
                <c16:uniqueId val="{00000001-6E90-4A9D-8190-909C8B867839}"/>
              </c:ext>
            </c:extLst>
          </c:dPt>
          <c:dLbls>
            <c:dLbl>
              <c:idx val="0"/>
              <c:layout>
                <c:manualLayout>
                  <c:x val="0"/>
                  <c:y val="-1.4619883040935672E-3"/>
                </c:manualLayout>
              </c:layout>
              <c:numFmt formatCode="#,##0;#,##0" sourceLinked="0"/>
              <c:spPr>
                <a:noFill/>
                <a:ln>
                  <a:noFill/>
                </a:ln>
              </c:spPr>
              <c:txPr>
                <a:bodyPr wrap="none"/>
                <a:lstStyle/>
                <a:p>
                  <a:pPr>
                    <a:defRPr sz="12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E90-4A9D-8190-909C8B867839}"/>
                </c:ext>
              </c:extLst>
            </c:dLbl>
            <c:dLbl>
              <c:idx val="6"/>
              <c:layout>
                <c:manualLayout>
                  <c:x val="0"/>
                  <c:y val="0"/>
                </c:manualLayout>
              </c:layout>
              <c:numFmt formatCode="#,##0;#,##0" sourceLinked="0"/>
              <c:spPr>
                <a:noFill/>
                <a:ln>
                  <a:noFill/>
                </a:ln>
              </c:spPr>
              <c:txPr>
                <a:bodyPr wrap="none"/>
                <a:lstStyle/>
                <a:p>
                  <a:pPr>
                    <a:defRPr sz="12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E90-4A9D-8190-909C8B86783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40.231623271108866</c:v>
                </c:pt>
                <c:pt idx="1">
                  <c:v>40.231623271108866</c:v>
                </c:pt>
                <c:pt idx="2">
                  <c:v>61.894805032475176</c:v>
                </c:pt>
                <c:pt idx="3">
                  <c:v>76.022160687200952</c:v>
                </c:pt>
                <c:pt idx="4">
                  <c:v>87.022160687200952</c:v>
                </c:pt>
                <c:pt idx="5">
                  <c:v>91.962523783956129</c:v>
                </c:pt>
                <c:pt idx="6">
                  <c:v>107.9992298613632</c:v>
                </c:pt>
              </c:numCache>
            </c:numRef>
          </c:val>
          <c:extLst>
            <c:ext xmlns:c16="http://schemas.microsoft.com/office/drawing/2014/chart" uri="{C3380CC4-5D6E-409C-BE32-E72D297353CC}">
              <c16:uniqueId val="{00000002-6E90-4A9D-8190-909C8B867839}"/>
            </c:ext>
          </c:extLst>
        </c:ser>
        <c:ser>
          <c:idx val="1"/>
          <c:order val="1"/>
          <c:spPr>
            <a:solidFill>
              <a:srgbClr val="CCEBFD"/>
            </a:solidFill>
            <a:ln>
              <a:noFill/>
            </a:ln>
          </c:spPr>
          <c:invertIfNegative val="0"/>
          <c:val>
            <c:numRef>
              <c:f>Sheet1!$A$2:$G$2</c:f>
              <c:numCache>
                <c:formatCode>General</c:formatCode>
                <c:ptCount val="7"/>
                <c:pt idx="1">
                  <c:v>21.66318176136631</c:v>
                </c:pt>
                <c:pt idx="2">
                  <c:v>14.127355654725775</c:v>
                </c:pt>
                <c:pt idx="3">
                  <c:v>11</c:v>
                </c:pt>
                <c:pt idx="4">
                  <c:v>4.9403630967551777</c:v>
                </c:pt>
                <c:pt idx="5">
                  <c:v>16.036706077407075</c:v>
                </c:pt>
              </c:numCache>
            </c:numRef>
          </c:val>
          <c:extLst>
            <c:ext xmlns:c16="http://schemas.microsoft.com/office/drawing/2014/chart" uri="{C3380CC4-5D6E-409C-BE32-E72D297353CC}">
              <c16:uniqueId val="{00000003-6E90-4A9D-8190-909C8B867839}"/>
            </c:ext>
          </c:extLst>
        </c:ser>
        <c:dLbls>
          <c:showLegendKey val="0"/>
          <c:showVal val="0"/>
          <c:showCatName val="0"/>
          <c:showSerName val="0"/>
          <c:showPercent val="0"/>
          <c:showBubbleSize val="0"/>
        </c:dLbls>
        <c:gapWidth val="150"/>
        <c:overlap val="100"/>
        <c:axId val="406830807"/>
        <c:axId val="1"/>
      </c:barChart>
      <c:catAx>
        <c:axId val="4068308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50.69555645744958"/>
          <c:min val="0"/>
        </c:scaling>
        <c:delete val="1"/>
        <c:axPos val="l"/>
        <c:numFmt formatCode="General" sourceLinked="1"/>
        <c:majorTickMark val="out"/>
        <c:minorTickMark val="none"/>
        <c:tickLblPos val="nextTo"/>
        <c:crossAx val="406830807"/>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84164461632404E-2"/>
          <c:y val="7.6023391812865493E-2"/>
          <c:w val="0.97883167107673519"/>
          <c:h val="0.84795321637426901"/>
        </c:manualLayout>
      </c:layout>
      <c:barChart>
        <c:barDir val="col"/>
        <c:grouping val="stacked"/>
        <c:varyColors val="0"/>
        <c:ser>
          <c:idx val="0"/>
          <c:order val="0"/>
          <c:spPr>
            <a:noFill/>
            <a:ln>
              <a:noFill/>
            </a:ln>
          </c:spPr>
          <c:invertIfNegative val="0"/>
          <c:dPt>
            <c:idx val="0"/>
            <c:invertIfNegative val="0"/>
            <c:bubble3D val="0"/>
            <c:spPr>
              <a:solidFill>
                <a:srgbClr val="CCEBFD"/>
              </a:solidFill>
              <a:ln>
                <a:noFill/>
              </a:ln>
            </c:spPr>
            <c:extLst>
              <c:ext xmlns:c16="http://schemas.microsoft.com/office/drawing/2014/chart" uri="{C3380CC4-5D6E-409C-BE32-E72D297353CC}">
                <c16:uniqueId val="{00000000-FEC3-40D5-9D62-A2245C081042}"/>
              </c:ext>
            </c:extLst>
          </c:dPt>
          <c:dPt>
            <c:idx val="6"/>
            <c:invertIfNegative val="0"/>
            <c:bubble3D val="0"/>
            <c:spPr>
              <a:solidFill>
                <a:srgbClr val="009DF0"/>
              </a:solidFill>
              <a:ln>
                <a:noFill/>
              </a:ln>
            </c:spPr>
            <c:extLst>
              <c:ext xmlns:c16="http://schemas.microsoft.com/office/drawing/2014/chart" uri="{C3380CC4-5D6E-409C-BE32-E72D297353CC}">
                <c16:uniqueId val="{00000001-FEC3-40D5-9D62-A2245C081042}"/>
              </c:ext>
            </c:extLst>
          </c:dPt>
          <c:dLbls>
            <c:dLbl>
              <c:idx val="0"/>
              <c:layout>
                <c:manualLayout>
                  <c:x val="0"/>
                  <c:y val="-1.4619883040935672E-3"/>
                </c:manualLayout>
              </c:layout>
              <c:numFmt formatCode="#,##0;#,##0" sourceLinked="0"/>
              <c:spPr>
                <a:noFill/>
                <a:ln>
                  <a:noFill/>
                </a:ln>
              </c:spPr>
              <c:txPr>
                <a:bodyPr wrap="none"/>
                <a:lstStyle/>
                <a:p>
                  <a:pPr>
                    <a:defRPr sz="12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C3-40D5-9D62-A2245C081042}"/>
                </c:ext>
              </c:extLst>
            </c:dLbl>
            <c:dLbl>
              <c:idx val="6"/>
              <c:layout>
                <c:manualLayout>
                  <c:x val="0"/>
                  <c:y val="0"/>
                </c:manualLayout>
              </c:layout>
              <c:numFmt formatCode="#,##0;#,##0" sourceLinked="0"/>
              <c:spPr>
                <a:noFill/>
                <a:ln>
                  <a:noFill/>
                </a:ln>
              </c:spPr>
              <c:txPr>
                <a:bodyPr wrap="none"/>
                <a:lstStyle/>
                <a:p>
                  <a:pPr>
                    <a:defRPr sz="12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C3-40D5-9D62-A2245C0810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57.862833906159189</c:v>
                </c:pt>
                <c:pt idx="1">
                  <c:v>57.862833906159189</c:v>
                </c:pt>
                <c:pt idx="2">
                  <c:v>89.019744471014135</c:v>
                </c:pt>
                <c:pt idx="3">
                  <c:v>110.53274152094454</c:v>
                </c:pt>
                <c:pt idx="4">
                  <c:v>121.53274152094454</c:v>
                </c:pt>
                <c:pt idx="5">
                  <c:v>134.65885038004251</c:v>
                </c:pt>
                <c:pt idx="6">
                  <c:v>150.69555645744958</c:v>
                </c:pt>
              </c:numCache>
            </c:numRef>
          </c:val>
          <c:extLst>
            <c:ext xmlns:c16="http://schemas.microsoft.com/office/drawing/2014/chart" uri="{C3380CC4-5D6E-409C-BE32-E72D297353CC}">
              <c16:uniqueId val="{00000002-FEC3-40D5-9D62-A2245C081042}"/>
            </c:ext>
          </c:extLst>
        </c:ser>
        <c:ser>
          <c:idx val="1"/>
          <c:order val="1"/>
          <c:spPr>
            <a:solidFill>
              <a:srgbClr val="CCEBFD"/>
            </a:solidFill>
            <a:ln>
              <a:noFill/>
            </a:ln>
          </c:spPr>
          <c:invertIfNegative val="0"/>
          <c:dLbls>
            <c:dLbl>
              <c:idx val="1"/>
              <c:layout>
                <c:manualLayout>
                  <c:x val="0"/>
                  <c:y val="0"/>
                </c:manualLayout>
              </c:layout>
              <c:numFmt formatCode="#,##0;#,##0" sourceLinked="0"/>
              <c:spPr>
                <a:noFill/>
                <a:ln>
                  <a:noFill/>
                </a:ln>
              </c:spPr>
              <c:txPr>
                <a:bodyPr wrap="none"/>
                <a:lstStyle/>
                <a:p>
                  <a:pPr>
                    <a:defRPr sz="12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C3-40D5-9D62-A2245C08104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Sheet1!$A$2:$G$2</c:f>
              <c:numCache>
                <c:formatCode>General</c:formatCode>
                <c:ptCount val="7"/>
                <c:pt idx="1">
                  <c:v>31.156910564854947</c:v>
                </c:pt>
                <c:pt idx="2">
                  <c:v>21.512997049930405</c:v>
                </c:pt>
                <c:pt idx="3">
                  <c:v>11</c:v>
                </c:pt>
                <c:pt idx="4">
                  <c:v>13.126108859097968</c:v>
                </c:pt>
                <c:pt idx="5">
                  <c:v>16.036706077407075</c:v>
                </c:pt>
              </c:numCache>
            </c:numRef>
          </c:val>
          <c:extLst>
            <c:ext xmlns:c16="http://schemas.microsoft.com/office/drawing/2014/chart" uri="{C3380CC4-5D6E-409C-BE32-E72D297353CC}">
              <c16:uniqueId val="{00000004-FEC3-40D5-9D62-A2245C081042}"/>
            </c:ext>
          </c:extLst>
        </c:ser>
        <c:dLbls>
          <c:showLegendKey val="0"/>
          <c:showVal val="0"/>
          <c:showCatName val="0"/>
          <c:showSerName val="0"/>
          <c:showPercent val="0"/>
          <c:showBubbleSize val="0"/>
        </c:dLbls>
        <c:gapWidth val="150"/>
        <c:overlap val="100"/>
        <c:axId val="1255047303"/>
        <c:axId val="1"/>
      </c:barChart>
      <c:catAx>
        <c:axId val="125504730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50.69555645744958"/>
          <c:min val="0"/>
        </c:scaling>
        <c:delete val="1"/>
        <c:axPos val="l"/>
        <c:numFmt formatCode="General" sourceLinked="1"/>
        <c:majorTickMark val="out"/>
        <c:minorTickMark val="none"/>
        <c:tickLblPos val="nextTo"/>
        <c:crossAx val="1255047303"/>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84164461632404E-2"/>
          <c:y val="7.6023391812865493E-2"/>
          <c:w val="0.97883167107673519"/>
          <c:h val="0.84795321637426901"/>
        </c:manualLayout>
      </c:layout>
      <c:barChart>
        <c:barDir val="col"/>
        <c:grouping val="stacked"/>
        <c:varyColors val="0"/>
        <c:ser>
          <c:idx val="0"/>
          <c:order val="0"/>
          <c:spPr>
            <a:noFill/>
            <a:ln>
              <a:noFill/>
            </a:ln>
          </c:spPr>
          <c:invertIfNegative val="0"/>
          <c:dPt>
            <c:idx val="0"/>
            <c:invertIfNegative val="0"/>
            <c:bubble3D val="0"/>
            <c:spPr>
              <a:solidFill>
                <a:srgbClr val="CCEBFD"/>
              </a:solidFill>
              <a:ln>
                <a:noFill/>
              </a:ln>
            </c:spPr>
            <c:extLst>
              <c:ext xmlns:c16="http://schemas.microsoft.com/office/drawing/2014/chart" uri="{C3380CC4-5D6E-409C-BE32-E72D297353CC}">
                <c16:uniqueId val="{00000000-B698-435B-A8DB-6F0E08BE9376}"/>
              </c:ext>
            </c:extLst>
          </c:dPt>
          <c:dPt>
            <c:idx val="6"/>
            <c:invertIfNegative val="0"/>
            <c:bubble3D val="0"/>
            <c:spPr>
              <a:solidFill>
                <a:srgbClr val="009DF0"/>
              </a:solidFill>
              <a:ln>
                <a:noFill/>
              </a:ln>
            </c:spPr>
            <c:extLst>
              <c:ext xmlns:c16="http://schemas.microsoft.com/office/drawing/2014/chart" uri="{C3380CC4-5D6E-409C-BE32-E72D297353CC}">
                <c16:uniqueId val="{00000001-B698-435B-A8DB-6F0E08BE9376}"/>
              </c:ext>
            </c:extLst>
          </c:dPt>
          <c:dLbls>
            <c:dLbl>
              <c:idx val="6"/>
              <c:layout>
                <c:manualLayout>
                  <c:x val="0"/>
                  <c:y val="0"/>
                </c:manualLayout>
              </c:layout>
              <c:numFmt formatCode="#,##0;#,##0" sourceLinked="0"/>
              <c:spPr>
                <a:noFill/>
                <a:ln>
                  <a:noFill/>
                </a:ln>
              </c:spPr>
              <c:txPr>
                <a:bodyPr wrap="none"/>
                <a:lstStyle/>
                <a:p>
                  <a:pPr>
                    <a:defRPr sz="12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98-435B-A8DB-6F0E08BE937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22.645526228204794</c:v>
                </c:pt>
                <c:pt idx="1">
                  <c:v>22.645526228204794</c:v>
                </c:pt>
                <c:pt idx="2">
                  <c:v>34.839271120315068</c:v>
                </c:pt>
                <c:pt idx="3">
                  <c:v>34.839271120315068</c:v>
                </c:pt>
                <c:pt idx="4">
                  <c:v>45.839271120315068</c:v>
                </c:pt>
                <c:pt idx="5">
                  <c:v>45.839271120315068</c:v>
                </c:pt>
                <c:pt idx="6">
                  <c:v>61.87597719772215</c:v>
                </c:pt>
              </c:numCache>
            </c:numRef>
          </c:val>
          <c:extLst>
            <c:ext xmlns:c16="http://schemas.microsoft.com/office/drawing/2014/chart" uri="{C3380CC4-5D6E-409C-BE32-E72D297353CC}">
              <c16:uniqueId val="{00000002-B698-435B-A8DB-6F0E08BE9376}"/>
            </c:ext>
          </c:extLst>
        </c:ser>
        <c:ser>
          <c:idx val="1"/>
          <c:order val="1"/>
          <c:spPr>
            <a:solidFill>
              <a:srgbClr val="CCEBFD"/>
            </a:solidFill>
            <a:ln>
              <a:noFill/>
            </a:ln>
          </c:spPr>
          <c:invertIfNegative val="0"/>
          <c:val>
            <c:numRef>
              <c:f>Sheet1!$A$2:$G$2</c:f>
              <c:numCache>
                <c:formatCode>General</c:formatCode>
                <c:ptCount val="7"/>
                <c:pt idx="1">
                  <c:v>12.193744892110274</c:v>
                </c:pt>
                <c:pt idx="2">
                  <c:v>0</c:v>
                </c:pt>
                <c:pt idx="3">
                  <c:v>11</c:v>
                </c:pt>
                <c:pt idx="4">
                  <c:v>0</c:v>
                </c:pt>
                <c:pt idx="5">
                  <c:v>16.036706077407082</c:v>
                </c:pt>
              </c:numCache>
            </c:numRef>
          </c:val>
          <c:extLst>
            <c:ext xmlns:c16="http://schemas.microsoft.com/office/drawing/2014/chart" uri="{C3380CC4-5D6E-409C-BE32-E72D297353CC}">
              <c16:uniqueId val="{00000003-B698-435B-A8DB-6F0E08BE9376}"/>
            </c:ext>
          </c:extLst>
        </c:ser>
        <c:dLbls>
          <c:showLegendKey val="0"/>
          <c:showVal val="0"/>
          <c:showCatName val="0"/>
          <c:showSerName val="0"/>
          <c:showPercent val="0"/>
          <c:showBubbleSize val="0"/>
        </c:dLbls>
        <c:gapWidth val="150"/>
        <c:overlap val="100"/>
        <c:axId val="956686639"/>
        <c:axId val="1"/>
      </c:barChart>
      <c:catAx>
        <c:axId val="95668663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50.69555645744958"/>
          <c:min val="0"/>
        </c:scaling>
        <c:delete val="1"/>
        <c:axPos val="l"/>
        <c:numFmt formatCode="General" sourceLinked="1"/>
        <c:majorTickMark val="out"/>
        <c:minorTickMark val="none"/>
        <c:tickLblPos val="nextTo"/>
        <c:crossAx val="956686639"/>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65268486711268E-2"/>
          <c:y val="3.4674657534246575E-2"/>
          <c:w val="0.88663894413306821"/>
          <c:h val="0.86429794520547942"/>
        </c:manualLayout>
      </c:layout>
      <c:scatterChart>
        <c:scatterStyle val="lineMarker"/>
        <c:varyColors val="0"/>
        <c:ser>
          <c:idx val="0"/>
          <c:order val="0"/>
          <c:spPr>
            <a:ln w="38100" algn="ctr">
              <a:solidFill>
                <a:schemeClr val="accent3"/>
              </a:solidFill>
              <a:prstDash val="solid"/>
            </a:ln>
          </c:spPr>
          <c:marker>
            <c:symbol val="none"/>
          </c:marker>
          <c:xVal>
            <c:numRef>
              <c:f>Sheet1!$A$1:$W$1</c:f>
              <c:numCache>
                <c:formatCode>General</c:formatCode>
                <c:ptCount val="23"/>
                <c:pt idx="0">
                  <c:v>2030</c:v>
                </c:pt>
                <c:pt idx="1">
                  <c:v>2031</c:v>
                </c:pt>
                <c:pt idx="2">
                  <c:v>2032</c:v>
                </c:pt>
                <c:pt idx="3">
                  <c:v>2033</c:v>
                </c:pt>
                <c:pt idx="4">
                  <c:v>2034</c:v>
                </c:pt>
                <c:pt idx="5">
                  <c:v>2035</c:v>
                </c:pt>
                <c:pt idx="6">
                  <c:v>2036</c:v>
                </c:pt>
                <c:pt idx="7">
                  <c:v>2037</c:v>
                </c:pt>
                <c:pt idx="8">
                  <c:v>2038</c:v>
                </c:pt>
                <c:pt idx="9">
                  <c:v>2039</c:v>
                </c:pt>
                <c:pt idx="10">
                  <c:v>2040</c:v>
                </c:pt>
                <c:pt idx="11">
                  <c:v>2041</c:v>
                </c:pt>
                <c:pt idx="12">
                  <c:v>2042</c:v>
                </c:pt>
                <c:pt idx="13">
                  <c:v>2043</c:v>
                </c:pt>
                <c:pt idx="14">
                  <c:v>2044</c:v>
                </c:pt>
                <c:pt idx="15">
                  <c:v>2045</c:v>
                </c:pt>
                <c:pt idx="16">
                  <c:v>2046</c:v>
                </c:pt>
                <c:pt idx="17">
                  <c:v>2047</c:v>
                </c:pt>
                <c:pt idx="18">
                  <c:v>2048</c:v>
                </c:pt>
                <c:pt idx="19">
                  <c:v>2049</c:v>
                </c:pt>
                <c:pt idx="20">
                  <c:v>2050</c:v>
                </c:pt>
                <c:pt idx="21">
                  <c:v>2051</c:v>
                </c:pt>
                <c:pt idx="22">
                  <c:v>2052</c:v>
                </c:pt>
              </c:numCache>
            </c:numRef>
          </c:xVal>
          <c:yVal>
            <c:numRef>
              <c:f>Sheet1!$A$2:$W$2</c:f>
              <c:numCache>
                <c:formatCode>General</c:formatCode>
                <c:ptCount val="23"/>
                <c:pt idx="0">
                  <c:v>63.159955593875935</c:v>
                </c:pt>
                <c:pt idx="1">
                  <c:v>68.036308215965519</c:v>
                </c:pt>
                <c:pt idx="2">
                  <c:v>73.030504653525469</c:v>
                </c:pt>
                <c:pt idx="3">
                  <c:v>76.463477164203923</c:v>
                </c:pt>
                <c:pt idx="4">
                  <c:v>79.948716377167031</c:v>
                </c:pt>
                <c:pt idx="5">
                  <c:v>83.487090553476179</c:v>
                </c:pt>
                <c:pt idx="6">
                  <c:v>87.079483927767413</c:v>
                </c:pt>
                <c:pt idx="7">
                  <c:v>90.726797035578812</c:v>
                </c:pt>
                <c:pt idx="8">
                  <c:v>94.429947048081502</c:v>
                </c:pt>
                <c:pt idx="9">
                  <c:v>98.189868114394386</c:v>
                </c:pt>
                <c:pt idx="10">
                  <c:v>102.00751171166864</c:v>
                </c:pt>
                <c:pt idx="11">
                  <c:v>105.8838470031323</c:v>
                </c:pt>
                <c:pt idx="12">
                  <c:v>109.81986120429072</c:v>
                </c:pt>
                <c:pt idx="13">
                  <c:v>112.06457801358266</c:v>
                </c:pt>
                <c:pt idx="14">
                  <c:v>116.09736355428423</c:v>
                </c:pt>
                <c:pt idx="15">
                  <c:v>120.19249952059627</c:v>
                </c:pt>
                <c:pt idx="16">
                  <c:v>124.35104227885948</c:v>
                </c:pt>
                <c:pt idx="17">
                  <c:v>128.57406807758255</c:v>
                </c:pt>
                <c:pt idx="18">
                  <c:v>132.86267346422042</c:v>
                </c:pt>
                <c:pt idx="19">
                  <c:v>137.21797571156031</c:v>
                </c:pt>
                <c:pt idx="20">
                  <c:v>141.64111325395567</c:v>
                </c:pt>
                <c:pt idx="21">
                  <c:v>146.1332461336512</c:v>
                </c:pt>
                <c:pt idx="22">
                  <c:v>150.69555645744958</c:v>
                </c:pt>
              </c:numCache>
            </c:numRef>
          </c:yVal>
          <c:smooth val="0"/>
          <c:extLst>
            <c:ext xmlns:c16="http://schemas.microsoft.com/office/drawing/2014/chart" uri="{C3380CC4-5D6E-409C-BE32-E72D297353CC}">
              <c16:uniqueId val="{00000000-8B68-419C-88DF-45AB78D9E754}"/>
            </c:ext>
          </c:extLst>
        </c:ser>
        <c:ser>
          <c:idx val="1"/>
          <c:order val="1"/>
          <c:spPr>
            <a:ln w="38100" algn="ctr">
              <a:solidFill>
                <a:schemeClr val="tx2"/>
              </a:solidFill>
              <a:prstDash val="solid"/>
            </a:ln>
          </c:spPr>
          <c:marker>
            <c:symbol val="none"/>
          </c:marker>
          <c:xVal>
            <c:numRef>
              <c:f>Sheet1!$A$1:$W$1</c:f>
              <c:numCache>
                <c:formatCode>General</c:formatCode>
                <c:ptCount val="23"/>
                <c:pt idx="0">
                  <c:v>2030</c:v>
                </c:pt>
                <c:pt idx="1">
                  <c:v>2031</c:v>
                </c:pt>
                <c:pt idx="2">
                  <c:v>2032</c:v>
                </c:pt>
                <c:pt idx="3">
                  <c:v>2033</c:v>
                </c:pt>
                <c:pt idx="4">
                  <c:v>2034</c:v>
                </c:pt>
                <c:pt idx="5">
                  <c:v>2035</c:v>
                </c:pt>
                <c:pt idx="6">
                  <c:v>2036</c:v>
                </c:pt>
                <c:pt idx="7">
                  <c:v>2037</c:v>
                </c:pt>
                <c:pt idx="8">
                  <c:v>2038</c:v>
                </c:pt>
                <c:pt idx="9">
                  <c:v>2039</c:v>
                </c:pt>
                <c:pt idx="10">
                  <c:v>2040</c:v>
                </c:pt>
                <c:pt idx="11">
                  <c:v>2041</c:v>
                </c:pt>
                <c:pt idx="12">
                  <c:v>2042</c:v>
                </c:pt>
                <c:pt idx="13">
                  <c:v>2043</c:v>
                </c:pt>
                <c:pt idx="14">
                  <c:v>2044</c:v>
                </c:pt>
                <c:pt idx="15">
                  <c:v>2045</c:v>
                </c:pt>
                <c:pt idx="16">
                  <c:v>2046</c:v>
                </c:pt>
                <c:pt idx="17">
                  <c:v>2047</c:v>
                </c:pt>
                <c:pt idx="18">
                  <c:v>2048</c:v>
                </c:pt>
                <c:pt idx="19">
                  <c:v>2049</c:v>
                </c:pt>
                <c:pt idx="20">
                  <c:v>2050</c:v>
                </c:pt>
                <c:pt idx="21">
                  <c:v>2051</c:v>
                </c:pt>
                <c:pt idx="22">
                  <c:v>2052</c:v>
                </c:pt>
              </c:numCache>
            </c:numRef>
          </c:xVal>
          <c:yVal>
            <c:numRef>
              <c:f>Sheet1!$A$3:$W$3</c:f>
              <c:numCache>
                <c:formatCode>General</c:formatCode>
                <c:ptCount val="23"/>
                <c:pt idx="0">
                  <c:v>49.779978779592696</c:v>
                </c:pt>
                <c:pt idx="1">
                  <c:v>53.51814263047914</c:v>
                </c:pt>
                <c:pt idx="2">
                  <c:v>57.330271749374646</c:v>
                </c:pt>
                <c:pt idx="3">
                  <c:v>59.654418164722117</c:v>
                </c:pt>
                <c:pt idx="4">
                  <c:v>62.002585025639192</c:v>
                </c:pt>
                <c:pt idx="5">
                  <c:v>64.375022306295719</c:v>
                </c:pt>
                <c:pt idx="6">
                  <c:v>66.77198259907594</c:v>
                </c:pt>
                <c:pt idx="7">
                  <c:v>69.193721142164563</c:v>
                </c:pt>
                <c:pt idx="8">
                  <c:v>71.640495847425356</c:v>
                </c:pt>
                <c:pt idx="9">
                  <c:v>74.112567328574741</c:v>
                </c:pt>
                <c:pt idx="10">
                  <c:v>76.610198929654217</c:v>
                </c:pt>
                <c:pt idx="11">
                  <c:v>79.133656753804274</c:v>
                </c:pt>
                <c:pt idx="12">
                  <c:v>81.683209692342984</c:v>
                </c:pt>
                <c:pt idx="13">
                  <c:v>83.642574484851053</c:v>
                </c:pt>
                <c:pt idx="14">
                  <c:v>86.23880458566903</c:v>
                </c:pt>
                <c:pt idx="15">
                  <c:v>88.861888016103109</c:v>
                </c:pt>
                <c:pt idx="16">
                  <c:v>91.512104435219399</c:v>
                </c:pt>
                <c:pt idx="17">
                  <c:v>94.189736433195947</c:v>
                </c:pt>
                <c:pt idx="18">
                  <c:v>96.895069562225061</c:v>
                </c:pt>
                <c:pt idx="19">
                  <c:v>99.628392367742663</c:v>
                </c:pt>
                <c:pt idx="20">
                  <c:v>102.38999641998932</c:v>
                </c:pt>
                <c:pt idx="21">
                  <c:v>105.18017634590512</c:v>
                </c:pt>
                <c:pt idx="22">
                  <c:v>107.9992298613632</c:v>
                </c:pt>
              </c:numCache>
            </c:numRef>
          </c:yVal>
          <c:smooth val="0"/>
          <c:extLst>
            <c:ext xmlns:c16="http://schemas.microsoft.com/office/drawing/2014/chart" uri="{C3380CC4-5D6E-409C-BE32-E72D297353CC}">
              <c16:uniqueId val="{00000001-8B68-419C-88DF-45AB78D9E754}"/>
            </c:ext>
          </c:extLst>
        </c:ser>
        <c:ser>
          <c:idx val="2"/>
          <c:order val="2"/>
          <c:spPr>
            <a:ln w="38100" algn="ctr">
              <a:solidFill>
                <a:srgbClr val="62294B"/>
              </a:solidFill>
              <a:prstDash val="solid"/>
            </a:ln>
          </c:spPr>
          <c:marker>
            <c:symbol val="none"/>
          </c:marker>
          <c:xVal>
            <c:numRef>
              <c:f>Sheet1!$A$1:$W$1</c:f>
              <c:numCache>
                <c:formatCode>General</c:formatCode>
                <c:ptCount val="23"/>
                <c:pt idx="0">
                  <c:v>2030</c:v>
                </c:pt>
                <c:pt idx="1">
                  <c:v>2031</c:v>
                </c:pt>
                <c:pt idx="2">
                  <c:v>2032</c:v>
                </c:pt>
                <c:pt idx="3">
                  <c:v>2033</c:v>
                </c:pt>
                <c:pt idx="4">
                  <c:v>2034</c:v>
                </c:pt>
                <c:pt idx="5">
                  <c:v>2035</c:v>
                </c:pt>
                <c:pt idx="6">
                  <c:v>2036</c:v>
                </c:pt>
                <c:pt idx="7">
                  <c:v>2037</c:v>
                </c:pt>
                <c:pt idx="8">
                  <c:v>2038</c:v>
                </c:pt>
                <c:pt idx="9">
                  <c:v>2039</c:v>
                </c:pt>
                <c:pt idx="10">
                  <c:v>2040</c:v>
                </c:pt>
                <c:pt idx="11">
                  <c:v>2041</c:v>
                </c:pt>
                <c:pt idx="12">
                  <c:v>2042</c:v>
                </c:pt>
                <c:pt idx="13">
                  <c:v>2043</c:v>
                </c:pt>
                <c:pt idx="14">
                  <c:v>2044</c:v>
                </c:pt>
                <c:pt idx="15">
                  <c:v>2045</c:v>
                </c:pt>
                <c:pt idx="16">
                  <c:v>2046</c:v>
                </c:pt>
                <c:pt idx="17">
                  <c:v>2047</c:v>
                </c:pt>
                <c:pt idx="18">
                  <c:v>2048</c:v>
                </c:pt>
                <c:pt idx="19">
                  <c:v>2049</c:v>
                </c:pt>
                <c:pt idx="20">
                  <c:v>2050</c:v>
                </c:pt>
                <c:pt idx="21">
                  <c:v>2051</c:v>
                </c:pt>
                <c:pt idx="22">
                  <c:v>2052</c:v>
                </c:pt>
              </c:numCache>
            </c:numRef>
          </c:xVal>
          <c:yVal>
            <c:numRef>
              <c:f>Sheet1!$A$4:$W$4</c:f>
              <c:numCache>
                <c:formatCode>General</c:formatCode>
                <c:ptCount val="23"/>
                <c:pt idx="0">
                  <c:v>37.516311559035643</c:v>
                </c:pt>
                <c:pt idx="1">
                  <c:v>39.703181142347745</c:v>
                </c:pt>
                <c:pt idx="2">
                  <c:v>41.931751546797997</c:v>
                </c:pt>
                <c:pt idx="3">
                  <c:v>42.797578197601382</c:v>
                </c:pt>
                <c:pt idx="4">
                  <c:v>43.670900319319131</c:v>
                </c:pt>
                <c:pt idx="5">
                  <c:v>44.551762999759816</c:v>
                </c:pt>
                <c:pt idx="6">
                  <c:v>45.440211813385062</c:v>
                </c:pt>
                <c:pt idx="7">
                  <c:v>46.336292824175729</c:v>
                </c:pt>
                <c:pt idx="8">
                  <c:v>47.240052588536912</c:v>
                </c:pt>
                <c:pt idx="9">
                  <c:v>48.151538158241806</c:v>
                </c:pt>
                <c:pt idx="10">
                  <c:v>49.070797083414782</c:v>
                </c:pt>
                <c:pt idx="11">
                  <c:v>49.997877415553681</c:v>
                </c:pt>
                <c:pt idx="12">
                  <c:v>50.932827710592036</c:v>
                </c:pt>
                <c:pt idx="13">
                  <c:v>52.643345410964052</c:v>
                </c:pt>
                <c:pt idx="14">
                  <c:v>53.598191113398549</c:v>
                </c:pt>
                <c:pt idx="15">
                  <c:v>54.561085717854375</c:v>
                </c:pt>
                <c:pt idx="16">
                  <c:v>55.532079931866264</c:v>
                </c:pt>
                <c:pt idx="17">
                  <c:v>56.564721585980784</c:v>
                </c:pt>
                <c:pt idx="18">
                  <c:v>57.6115342648094</c:v>
                </c:pt>
                <c:pt idx="19">
                  <c:v>58.66600716743136</c:v>
                </c:pt>
                <c:pt idx="20">
                  <c:v>59.728199053681756</c:v>
                </c:pt>
                <c:pt idx="21">
                  <c:v>60.798169158845411</c:v>
                </c:pt>
                <c:pt idx="22">
                  <c:v>61.87597719772215</c:v>
                </c:pt>
              </c:numCache>
            </c:numRef>
          </c:yVal>
          <c:smooth val="0"/>
          <c:extLst>
            <c:ext xmlns:c16="http://schemas.microsoft.com/office/drawing/2014/chart" uri="{C3380CC4-5D6E-409C-BE32-E72D297353CC}">
              <c16:uniqueId val="{00000002-8B68-419C-88DF-45AB78D9E754}"/>
            </c:ext>
          </c:extLst>
        </c:ser>
        <c:dLbls>
          <c:showLegendKey val="0"/>
          <c:showVal val="0"/>
          <c:showCatName val="0"/>
          <c:showSerName val="0"/>
          <c:showPercent val="0"/>
          <c:showBubbleSize val="0"/>
        </c:dLbls>
        <c:axId val="1575491752"/>
        <c:axId val="1"/>
      </c:scatterChart>
      <c:valAx>
        <c:axId val="1575491752"/>
        <c:scaling>
          <c:orientation val="minMax"/>
          <c:max val="2052"/>
          <c:min val="203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kern="1200">
                <a:solidFill>
                  <a:schemeClr val="tx1"/>
                </a:solidFill>
                <a:latin typeface="+mn-lt"/>
                <a:ea typeface="+mn-ea"/>
                <a:cs typeface="+mn-cs"/>
              </a:defRPr>
            </a:pPr>
            <a:endParaRPr lang="da-DK"/>
          </a:p>
        </c:txPr>
        <c:crossAx val="1"/>
        <c:crosses val="min"/>
        <c:crossBetween val="midCat"/>
        <c:majorUnit val="2"/>
      </c:valAx>
      <c:valAx>
        <c:axId val="1"/>
        <c:scaling>
          <c:orientation val="minMax"/>
          <c:max val="16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kern="1200">
                <a:solidFill>
                  <a:schemeClr val="tx1"/>
                </a:solidFill>
                <a:latin typeface="+mn-lt"/>
                <a:ea typeface="+mn-ea"/>
                <a:cs typeface="+mn-cs"/>
              </a:defRPr>
            </a:pPr>
            <a:endParaRPr lang="da-DK"/>
          </a:p>
        </c:txPr>
        <c:crossAx val="1575491752"/>
        <c:crosses val="min"/>
        <c:crossBetween val="midCat"/>
        <c:majorUnit val="2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449961802902976E-3"/>
          <c:y val="5.9907834101382486E-2"/>
          <c:w val="0.98411000763941936"/>
          <c:h val="0.88018433179723499"/>
        </c:manualLayout>
      </c:layout>
      <c:barChart>
        <c:barDir val="col"/>
        <c:grouping val="stacked"/>
        <c:varyColors val="0"/>
        <c:ser>
          <c:idx val="0"/>
          <c:order val="0"/>
          <c:spPr>
            <a:noFill/>
            <a:ln>
              <a:noFill/>
            </a:ln>
          </c:spPr>
          <c:invertIfNegative val="0"/>
          <c:dPt>
            <c:idx val="0"/>
            <c:invertIfNegative val="0"/>
            <c:bubble3D val="0"/>
            <c:spPr>
              <a:solidFill>
                <a:srgbClr val="CCEBFD"/>
              </a:solidFill>
              <a:ln>
                <a:noFill/>
              </a:ln>
            </c:spPr>
            <c:extLst>
              <c:ext xmlns:c16="http://schemas.microsoft.com/office/drawing/2014/chart" uri="{C3380CC4-5D6E-409C-BE32-E72D297353CC}">
                <c16:uniqueId val="{00000000-3BDC-4138-80AB-DD025EF44B67}"/>
              </c:ext>
            </c:extLst>
          </c:dPt>
          <c:dPt>
            <c:idx val="7"/>
            <c:invertIfNegative val="0"/>
            <c:bubble3D val="0"/>
            <c:spPr>
              <a:solidFill>
                <a:schemeClr val="accent1"/>
              </a:solidFill>
              <a:ln>
                <a:noFill/>
              </a:ln>
            </c:spPr>
            <c:extLst>
              <c:ext xmlns:c16="http://schemas.microsoft.com/office/drawing/2014/chart" uri="{C3380CC4-5D6E-409C-BE32-E72D297353CC}">
                <c16:uniqueId val="{00000001-3BDC-4138-80AB-DD025EF44B67}"/>
              </c:ext>
            </c:extLst>
          </c:dPt>
          <c:val>
            <c:numRef>
              <c:f>Sheet1!$A$1:$H$1</c:f>
              <c:numCache>
                <c:formatCode>General</c:formatCode>
                <c:ptCount val="8"/>
                <c:pt idx="0">
                  <c:v>998500</c:v>
                </c:pt>
                <c:pt idx="1">
                  <c:v>998500</c:v>
                </c:pt>
                <c:pt idx="2">
                  <c:v>1709700</c:v>
                </c:pt>
                <c:pt idx="3">
                  <c:v>1888250</c:v>
                </c:pt>
                <c:pt idx="4">
                  <c:v>2185800</c:v>
                </c:pt>
                <c:pt idx="5">
                  <c:v>2272050</c:v>
                </c:pt>
                <c:pt idx="6">
                  <c:v>2722912.5</c:v>
                </c:pt>
                <c:pt idx="7">
                  <c:v>2825550</c:v>
                </c:pt>
              </c:numCache>
            </c:numRef>
          </c:val>
          <c:extLst>
            <c:ext xmlns:c16="http://schemas.microsoft.com/office/drawing/2014/chart" uri="{C3380CC4-5D6E-409C-BE32-E72D297353CC}">
              <c16:uniqueId val="{00000002-3BDC-4138-80AB-DD025EF44B67}"/>
            </c:ext>
          </c:extLst>
        </c:ser>
        <c:ser>
          <c:idx val="1"/>
          <c:order val="1"/>
          <c:spPr>
            <a:solidFill>
              <a:srgbClr val="CCEBFD"/>
            </a:solidFill>
            <a:ln>
              <a:noFill/>
            </a:ln>
          </c:spPr>
          <c:invertIfNegative val="0"/>
          <c:val>
            <c:numRef>
              <c:f>Sheet1!$A$2:$H$2</c:f>
              <c:numCache>
                <c:formatCode>General</c:formatCode>
                <c:ptCount val="8"/>
                <c:pt idx="1">
                  <c:v>711200</c:v>
                </c:pt>
                <c:pt idx="2">
                  <c:v>178550</c:v>
                </c:pt>
                <c:pt idx="3">
                  <c:v>297550</c:v>
                </c:pt>
                <c:pt idx="4">
                  <c:v>86250</c:v>
                </c:pt>
                <c:pt idx="5">
                  <c:v>450862.5</c:v>
                </c:pt>
                <c:pt idx="6">
                  <c:v>102637.5</c:v>
                </c:pt>
              </c:numCache>
            </c:numRef>
          </c:val>
          <c:extLst>
            <c:ext xmlns:c16="http://schemas.microsoft.com/office/drawing/2014/chart" uri="{C3380CC4-5D6E-409C-BE32-E72D297353CC}">
              <c16:uniqueId val="{00000003-3BDC-4138-80AB-DD025EF44B67}"/>
            </c:ext>
          </c:extLst>
        </c:ser>
        <c:dLbls>
          <c:showLegendKey val="0"/>
          <c:showVal val="0"/>
          <c:showCatName val="0"/>
          <c:showSerName val="0"/>
          <c:showPercent val="0"/>
          <c:showBubbleSize val="0"/>
        </c:dLbls>
        <c:gapWidth val="200"/>
        <c:overlap val="100"/>
        <c:axId val="1575542264"/>
        <c:axId val="1"/>
      </c:barChart>
      <c:catAx>
        <c:axId val="15755422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1200" kern="1200">
                <a:latin typeface="+mn-lt"/>
                <a:ea typeface="+mn-ea"/>
                <a:cs typeface="+mn-cs"/>
              </a:defRPr>
            </a:pPr>
            <a:endParaRPr lang="da-DK"/>
          </a:p>
        </c:txPr>
        <c:crossAx val="1575542264"/>
        <c:crosses val="min"/>
        <c:crossBetween val="between"/>
        <c:majorUnit val="1000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64181398923908E-2"/>
          <c:y val="3.3162073797290983E-2"/>
          <c:w val="0.90038431975403532"/>
          <c:h val="0.87015413358243809"/>
        </c:manualLayout>
      </c:layout>
      <c:scatterChart>
        <c:scatterStyle val="lineMarker"/>
        <c:varyColors val="0"/>
        <c:ser>
          <c:idx val="0"/>
          <c:order val="0"/>
          <c:spPr>
            <a:ln w="76200" algn="ctr">
              <a:solidFill>
                <a:schemeClr val="accent1"/>
              </a:solidFill>
              <a:prstDash val="solid"/>
            </a:ln>
          </c:spPr>
          <c:marker>
            <c:symbol val="none"/>
          </c:marker>
          <c:xVal>
            <c:numRef>
              <c:f>Sheet1!$A$1:$H$1</c:f>
              <c:numCache>
                <c:formatCode>General</c:formatCode>
                <c:ptCount val="8"/>
                <c:pt idx="0">
                  <c:v>2014</c:v>
                </c:pt>
                <c:pt idx="1">
                  <c:v>2015</c:v>
                </c:pt>
                <c:pt idx="2">
                  <c:v>2016</c:v>
                </c:pt>
                <c:pt idx="3">
                  <c:v>2017</c:v>
                </c:pt>
                <c:pt idx="4">
                  <c:v>2018</c:v>
                </c:pt>
                <c:pt idx="5">
                  <c:v>2019</c:v>
                </c:pt>
                <c:pt idx="6">
                  <c:v>2020</c:v>
                </c:pt>
                <c:pt idx="7">
                  <c:v>2021</c:v>
                </c:pt>
              </c:numCache>
            </c:numRef>
          </c:xVal>
          <c:yVal>
            <c:numRef>
              <c:f>Sheet1!$A$2:$H$2</c:f>
              <c:numCache>
                <c:formatCode>General</c:formatCode>
                <c:ptCount val="8"/>
                <c:pt idx="0">
                  <c:v>1425</c:v>
                </c:pt>
                <c:pt idx="1">
                  <c:v>1486</c:v>
                </c:pt>
                <c:pt idx="2">
                  <c:v>1789</c:v>
                </c:pt>
                <c:pt idx="3">
                  <c:v>1512</c:v>
                </c:pt>
                <c:pt idx="4">
                  <c:v>1498</c:v>
                </c:pt>
                <c:pt idx="5">
                  <c:v>1434</c:v>
                </c:pt>
                <c:pt idx="6">
                  <c:v>1251</c:v>
                </c:pt>
                <c:pt idx="7">
                  <c:v>1332</c:v>
                </c:pt>
              </c:numCache>
            </c:numRef>
          </c:yVal>
          <c:smooth val="0"/>
          <c:extLst>
            <c:ext xmlns:c16="http://schemas.microsoft.com/office/drawing/2014/chart" uri="{C3380CC4-5D6E-409C-BE32-E72D297353CC}">
              <c16:uniqueId val="{00000000-4198-4BA5-AFC0-40A6B560ED63}"/>
            </c:ext>
          </c:extLst>
        </c:ser>
        <c:ser>
          <c:idx val="1"/>
          <c:order val="1"/>
          <c:spPr>
            <a:ln w="76200" algn="ctr">
              <a:solidFill>
                <a:schemeClr val="accent2"/>
              </a:solidFill>
              <a:prstDash val="solid"/>
            </a:ln>
          </c:spPr>
          <c:marker>
            <c:symbol val="none"/>
          </c:marker>
          <c:xVal>
            <c:numRef>
              <c:f>Sheet1!$A$1:$H$1</c:f>
              <c:numCache>
                <c:formatCode>General</c:formatCode>
                <c:ptCount val="8"/>
                <c:pt idx="0">
                  <c:v>2014</c:v>
                </c:pt>
                <c:pt idx="1">
                  <c:v>2015</c:v>
                </c:pt>
                <c:pt idx="2">
                  <c:v>2016</c:v>
                </c:pt>
                <c:pt idx="3">
                  <c:v>2017</c:v>
                </c:pt>
                <c:pt idx="4">
                  <c:v>2018</c:v>
                </c:pt>
                <c:pt idx="5">
                  <c:v>2019</c:v>
                </c:pt>
                <c:pt idx="6">
                  <c:v>2020</c:v>
                </c:pt>
                <c:pt idx="7">
                  <c:v>2021</c:v>
                </c:pt>
              </c:numCache>
            </c:numRef>
          </c:xVal>
          <c:yVal>
            <c:numRef>
              <c:f>Sheet1!$A$3:$H$3</c:f>
              <c:numCache>
                <c:formatCode>General</c:formatCode>
                <c:ptCount val="8"/>
                <c:pt idx="0">
                  <c:v>2790</c:v>
                </c:pt>
                <c:pt idx="1">
                  <c:v>2790</c:v>
                </c:pt>
                <c:pt idx="2">
                  <c:v>2790</c:v>
                </c:pt>
                <c:pt idx="3">
                  <c:v>3015</c:v>
                </c:pt>
                <c:pt idx="4">
                  <c:v>3213</c:v>
                </c:pt>
                <c:pt idx="5">
                  <c:v>3010</c:v>
                </c:pt>
                <c:pt idx="6">
                  <c:v>2806</c:v>
                </c:pt>
                <c:pt idx="7">
                  <c:v>2913</c:v>
                </c:pt>
              </c:numCache>
            </c:numRef>
          </c:yVal>
          <c:smooth val="0"/>
          <c:extLst>
            <c:ext xmlns:c16="http://schemas.microsoft.com/office/drawing/2014/chart" uri="{C3380CC4-5D6E-409C-BE32-E72D297353CC}">
              <c16:uniqueId val="{00000001-4198-4BA5-AFC0-40A6B560ED63}"/>
            </c:ext>
          </c:extLst>
        </c:ser>
        <c:ser>
          <c:idx val="2"/>
          <c:order val="2"/>
          <c:spPr>
            <a:ln w="76200" algn="ctr">
              <a:solidFill>
                <a:schemeClr val="accent3"/>
              </a:solidFill>
              <a:prstDash val="solid"/>
            </a:ln>
          </c:spPr>
          <c:marker>
            <c:symbol val="none"/>
          </c:marker>
          <c:xVal>
            <c:numRef>
              <c:f>Sheet1!$A$1:$H$1</c:f>
              <c:numCache>
                <c:formatCode>General</c:formatCode>
                <c:ptCount val="8"/>
                <c:pt idx="0">
                  <c:v>2014</c:v>
                </c:pt>
                <c:pt idx="1">
                  <c:v>2015</c:v>
                </c:pt>
                <c:pt idx="2">
                  <c:v>2016</c:v>
                </c:pt>
                <c:pt idx="3">
                  <c:v>2017</c:v>
                </c:pt>
                <c:pt idx="4">
                  <c:v>2018</c:v>
                </c:pt>
                <c:pt idx="5">
                  <c:v>2019</c:v>
                </c:pt>
                <c:pt idx="6">
                  <c:v>2020</c:v>
                </c:pt>
                <c:pt idx="7">
                  <c:v>2021</c:v>
                </c:pt>
              </c:numCache>
            </c:numRef>
          </c:xVal>
          <c:yVal>
            <c:numRef>
              <c:f>Sheet1!$A$4:$H$4</c:f>
              <c:numCache>
                <c:formatCode>General</c:formatCode>
                <c:ptCount val="8"/>
                <c:pt idx="0">
                  <c:v>2841</c:v>
                </c:pt>
                <c:pt idx="1">
                  <c:v>2896</c:v>
                </c:pt>
                <c:pt idx="2">
                  <c:v>2956</c:v>
                </c:pt>
                <c:pt idx="3">
                  <c:v>3398</c:v>
                </c:pt>
                <c:pt idx="4">
                  <c:v>3390</c:v>
                </c:pt>
                <c:pt idx="5">
                  <c:v>3810</c:v>
                </c:pt>
                <c:pt idx="6">
                  <c:v>4483</c:v>
                </c:pt>
                <c:pt idx="7">
                  <c:v>5035</c:v>
                </c:pt>
              </c:numCache>
            </c:numRef>
          </c:yVal>
          <c:smooth val="0"/>
          <c:extLst>
            <c:ext xmlns:c16="http://schemas.microsoft.com/office/drawing/2014/chart" uri="{C3380CC4-5D6E-409C-BE32-E72D297353CC}">
              <c16:uniqueId val="{00000002-4198-4BA5-AFC0-40A6B560ED63}"/>
            </c:ext>
          </c:extLst>
        </c:ser>
        <c:ser>
          <c:idx val="3"/>
          <c:order val="3"/>
          <c:spPr>
            <a:ln w="76200" algn="ctr">
              <a:solidFill>
                <a:srgbClr val="009DF0"/>
              </a:solidFill>
              <a:prstDash val="solid"/>
            </a:ln>
          </c:spPr>
          <c:marker>
            <c:symbol val="none"/>
          </c:marker>
          <c:xVal>
            <c:numRef>
              <c:f>Sheet1!$A$1:$H$1</c:f>
              <c:numCache>
                <c:formatCode>General</c:formatCode>
                <c:ptCount val="8"/>
                <c:pt idx="0">
                  <c:v>2014</c:v>
                </c:pt>
                <c:pt idx="1">
                  <c:v>2015</c:v>
                </c:pt>
                <c:pt idx="2">
                  <c:v>2016</c:v>
                </c:pt>
                <c:pt idx="3">
                  <c:v>2017</c:v>
                </c:pt>
                <c:pt idx="4">
                  <c:v>2018</c:v>
                </c:pt>
                <c:pt idx="5">
                  <c:v>2019</c:v>
                </c:pt>
                <c:pt idx="6">
                  <c:v>2020</c:v>
                </c:pt>
                <c:pt idx="7">
                  <c:v>2021</c:v>
                </c:pt>
              </c:numCache>
            </c:numRef>
          </c:xVal>
          <c:yVal>
            <c:numRef>
              <c:f>Sheet1!$A$5:$H$5</c:f>
              <c:numCache>
                <c:formatCode>General</c:formatCode>
                <c:ptCount val="8"/>
                <c:pt idx="0">
                  <c:v>470</c:v>
                </c:pt>
                <c:pt idx="1">
                  <c:v>467</c:v>
                </c:pt>
                <c:pt idx="2">
                  <c:v>443</c:v>
                </c:pt>
                <c:pt idx="3">
                  <c:v>432</c:v>
                </c:pt>
                <c:pt idx="4">
                  <c:v>384</c:v>
                </c:pt>
                <c:pt idx="5">
                  <c:v>345</c:v>
                </c:pt>
                <c:pt idx="6">
                  <c:v>351</c:v>
                </c:pt>
                <c:pt idx="7">
                  <c:v>430</c:v>
                </c:pt>
              </c:numCache>
            </c:numRef>
          </c:yVal>
          <c:smooth val="0"/>
          <c:extLst>
            <c:ext xmlns:c16="http://schemas.microsoft.com/office/drawing/2014/chart" uri="{C3380CC4-5D6E-409C-BE32-E72D297353CC}">
              <c16:uniqueId val="{00000003-4198-4BA5-AFC0-40A6B560ED63}"/>
            </c:ext>
          </c:extLst>
        </c:ser>
        <c:dLbls>
          <c:showLegendKey val="0"/>
          <c:showVal val="0"/>
          <c:showCatName val="0"/>
          <c:showSerName val="0"/>
          <c:showPercent val="0"/>
          <c:showBubbleSize val="0"/>
        </c:dLbls>
        <c:axId val="567802215"/>
        <c:axId val="1"/>
      </c:scatterChart>
      <c:valAx>
        <c:axId val="567802215"/>
        <c:scaling>
          <c:orientation val="minMax"/>
          <c:max val="2021"/>
          <c:min val="2014"/>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200" kern="1200">
                <a:solidFill>
                  <a:schemeClr val="tx1"/>
                </a:solidFill>
                <a:latin typeface="+mn-lt"/>
                <a:ea typeface="+mn-ea"/>
                <a:cs typeface="+mn-cs"/>
              </a:defRPr>
            </a:pPr>
            <a:endParaRPr lang="da-DK"/>
          </a:p>
        </c:txPr>
        <c:crossAx val="1"/>
        <c:crosses val="min"/>
        <c:crossBetween val="midCat"/>
        <c:majorUnit val="1"/>
      </c:valAx>
      <c:valAx>
        <c:axId val="1"/>
        <c:scaling>
          <c:orientation val="minMax"/>
          <c:max val="5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200" kern="1200">
                <a:solidFill>
                  <a:schemeClr val="tx1"/>
                </a:solidFill>
                <a:latin typeface="+mn-lt"/>
                <a:ea typeface="+mn-ea"/>
                <a:cs typeface="+mn-cs"/>
              </a:defRPr>
            </a:pPr>
            <a:endParaRPr lang="da-DK"/>
          </a:p>
        </c:txPr>
        <c:crossAx val="567802215"/>
        <c:crosses val="min"/>
        <c:crossBetween val="midCat"/>
        <c:majorUnit val="5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80517270716347E-3"/>
          <c:y val="0.11598302687411598"/>
          <c:w val="0.9823038965458567"/>
          <c:h val="0.8472418670438473"/>
        </c:manualLayout>
      </c:layout>
      <c:barChart>
        <c:barDir val="col"/>
        <c:grouping val="clustered"/>
        <c:varyColors val="0"/>
        <c:ser>
          <c:idx val="0"/>
          <c:order val="0"/>
          <c:spPr>
            <a:solidFill>
              <a:srgbClr val="009DF0"/>
            </a:solidFill>
            <a:ln>
              <a:noFill/>
            </a:ln>
          </c:spPr>
          <c:invertIfNegative val="0"/>
          <c:dLbls>
            <c:dLbl>
              <c:idx val="0"/>
              <c:layout>
                <c:manualLayout>
                  <c:x val="0"/>
                  <c:y val="-0.2970297029702970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69C-46FD-ABB9-1A64B9A48F46}"/>
                </c:ext>
              </c:extLst>
            </c:dLbl>
            <c:dLbl>
              <c:idx val="1"/>
              <c:layout>
                <c:manualLayout>
                  <c:x val="0"/>
                  <c:y val="-0.2977369165487977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69C-46FD-ABB9-1A64B9A48F46}"/>
                </c:ext>
              </c:extLst>
            </c:dLbl>
            <c:dLbl>
              <c:idx val="2"/>
              <c:layout>
                <c:manualLayout>
                  <c:x val="0"/>
                  <c:y val="-0.3083451202263083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69C-46FD-ABB9-1A64B9A48F46}"/>
                </c:ext>
              </c:extLst>
            </c:dLbl>
            <c:dLbl>
              <c:idx val="3"/>
              <c:layout>
                <c:manualLayout>
                  <c:x val="0"/>
                  <c:y val="-0.32107496463932106"/>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69C-46FD-ABB9-1A64B9A48F46}"/>
                </c:ext>
              </c:extLst>
            </c:dLbl>
            <c:dLbl>
              <c:idx val="4"/>
              <c:layout>
                <c:manualLayout>
                  <c:x val="0"/>
                  <c:y val="-0.3267326732673267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69C-46FD-ABB9-1A64B9A48F46}"/>
                </c:ext>
              </c:extLst>
            </c:dLbl>
            <c:dLbl>
              <c:idx val="5"/>
              <c:layout>
                <c:manualLayout>
                  <c:x val="0"/>
                  <c:y val="-0.36138613861386137"/>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69C-46FD-ABB9-1A64B9A48F46}"/>
                </c:ext>
              </c:extLst>
            </c:dLbl>
            <c:dLbl>
              <c:idx val="6"/>
              <c:layout>
                <c:manualLayout>
                  <c:x val="0"/>
                  <c:y val="-0.3776520509193776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69C-46FD-ABB9-1A64B9A48F46}"/>
                </c:ext>
              </c:extLst>
            </c:dLbl>
            <c:dLbl>
              <c:idx val="7"/>
              <c:layout>
                <c:manualLayout>
                  <c:x val="0"/>
                  <c:y val="-0.39745403111739747"/>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69C-46FD-ABB9-1A64B9A48F46}"/>
                </c:ext>
              </c:extLst>
            </c:dLbl>
            <c:dLbl>
              <c:idx val="8"/>
              <c:layout>
                <c:manualLayout>
                  <c:x val="0"/>
                  <c:y val="-0.4257425742574257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9C-46FD-ABB9-1A64B9A48F46}"/>
                </c:ext>
              </c:extLst>
            </c:dLbl>
            <c:dLbl>
              <c:idx val="9"/>
              <c:layout>
                <c:manualLayout>
                  <c:x val="0"/>
                  <c:y val="-0.48231966053748232"/>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9C-46FD-ABB9-1A64B9A48F4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404</c:v>
                </c:pt>
                <c:pt idx="1">
                  <c:v>406</c:v>
                </c:pt>
                <c:pt idx="2">
                  <c:v>424</c:v>
                </c:pt>
                <c:pt idx="3">
                  <c:v>445</c:v>
                </c:pt>
                <c:pt idx="4">
                  <c:v>455</c:v>
                </c:pt>
                <c:pt idx="5">
                  <c:v>513</c:v>
                </c:pt>
                <c:pt idx="6">
                  <c:v>540</c:v>
                </c:pt>
                <c:pt idx="7">
                  <c:v>574</c:v>
                </c:pt>
                <c:pt idx="8">
                  <c:v>623</c:v>
                </c:pt>
                <c:pt idx="9">
                  <c:v>718</c:v>
                </c:pt>
              </c:numCache>
            </c:numRef>
          </c:val>
          <c:extLst>
            <c:ext xmlns:c16="http://schemas.microsoft.com/office/drawing/2014/chart" uri="{C3380CC4-5D6E-409C-BE32-E72D297353CC}">
              <c16:uniqueId val="{0000000A-569C-46FD-ABB9-1A64B9A48F46}"/>
            </c:ext>
          </c:extLst>
        </c:ser>
        <c:ser>
          <c:idx val="1"/>
          <c:order val="1"/>
          <c:spPr>
            <a:solidFill>
              <a:srgbClr val="C0C0C0"/>
            </a:solidFill>
            <a:ln>
              <a:noFill/>
            </a:ln>
          </c:spPr>
          <c:invertIfNegative val="0"/>
          <c:dLbls>
            <c:dLbl>
              <c:idx val="0"/>
              <c:layout>
                <c:manualLayout>
                  <c:x val="3.2329419771992512E-3"/>
                  <c:y val="-0.2694483734087694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69C-46FD-ABB9-1A64B9A48F46}"/>
                </c:ext>
              </c:extLst>
            </c:dLbl>
            <c:dLbl>
              <c:idx val="1"/>
              <c:layout>
                <c:manualLayout>
                  <c:x val="3.2329419771992512E-3"/>
                  <c:y val="-0.2602545968882602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69C-46FD-ABB9-1A64B9A48F46}"/>
                </c:ext>
              </c:extLst>
            </c:dLbl>
            <c:dLbl>
              <c:idx val="2"/>
              <c:layout>
                <c:manualLayout>
                  <c:x val="3.2329419771992512E-3"/>
                  <c:y val="-0.2517680339462517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69C-46FD-ABB9-1A64B9A48F46}"/>
                </c:ext>
              </c:extLst>
            </c:dLbl>
            <c:dLbl>
              <c:idx val="3"/>
              <c:layout>
                <c:manualLayout>
                  <c:x val="3.2329419771992512E-3"/>
                  <c:y val="-0.24328147100424327"/>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69C-46FD-ABB9-1A64B9A48F46}"/>
                </c:ext>
              </c:extLst>
            </c:dLbl>
            <c:dLbl>
              <c:idx val="4"/>
              <c:layout>
                <c:manualLayout>
                  <c:x val="3.2329419771992512E-3"/>
                  <c:y val="-0.24469589816124471"/>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69C-46FD-ABB9-1A64B9A48F46}"/>
                </c:ext>
              </c:extLst>
            </c:dLbl>
            <c:dLbl>
              <c:idx val="5"/>
              <c:layout>
                <c:manualLayout>
                  <c:x val="3.2329419771992512E-3"/>
                  <c:y val="-0.2397454031117397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69C-46FD-ABB9-1A64B9A48F46}"/>
                </c:ext>
              </c:extLst>
            </c:dLbl>
            <c:dLbl>
              <c:idx val="6"/>
              <c:layout>
                <c:manualLayout>
                  <c:x val="3.2329419771992512E-3"/>
                  <c:y val="-0.23267326732673269"/>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69C-46FD-ABB9-1A64B9A48F46}"/>
                </c:ext>
              </c:extLst>
            </c:dLbl>
            <c:dLbl>
              <c:idx val="7"/>
              <c:layout>
                <c:manualLayout>
                  <c:x val="3.2329419771992512E-3"/>
                  <c:y val="-0.23974540311173975"/>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69C-46FD-ABB9-1A64B9A48F46}"/>
                </c:ext>
              </c:extLst>
            </c:dLbl>
            <c:dLbl>
              <c:idx val="8"/>
              <c:layout>
                <c:manualLayout>
                  <c:x val="3.2329419771992512E-3"/>
                  <c:y val="-0.24257425742574257"/>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69C-46FD-ABB9-1A64B9A48F46}"/>
                </c:ext>
              </c:extLst>
            </c:dLbl>
            <c:dLbl>
              <c:idx val="9"/>
              <c:layout>
                <c:manualLayout>
                  <c:x val="3.2329419771992512E-3"/>
                  <c:y val="-0.25742574257425743"/>
                </c:manualLayout>
              </c:layout>
              <c:numFmt formatCode="#,##0;&quot;-&quot;#,##0" sourceLinked="0"/>
              <c:spPr>
                <a:noFill/>
                <a:ln>
                  <a:noFill/>
                </a:ln>
              </c:spPr>
              <c:txPr>
                <a:bodyPr wrap="none"/>
                <a:lstStyle/>
                <a:p>
                  <a:pPr>
                    <a:defRPr sz="14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69C-46FD-ABB9-1A64B9A48F4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358</c:v>
                </c:pt>
                <c:pt idx="1">
                  <c:v>341</c:v>
                </c:pt>
                <c:pt idx="2">
                  <c:v>327</c:v>
                </c:pt>
                <c:pt idx="3">
                  <c:v>312</c:v>
                </c:pt>
                <c:pt idx="4">
                  <c:v>316</c:v>
                </c:pt>
                <c:pt idx="5">
                  <c:v>306</c:v>
                </c:pt>
                <c:pt idx="6">
                  <c:v>294</c:v>
                </c:pt>
                <c:pt idx="7">
                  <c:v>306</c:v>
                </c:pt>
                <c:pt idx="8">
                  <c:v>311</c:v>
                </c:pt>
                <c:pt idx="9">
                  <c:v>336</c:v>
                </c:pt>
              </c:numCache>
            </c:numRef>
          </c:val>
          <c:extLst>
            <c:ext xmlns:c16="http://schemas.microsoft.com/office/drawing/2014/chart" uri="{C3380CC4-5D6E-409C-BE32-E72D297353CC}">
              <c16:uniqueId val="{00000015-569C-46FD-ABB9-1A64B9A48F46}"/>
            </c:ext>
          </c:extLst>
        </c:ser>
        <c:dLbls>
          <c:showLegendKey val="0"/>
          <c:showVal val="0"/>
          <c:showCatName val="0"/>
          <c:showSerName val="0"/>
          <c:showPercent val="0"/>
          <c:showBubbleSize val="0"/>
        </c:dLbls>
        <c:gapWidth val="80"/>
        <c:axId val="734215800"/>
        <c:axId val="1"/>
      </c:barChart>
      <c:catAx>
        <c:axId val="7342158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18"/>
          <c:min val="0"/>
        </c:scaling>
        <c:delete val="1"/>
        <c:axPos val="l"/>
        <c:numFmt formatCode="General" sourceLinked="1"/>
        <c:majorTickMark val="out"/>
        <c:minorTickMark val="none"/>
        <c:tickLblPos val="nextTo"/>
        <c:crossAx val="73421580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55666003976142"/>
          <c:y val="5.8690744920993229E-2"/>
          <c:w val="0.51822398939695158"/>
          <c:h val="0.88261851015801351"/>
        </c:manualLayout>
      </c:layout>
      <c:pieChart>
        <c:varyColors val="0"/>
        <c:ser>
          <c:idx val="0"/>
          <c:order val="0"/>
          <c:dPt>
            <c:idx val="0"/>
            <c:bubble3D val="0"/>
            <c:spPr>
              <a:solidFill>
                <a:srgbClr val="CCEBFD"/>
              </a:solidFill>
              <a:ln>
                <a:noFill/>
              </a:ln>
            </c:spPr>
            <c:extLst>
              <c:ext xmlns:c16="http://schemas.microsoft.com/office/drawing/2014/chart" uri="{C3380CC4-5D6E-409C-BE32-E72D297353CC}">
                <c16:uniqueId val="{00000000-3F55-4283-BAF9-EFEFEC7A5C69}"/>
              </c:ext>
            </c:extLst>
          </c:dPt>
          <c:dPt>
            <c:idx val="1"/>
            <c:bubble3D val="0"/>
            <c:spPr>
              <a:solidFill>
                <a:srgbClr val="009DF0"/>
              </a:solidFill>
              <a:ln>
                <a:noFill/>
              </a:ln>
            </c:spPr>
            <c:extLst>
              <c:ext xmlns:c16="http://schemas.microsoft.com/office/drawing/2014/chart" uri="{C3380CC4-5D6E-409C-BE32-E72D297353CC}">
                <c16:uniqueId val="{00000001-3F55-4283-BAF9-EFEFEC7A5C69}"/>
              </c:ext>
            </c:extLst>
          </c:dPt>
          <c:dPt>
            <c:idx val="2"/>
            <c:bubble3D val="0"/>
            <c:spPr>
              <a:solidFill>
                <a:srgbClr val="05326E"/>
              </a:solidFill>
              <a:ln>
                <a:noFill/>
              </a:ln>
            </c:spPr>
            <c:extLst>
              <c:ext xmlns:c16="http://schemas.microsoft.com/office/drawing/2014/chart" uri="{C3380CC4-5D6E-409C-BE32-E72D297353CC}">
                <c16:uniqueId val="{00000002-3F55-4283-BAF9-EFEFEC7A5C69}"/>
              </c:ext>
            </c:extLst>
          </c:dPt>
          <c:dPt>
            <c:idx val="3"/>
            <c:bubble3D val="0"/>
            <c:spPr>
              <a:solidFill>
                <a:srgbClr val="ADD095"/>
              </a:solidFill>
              <a:ln>
                <a:noFill/>
              </a:ln>
            </c:spPr>
            <c:extLst>
              <c:ext xmlns:c16="http://schemas.microsoft.com/office/drawing/2014/chart" uri="{C3380CC4-5D6E-409C-BE32-E72D297353CC}">
                <c16:uniqueId val="{00000003-3F55-4283-BAF9-EFEFEC7A5C69}"/>
              </c:ext>
            </c:extLst>
          </c:dPt>
          <c:dPt>
            <c:idx val="4"/>
            <c:bubble3D val="0"/>
            <c:spPr>
              <a:solidFill>
                <a:srgbClr val="125A40"/>
              </a:solidFill>
              <a:ln>
                <a:noFill/>
              </a:ln>
            </c:spPr>
            <c:extLst>
              <c:ext xmlns:c16="http://schemas.microsoft.com/office/drawing/2014/chart" uri="{C3380CC4-5D6E-409C-BE32-E72D297353CC}">
                <c16:uniqueId val="{00000004-3F55-4283-BAF9-EFEFEC7A5C69}"/>
              </c:ext>
            </c:extLst>
          </c:dPt>
          <c:dLbls>
            <c:dLbl>
              <c:idx val="0"/>
              <c:layout>
                <c:manualLayout>
                  <c:x val="2.2531477799867462E-2"/>
                  <c:y val="-0.11060948081264109"/>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F55-4283-BAF9-EFEFEC7A5C69}"/>
                </c:ext>
              </c:extLst>
            </c:dLbl>
            <c:dLbl>
              <c:idx val="1"/>
              <c:layout>
                <c:manualLayout>
                  <c:x val="5.6328694499668652E-2"/>
                  <c:y val="-1.2415349887133182E-2"/>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F55-4283-BAF9-EFEFEC7A5C69}"/>
                </c:ext>
              </c:extLst>
            </c:dLbl>
            <c:dLbl>
              <c:idx val="2"/>
              <c:layout>
                <c:manualLayout>
                  <c:x val="-4.7713717693836977E-2"/>
                  <c:y val="4.4018058690744918E-2"/>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F55-4283-BAF9-EFEFEC7A5C6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10.597664300435081</c:v>
                </c:pt>
                <c:pt idx="1">
                  <c:v>24.574307304785894</c:v>
                </c:pt>
                <c:pt idx="2">
                  <c:v>63.784749255782003</c:v>
                </c:pt>
                <c:pt idx="3">
                  <c:v>0.37920769406915505</c:v>
                </c:pt>
                <c:pt idx="4">
                  <c:v>0.66407144492786807</c:v>
                </c:pt>
              </c:numCache>
            </c:numRef>
          </c:val>
          <c:extLst>
            <c:ext xmlns:c16="http://schemas.microsoft.com/office/drawing/2014/chart" uri="{C3380CC4-5D6E-409C-BE32-E72D297353CC}">
              <c16:uniqueId val="{00000005-3F55-4283-BAF9-EFEFEC7A5C6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989396951623593"/>
          <c:y val="5.8690744920993229E-2"/>
          <c:w val="0.51822398939695158"/>
          <c:h val="0.88261851015801351"/>
        </c:manualLayout>
      </c:layout>
      <c:pieChart>
        <c:varyColors val="0"/>
        <c:ser>
          <c:idx val="0"/>
          <c:order val="0"/>
          <c:dPt>
            <c:idx val="0"/>
            <c:bubble3D val="0"/>
            <c:spPr>
              <a:solidFill>
                <a:srgbClr val="CCEBFD"/>
              </a:solidFill>
              <a:ln>
                <a:noFill/>
              </a:ln>
            </c:spPr>
            <c:extLst>
              <c:ext xmlns:c16="http://schemas.microsoft.com/office/drawing/2014/chart" uri="{C3380CC4-5D6E-409C-BE32-E72D297353CC}">
                <c16:uniqueId val="{00000000-B2EF-47AA-98AC-FB5E74E8DC53}"/>
              </c:ext>
            </c:extLst>
          </c:dPt>
          <c:dPt>
            <c:idx val="1"/>
            <c:bubble3D val="0"/>
            <c:spPr>
              <a:solidFill>
                <a:srgbClr val="009DF0"/>
              </a:solidFill>
              <a:ln>
                <a:noFill/>
              </a:ln>
            </c:spPr>
            <c:extLst>
              <c:ext xmlns:c16="http://schemas.microsoft.com/office/drawing/2014/chart" uri="{C3380CC4-5D6E-409C-BE32-E72D297353CC}">
                <c16:uniqueId val="{00000001-B2EF-47AA-98AC-FB5E74E8DC53}"/>
              </c:ext>
            </c:extLst>
          </c:dPt>
          <c:dPt>
            <c:idx val="2"/>
            <c:bubble3D val="0"/>
            <c:spPr>
              <a:solidFill>
                <a:srgbClr val="05326E"/>
              </a:solidFill>
              <a:ln>
                <a:noFill/>
              </a:ln>
            </c:spPr>
            <c:extLst>
              <c:ext xmlns:c16="http://schemas.microsoft.com/office/drawing/2014/chart" uri="{C3380CC4-5D6E-409C-BE32-E72D297353CC}">
                <c16:uniqueId val="{00000002-B2EF-47AA-98AC-FB5E74E8DC53}"/>
              </c:ext>
            </c:extLst>
          </c:dPt>
          <c:dPt>
            <c:idx val="3"/>
            <c:bubble3D val="0"/>
            <c:spPr>
              <a:solidFill>
                <a:srgbClr val="ADD095"/>
              </a:solidFill>
              <a:ln>
                <a:noFill/>
              </a:ln>
            </c:spPr>
            <c:extLst>
              <c:ext xmlns:c16="http://schemas.microsoft.com/office/drawing/2014/chart" uri="{C3380CC4-5D6E-409C-BE32-E72D297353CC}">
                <c16:uniqueId val="{00000003-B2EF-47AA-98AC-FB5E74E8DC53}"/>
              </c:ext>
            </c:extLst>
          </c:dPt>
          <c:dPt>
            <c:idx val="4"/>
            <c:bubble3D val="0"/>
            <c:spPr>
              <a:solidFill>
                <a:srgbClr val="125A40"/>
              </a:solidFill>
              <a:ln>
                <a:noFill/>
              </a:ln>
            </c:spPr>
            <c:extLst>
              <c:ext xmlns:c16="http://schemas.microsoft.com/office/drawing/2014/chart" uri="{C3380CC4-5D6E-409C-BE32-E72D297353CC}">
                <c16:uniqueId val="{00000004-B2EF-47AA-98AC-FB5E74E8DC53}"/>
              </c:ext>
            </c:extLst>
          </c:dPt>
          <c:dLbls>
            <c:dLbl>
              <c:idx val="0"/>
              <c:layout>
                <c:manualLayout>
                  <c:x val="5.3677932405566599E-2"/>
                  <c:y val="2.2573363431151242E-2"/>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2EF-47AA-98AC-FB5E74E8DC53}"/>
                </c:ext>
              </c:extLst>
            </c:dLbl>
            <c:dLbl>
              <c:idx val="2"/>
              <c:layout>
                <c:manualLayout>
                  <c:x val="-4.8376408217362492E-2"/>
                  <c:y val="4.17607223476298E-2"/>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EF-47AA-98AC-FB5E74E8DC53}"/>
                </c:ext>
              </c:extLst>
            </c:dLbl>
            <c:dLbl>
              <c:idx val="3"/>
              <c:layout>
                <c:manualLayout>
                  <c:x val="-3.9761431411530816E-2"/>
                  <c:y val="-6.9977426636568849E-2"/>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EF-47AA-98AC-FB5E74E8DC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57.966039992719146</c:v>
                </c:pt>
                <c:pt idx="1">
                  <c:v>0.32763866136204073</c:v>
                </c:pt>
                <c:pt idx="2">
                  <c:v>18.311360740567387</c:v>
                </c:pt>
                <c:pt idx="3">
                  <c:v>22.347036950360142</c:v>
                </c:pt>
                <c:pt idx="4">
                  <c:v>1.0479236549912889</c:v>
                </c:pt>
              </c:numCache>
            </c:numRef>
          </c:val>
          <c:extLst>
            <c:ext xmlns:c16="http://schemas.microsoft.com/office/drawing/2014/chart" uri="{C3380CC4-5D6E-409C-BE32-E72D297353CC}">
              <c16:uniqueId val="{00000005-B2EF-47AA-98AC-FB5E74E8DC5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55666003976142"/>
          <c:y val="5.8690744920993229E-2"/>
          <c:w val="0.51822398939695158"/>
          <c:h val="0.88261851015801351"/>
        </c:manualLayout>
      </c:layout>
      <c:pieChart>
        <c:varyColors val="0"/>
        <c:ser>
          <c:idx val="0"/>
          <c:order val="0"/>
          <c:dPt>
            <c:idx val="0"/>
            <c:bubble3D val="0"/>
            <c:spPr>
              <a:solidFill>
                <a:srgbClr val="CCEBFD"/>
              </a:solidFill>
              <a:ln>
                <a:noFill/>
              </a:ln>
            </c:spPr>
            <c:extLst>
              <c:ext xmlns:c16="http://schemas.microsoft.com/office/drawing/2014/chart" uri="{C3380CC4-5D6E-409C-BE32-E72D297353CC}">
                <c16:uniqueId val="{00000000-6F30-4063-BEC9-FA8223D9A91F}"/>
              </c:ext>
            </c:extLst>
          </c:dPt>
          <c:dPt>
            <c:idx val="1"/>
            <c:bubble3D val="0"/>
            <c:spPr>
              <a:solidFill>
                <a:srgbClr val="009DF0"/>
              </a:solidFill>
              <a:ln>
                <a:noFill/>
              </a:ln>
            </c:spPr>
            <c:extLst>
              <c:ext xmlns:c16="http://schemas.microsoft.com/office/drawing/2014/chart" uri="{C3380CC4-5D6E-409C-BE32-E72D297353CC}">
                <c16:uniqueId val="{00000001-6F30-4063-BEC9-FA8223D9A91F}"/>
              </c:ext>
            </c:extLst>
          </c:dPt>
          <c:dPt>
            <c:idx val="2"/>
            <c:bubble3D val="0"/>
            <c:spPr>
              <a:solidFill>
                <a:srgbClr val="05326E"/>
              </a:solidFill>
              <a:ln>
                <a:noFill/>
              </a:ln>
            </c:spPr>
            <c:extLst>
              <c:ext xmlns:c16="http://schemas.microsoft.com/office/drawing/2014/chart" uri="{C3380CC4-5D6E-409C-BE32-E72D297353CC}">
                <c16:uniqueId val="{00000002-6F30-4063-BEC9-FA8223D9A91F}"/>
              </c:ext>
            </c:extLst>
          </c:dPt>
          <c:dPt>
            <c:idx val="3"/>
            <c:bubble3D val="0"/>
            <c:spPr>
              <a:solidFill>
                <a:srgbClr val="ADD095"/>
              </a:solidFill>
              <a:ln>
                <a:noFill/>
              </a:ln>
            </c:spPr>
            <c:extLst>
              <c:ext xmlns:c16="http://schemas.microsoft.com/office/drawing/2014/chart" uri="{C3380CC4-5D6E-409C-BE32-E72D297353CC}">
                <c16:uniqueId val="{00000003-6F30-4063-BEC9-FA8223D9A91F}"/>
              </c:ext>
            </c:extLst>
          </c:dPt>
          <c:dPt>
            <c:idx val="4"/>
            <c:bubble3D val="0"/>
            <c:spPr>
              <a:solidFill>
                <a:srgbClr val="125A40"/>
              </a:solidFill>
              <a:ln>
                <a:noFill/>
              </a:ln>
            </c:spPr>
            <c:extLst>
              <c:ext xmlns:c16="http://schemas.microsoft.com/office/drawing/2014/chart" uri="{C3380CC4-5D6E-409C-BE32-E72D297353CC}">
                <c16:uniqueId val="{00000004-6F30-4063-BEC9-FA8223D9A91F}"/>
              </c:ext>
            </c:extLst>
          </c:dPt>
          <c:dLbls>
            <c:dLbl>
              <c:idx val="0"/>
              <c:layout>
                <c:manualLayout>
                  <c:x val="4.7051027170311462E-2"/>
                  <c:y val="-4.6275395033860044E-2"/>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30-4063-BEC9-FA8223D9A91F}"/>
                </c:ext>
              </c:extLst>
            </c:dLbl>
            <c:dLbl>
              <c:idx val="1"/>
              <c:layout>
                <c:manualLayout>
                  <c:x val="1.2591119946984758E-2"/>
                  <c:y val="0.1275395033860045"/>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30-4063-BEC9-FA8223D9A91F}"/>
                </c:ext>
              </c:extLst>
            </c:dLbl>
            <c:dLbl>
              <c:idx val="2"/>
              <c:layout>
                <c:manualLayout>
                  <c:x val="-5.4340622929092114E-2"/>
                  <c:y val="-2.144469525959368E-2"/>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30-4063-BEC9-FA8223D9A91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33.207640172520023</c:v>
                </c:pt>
                <c:pt idx="1">
                  <c:v>28.10351201478743</c:v>
                </c:pt>
                <c:pt idx="2">
                  <c:v>34.597658656808377</c:v>
                </c:pt>
                <c:pt idx="3">
                  <c:v>1.1065927295132469</c:v>
                </c:pt>
                <c:pt idx="4">
                  <c:v>2.9845964263709184</c:v>
                </c:pt>
              </c:numCache>
            </c:numRef>
          </c:val>
          <c:extLst>
            <c:ext xmlns:c16="http://schemas.microsoft.com/office/drawing/2014/chart" uri="{C3380CC4-5D6E-409C-BE32-E72D297353CC}">
              <c16:uniqueId val="{00000005-6F30-4063-BEC9-FA8223D9A91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55666003976142"/>
          <c:y val="5.8690744920993229E-2"/>
          <c:w val="0.51822398939695158"/>
          <c:h val="0.88261851015801351"/>
        </c:manualLayout>
      </c:layout>
      <c:pieChart>
        <c:varyColors val="0"/>
        <c:ser>
          <c:idx val="0"/>
          <c:order val="0"/>
          <c:dPt>
            <c:idx val="0"/>
            <c:bubble3D val="0"/>
            <c:spPr>
              <a:solidFill>
                <a:srgbClr val="CCEBFD"/>
              </a:solidFill>
              <a:ln>
                <a:noFill/>
              </a:ln>
            </c:spPr>
            <c:extLst>
              <c:ext xmlns:c16="http://schemas.microsoft.com/office/drawing/2014/chart" uri="{C3380CC4-5D6E-409C-BE32-E72D297353CC}">
                <c16:uniqueId val="{00000000-2270-4879-9B11-77CFA0AB192C}"/>
              </c:ext>
            </c:extLst>
          </c:dPt>
          <c:dPt>
            <c:idx val="1"/>
            <c:bubble3D val="0"/>
            <c:spPr>
              <a:solidFill>
                <a:srgbClr val="009DF0"/>
              </a:solidFill>
              <a:ln>
                <a:noFill/>
              </a:ln>
            </c:spPr>
            <c:extLst>
              <c:ext xmlns:c16="http://schemas.microsoft.com/office/drawing/2014/chart" uri="{C3380CC4-5D6E-409C-BE32-E72D297353CC}">
                <c16:uniqueId val="{00000001-2270-4879-9B11-77CFA0AB192C}"/>
              </c:ext>
            </c:extLst>
          </c:dPt>
          <c:dPt>
            <c:idx val="2"/>
            <c:bubble3D val="0"/>
            <c:spPr>
              <a:solidFill>
                <a:srgbClr val="05326E"/>
              </a:solidFill>
              <a:ln>
                <a:noFill/>
              </a:ln>
            </c:spPr>
            <c:extLst>
              <c:ext xmlns:c16="http://schemas.microsoft.com/office/drawing/2014/chart" uri="{C3380CC4-5D6E-409C-BE32-E72D297353CC}">
                <c16:uniqueId val="{00000002-2270-4879-9B11-77CFA0AB192C}"/>
              </c:ext>
            </c:extLst>
          </c:dPt>
          <c:dPt>
            <c:idx val="3"/>
            <c:bubble3D val="0"/>
            <c:spPr>
              <a:solidFill>
                <a:srgbClr val="ADD095"/>
              </a:solidFill>
              <a:ln>
                <a:noFill/>
              </a:ln>
            </c:spPr>
            <c:extLst>
              <c:ext xmlns:c16="http://schemas.microsoft.com/office/drawing/2014/chart" uri="{C3380CC4-5D6E-409C-BE32-E72D297353CC}">
                <c16:uniqueId val="{00000003-2270-4879-9B11-77CFA0AB192C}"/>
              </c:ext>
            </c:extLst>
          </c:dPt>
          <c:dPt>
            <c:idx val="4"/>
            <c:bubble3D val="0"/>
            <c:spPr>
              <a:solidFill>
                <a:srgbClr val="125A40"/>
              </a:solidFill>
              <a:ln>
                <a:noFill/>
              </a:ln>
            </c:spPr>
            <c:extLst>
              <c:ext xmlns:c16="http://schemas.microsoft.com/office/drawing/2014/chart" uri="{C3380CC4-5D6E-409C-BE32-E72D297353CC}">
                <c16:uniqueId val="{00000004-2270-4879-9B11-77CFA0AB192C}"/>
              </c:ext>
            </c:extLst>
          </c:dPt>
          <c:dLbls>
            <c:dLbl>
              <c:idx val="0"/>
              <c:layout>
                <c:manualLayout>
                  <c:x val="2.7833001988071572E-2"/>
                  <c:y val="-0.10045146726862303"/>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270-4879-9B11-77CFA0AB192C}"/>
                </c:ext>
              </c:extLst>
            </c:dLbl>
            <c:dLbl>
              <c:idx val="1"/>
              <c:layout>
                <c:manualLayout>
                  <c:x val="5.2352551358515576E-2"/>
                  <c:y val="2.8216704288939052E-2"/>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270-4879-9B11-77CFA0AB192C}"/>
                </c:ext>
              </c:extLst>
            </c:dLbl>
            <c:dLbl>
              <c:idx val="2"/>
              <c:layout>
                <c:manualLayout>
                  <c:x val="-5.3677932405566599E-2"/>
                  <c:y val="2.3702031602708805E-2"/>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270-4879-9B11-77CFA0AB19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14.070408278033966</c:v>
                </c:pt>
                <c:pt idx="1">
                  <c:v>31.560004498931505</c:v>
                </c:pt>
                <c:pt idx="2">
                  <c:v>50.421774828478242</c:v>
                </c:pt>
                <c:pt idx="3">
                  <c:v>3.9478123945562928</c:v>
                </c:pt>
                <c:pt idx="4">
                  <c:v>0</c:v>
                </c:pt>
              </c:numCache>
            </c:numRef>
          </c:val>
          <c:extLst>
            <c:ext xmlns:c16="http://schemas.microsoft.com/office/drawing/2014/chart" uri="{C3380CC4-5D6E-409C-BE32-E72D297353CC}">
              <c16:uniqueId val="{00000005-2270-4879-9B11-77CFA0AB192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96310596310596"/>
          <c:y val="3.8516405135520682E-2"/>
          <c:w val="0.84148434148434148"/>
          <c:h val="0.84926295767950544"/>
        </c:manualLayout>
      </c:layout>
      <c:scatterChart>
        <c:scatterStyle val="lineMarker"/>
        <c:varyColors val="0"/>
        <c:ser>
          <c:idx val="0"/>
          <c:order val="0"/>
          <c:spPr>
            <a:ln w="38100" algn="ctr">
              <a:solidFill>
                <a:srgbClr val="009DF0"/>
              </a:solidFill>
              <a:prstDash val="solid"/>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Sheet1!$A$2:$AO$2</c:f>
              <c:numCache>
                <c:formatCode>General</c:formatCode>
                <c:ptCount val="41"/>
                <c:pt idx="0">
                  <c:v>2723</c:v>
                </c:pt>
                <c:pt idx="1">
                  <c:v>2821</c:v>
                </c:pt>
                <c:pt idx="2">
                  <c:v>2931</c:v>
                </c:pt>
                <c:pt idx="3">
                  <c:v>2963</c:v>
                </c:pt>
                <c:pt idx="4">
                  <c:v>3014</c:v>
                </c:pt>
                <c:pt idx="5">
                  <c:v>3440</c:v>
                </c:pt>
                <c:pt idx="6">
                  <c:v>3402</c:v>
                </c:pt>
                <c:pt idx="7">
                  <c:v>3829</c:v>
                </c:pt>
                <c:pt idx="8">
                  <c:v>4487</c:v>
                </c:pt>
                <c:pt idx="9">
                  <c:v>5046</c:v>
                </c:pt>
                <c:pt idx="10">
                  <c:v>5162.058</c:v>
                </c:pt>
              </c:numCache>
            </c:numRef>
          </c:yVal>
          <c:smooth val="0"/>
          <c:extLst>
            <c:ext xmlns:c16="http://schemas.microsoft.com/office/drawing/2014/chart" uri="{C3380CC4-5D6E-409C-BE32-E72D297353CC}">
              <c16:uniqueId val="{00000000-E9F8-40D5-9E59-B537F03C5ED7}"/>
            </c:ext>
          </c:extLst>
        </c:ser>
        <c:ser>
          <c:idx val="1"/>
          <c:order val="1"/>
          <c:spPr>
            <a:ln w="38100" algn="ctr">
              <a:solidFill>
                <a:srgbClr val="009DF0"/>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Sheet1!$A$3:$AO$3</c:f>
              <c:numCache>
                <c:formatCode>General</c:formatCode>
                <c:ptCount val="41"/>
                <c:pt idx="10">
                  <c:v>5162.058</c:v>
                </c:pt>
                <c:pt idx="11">
                  <c:v>5011.7821290860393</c:v>
                </c:pt>
                <c:pt idx="12">
                  <c:v>5127.0531180550179</c:v>
                </c:pt>
                <c:pt idx="13">
                  <c:v>5244.9753397702834</c:v>
                </c:pt>
                <c:pt idx="14">
                  <c:v>5365.6097725849995</c:v>
                </c:pt>
                <c:pt idx="15">
                  <c:v>5489.0187973544544</c:v>
                </c:pt>
                <c:pt idx="16">
                  <c:v>6262.9619192298987</c:v>
                </c:pt>
                <c:pt idx="17">
                  <c:v>6407.0100433721864</c:v>
                </c:pt>
                <c:pt idx="18">
                  <c:v>6554.3712743697461</c:v>
                </c:pt>
                <c:pt idx="19">
                  <c:v>6705.121813680249</c:v>
                </c:pt>
                <c:pt idx="20">
                  <c:v>6859.3396153948943</c:v>
                </c:pt>
                <c:pt idx="21">
                  <c:v>6934.7923511642375</c:v>
                </c:pt>
                <c:pt idx="22">
                  <c:v>7011.0750670270436</c:v>
                </c:pt>
                <c:pt idx="23">
                  <c:v>7088.1968927643402</c:v>
                </c:pt>
                <c:pt idx="24">
                  <c:v>7166.1670585847469</c:v>
                </c:pt>
                <c:pt idx="25">
                  <c:v>7244.9948962291783</c:v>
                </c:pt>
                <c:pt idx="26">
                  <c:v>7324.689840087698</c:v>
                </c:pt>
                <c:pt idx="27">
                  <c:v>7405.2614283286621</c:v>
                </c:pt>
                <c:pt idx="28">
                  <c:v>7486.7193040402763</c:v>
                </c:pt>
                <c:pt idx="29">
                  <c:v>7569.0732163847188</c:v>
                </c:pt>
                <c:pt idx="30">
                  <c:v>7652.33302176495</c:v>
                </c:pt>
                <c:pt idx="31">
                  <c:v>7717.6887048168564</c:v>
                </c:pt>
                <c:pt idx="32">
                  <c:v>7802.583280569841</c:v>
                </c:pt>
                <c:pt idx="33">
                  <c:v>7888.4116966561087</c:v>
                </c:pt>
                <c:pt idx="34">
                  <c:v>7975.1842253193245</c:v>
                </c:pt>
                <c:pt idx="35">
                  <c:v>8062.9112517978365</c:v>
                </c:pt>
                <c:pt idx="36">
                  <c:v>8151.6032755676124</c:v>
                </c:pt>
                <c:pt idx="37">
                  <c:v>8241.2709115988546</c:v>
                </c:pt>
                <c:pt idx="38">
                  <c:v>8331.9248916264423</c:v>
                </c:pt>
                <c:pt idx="39">
                  <c:v>8423.5760654343321</c:v>
                </c:pt>
                <c:pt idx="40">
                  <c:v>8516.2354021541087</c:v>
                </c:pt>
              </c:numCache>
            </c:numRef>
          </c:yVal>
          <c:smooth val="0"/>
          <c:extLst>
            <c:ext xmlns:c16="http://schemas.microsoft.com/office/drawing/2014/chart" uri="{C3380CC4-5D6E-409C-BE32-E72D297353CC}">
              <c16:uniqueId val="{00000001-E9F8-40D5-9E59-B537F03C5ED7}"/>
            </c:ext>
          </c:extLst>
        </c:ser>
        <c:ser>
          <c:idx val="2"/>
          <c:order val="2"/>
          <c:spPr>
            <a:ln w="38100" algn="ctr">
              <a:solidFill>
                <a:srgbClr val="CCEBFD"/>
              </a:solidFill>
              <a:prstDash val="solid"/>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Sheet1!$A$4:$AO$4</c:f>
              <c:numCache>
                <c:formatCode>General</c:formatCode>
                <c:ptCount val="41"/>
                <c:pt idx="0">
                  <c:v>2661</c:v>
                </c:pt>
                <c:pt idx="1">
                  <c:v>2570</c:v>
                </c:pt>
                <c:pt idx="2">
                  <c:v>2790</c:v>
                </c:pt>
                <c:pt idx="3">
                  <c:v>2790</c:v>
                </c:pt>
                <c:pt idx="4">
                  <c:v>2790</c:v>
                </c:pt>
                <c:pt idx="5">
                  <c:v>3015</c:v>
                </c:pt>
                <c:pt idx="6">
                  <c:v>3213</c:v>
                </c:pt>
                <c:pt idx="7">
                  <c:v>3010</c:v>
                </c:pt>
                <c:pt idx="8">
                  <c:v>2806</c:v>
                </c:pt>
                <c:pt idx="9">
                  <c:v>2913</c:v>
                </c:pt>
                <c:pt idx="10">
                  <c:v>2939.696093822793</c:v>
                </c:pt>
              </c:numCache>
            </c:numRef>
          </c:yVal>
          <c:smooth val="0"/>
          <c:extLst>
            <c:ext xmlns:c16="http://schemas.microsoft.com/office/drawing/2014/chart" uri="{C3380CC4-5D6E-409C-BE32-E72D297353CC}">
              <c16:uniqueId val="{00000002-E9F8-40D5-9E59-B537F03C5ED7}"/>
            </c:ext>
          </c:extLst>
        </c:ser>
        <c:ser>
          <c:idx val="3"/>
          <c:order val="3"/>
          <c:spPr>
            <a:ln w="38100" algn="ctr">
              <a:solidFill>
                <a:srgbClr val="CCEBFD"/>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Sheet1!$A$5:$AO$5</c:f>
              <c:numCache>
                <c:formatCode>General</c:formatCode>
                <c:ptCount val="41"/>
                <c:pt idx="10">
                  <c:v>2939.696093822793</c:v>
                </c:pt>
                <c:pt idx="11">
                  <c:v>2815.5163623407288</c:v>
                </c:pt>
                <c:pt idx="12">
                  <c:v>2830</c:v>
                </c:pt>
                <c:pt idx="13">
                  <c:v>2867.3582468090226</c:v>
                </c:pt>
                <c:pt idx="14">
                  <c:v>2893.6360582681277</c:v>
                </c:pt>
                <c:pt idx="15">
                  <c:v>3000</c:v>
                </c:pt>
                <c:pt idx="16">
                  <c:v>3200</c:v>
                </c:pt>
                <c:pt idx="17">
                  <c:v>3316.9519400493409</c:v>
                </c:pt>
                <c:pt idx="18">
                  <c:v>3347.3500382976254</c:v>
                </c:pt>
                <c:pt idx="19">
                  <c:v>3378.026718929319</c:v>
                </c:pt>
                <c:pt idx="20">
                  <c:v>3408.9845350036203</c:v>
                </c:pt>
                <c:pt idx="21">
                  <c:v>3440.2260629771554</c:v>
                </c:pt>
                <c:pt idx="22">
                  <c:v>3471.7539029184036</c:v>
                </c:pt>
                <c:pt idx="23">
                  <c:v>3503.5706787240879</c:v>
                </c:pt>
                <c:pt idx="24">
                  <c:v>3535.6790383375469</c:v>
                </c:pt>
                <c:pt idx="25">
                  <c:v>3568.0816539691091</c:v>
                </c:pt>
                <c:pt idx="26">
                  <c:v>3600.7812223184901</c:v>
                </c:pt>
                <c:pt idx="27">
                  <c:v>3633.7804647992202</c:v>
                </c:pt>
                <c:pt idx="28">
                  <c:v>3667.0821277651362</c:v>
                </c:pt>
                <c:pt idx="29">
                  <c:v>3700.6889827389455</c:v>
                </c:pt>
                <c:pt idx="30">
                  <c:v>3734.603826642885</c:v>
                </c:pt>
                <c:pt idx="31">
                  <c:v>3759.6613547702395</c:v>
                </c:pt>
                <c:pt idx="32">
                  <c:v>3794.1166490609621</c:v>
                </c:pt>
                <c:pt idx="33">
                  <c:v>3828.8877077763595</c:v>
                </c:pt>
                <c:pt idx="34">
                  <c:v>3863.9774247292385</c:v>
                </c:pt>
                <c:pt idx="35">
                  <c:v>3899.3887202526598</c:v>
                </c:pt>
                <c:pt idx="36">
                  <c:v>3935.1245414429814</c:v>
                </c:pt>
                <c:pt idx="37">
                  <c:v>3971.1878624051296</c:v>
                </c:pt>
                <c:pt idx="38">
                  <c:v>4007.5816845001186</c:v>
                </c:pt>
                <c:pt idx="39">
                  <c:v>4044.3090365948401</c:v>
                </c:pt>
                <c:pt idx="40">
                  <c:v>4081.3729753141347</c:v>
                </c:pt>
              </c:numCache>
            </c:numRef>
          </c:yVal>
          <c:smooth val="0"/>
          <c:extLst>
            <c:ext xmlns:c16="http://schemas.microsoft.com/office/drawing/2014/chart" uri="{C3380CC4-5D6E-409C-BE32-E72D297353CC}">
              <c16:uniqueId val="{00000003-E9F8-40D5-9E59-B537F03C5ED7}"/>
            </c:ext>
          </c:extLst>
        </c:ser>
        <c:ser>
          <c:idx val="4"/>
          <c:order val="4"/>
          <c:spPr>
            <a:ln w="38100" algn="ctr">
              <a:solidFill>
                <a:srgbClr val="05326E"/>
              </a:solidFill>
              <a:prstDash val="solid"/>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Sheet1!$A$6:$AO$6</c:f>
              <c:numCache>
                <c:formatCode>General</c:formatCode>
                <c:ptCount val="41"/>
                <c:pt idx="0">
                  <c:v>1428</c:v>
                </c:pt>
                <c:pt idx="1">
                  <c:v>1484</c:v>
                </c:pt>
                <c:pt idx="2">
                  <c:v>1425</c:v>
                </c:pt>
                <c:pt idx="3">
                  <c:v>1486</c:v>
                </c:pt>
                <c:pt idx="4">
                  <c:v>1789</c:v>
                </c:pt>
                <c:pt idx="5">
                  <c:v>1512</c:v>
                </c:pt>
                <c:pt idx="6">
                  <c:v>1498</c:v>
                </c:pt>
                <c:pt idx="7">
                  <c:v>1434</c:v>
                </c:pt>
                <c:pt idx="8">
                  <c:v>1251</c:v>
                </c:pt>
                <c:pt idx="9">
                  <c:v>1332</c:v>
                </c:pt>
                <c:pt idx="10">
                  <c:v>1346.3855999999998</c:v>
                </c:pt>
              </c:numCache>
            </c:numRef>
          </c:yVal>
          <c:smooth val="0"/>
          <c:extLst>
            <c:ext xmlns:c16="http://schemas.microsoft.com/office/drawing/2014/chart" uri="{C3380CC4-5D6E-409C-BE32-E72D297353CC}">
              <c16:uniqueId val="{00000004-E9F8-40D5-9E59-B537F03C5ED7}"/>
            </c:ext>
          </c:extLst>
        </c:ser>
        <c:ser>
          <c:idx val="5"/>
          <c:order val="5"/>
          <c:spPr>
            <a:ln w="38100" algn="ctr">
              <a:solidFill>
                <a:srgbClr val="05326E"/>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Sheet1!$A$7:$AO$7</c:f>
              <c:numCache>
                <c:formatCode>General</c:formatCode>
                <c:ptCount val="41"/>
                <c:pt idx="10">
                  <c:v>1346.3855999999998</c:v>
                </c:pt>
                <c:pt idx="11">
                  <c:v>1305</c:v>
                </c:pt>
                <c:pt idx="12">
                  <c:v>1305.5502557104708</c:v>
                </c:pt>
                <c:pt idx="13">
                  <c:v>1319.6501984721438</c:v>
                </c:pt>
                <c:pt idx="14">
                  <c:v>1333.9024206156428</c:v>
                </c:pt>
                <c:pt idx="15">
                  <c:v>1370</c:v>
                </c:pt>
                <c:pt idx="16">
                  <c:v>1490</c:v>
                </c:pt>
                <c:pt idx="17">
                  <c:v>1536.4880246091031</c:v>
                </c:pt>
                <c:pt idx="18">
                  <c:v>1553.0820952748813</c:v>
                </c:pt>
                <c:pt idx="19">
                  <c:v>1569.85538190385</c:v>
                </c:pt>
                <c:pt idx="20">
                  <c:v>1586.8098200284112</c:v>
                </c:pt>
                <c:pt idx="21">
                  <c:v>1603.9473660847182</c:v>
                </c:pt>
                <c:pt idx="22">
                  <c:v>1621.2699976384329</c:v>
                </c:pt>
                <c:pt idx="23">
                  <c:v>1638.7797136129279</c:v>
                </c:pt>
                <c:pt idx="24">
                  <c:v>1656.4785345199473</c:v>
                </c:pt>
                <c:pt idx="25">
                  <c:v>1674.3685026927628</c:v>
                </c:pt>
                <c:pt idx="26">
                  <c:v>1692.4516825218445</c:v>
                </c:pt>
                <c:pt idx="27">
                  <c:v>1710.7301606930803</c:v>
                </c:pt>
                <c:pt idx="28">
                  <c:v>1729.2060464285655</c:v>
                </c:pt>
                <c:pt idx="29">
                  <c:v>1747.8814717299938</c:v>
                </c:pt>
                <c:pt idx="30">
                  <c:v>1766.7585916246776</c:v>
                </c:pt>
                <c:pt idx="31">
                  <c:v>1781.4953166100804</c:v>
                </c:pt>
                <c:pt idx="32">
                  <c:v>1800.7354660294691</c:v>
                </c:pt>
                <c:pt idx="33">
                  <c:v>1820.1834090625873</c:v>
                </c:pt>
                <c:pt idx="34">
                  <c:v>1839.8413898804631</c:v>
                </c:pt>
                <c:pt idx="35">
                  <c:v>1859.7116768911719</c:v>
                </c:pt>
                <c:pt idx="36">
                  <c:v>1879.7965630015965</c:v>
                </c:pt>
                <c:pt idx="37">
                  <c:v>1900.0983658820135</c:v>
                </c:pt>
                <c:pt idx="38">
                  <c:v>1920.6194282335391</c:v>
                </c:pt>
                <c:pt idx="39">
                  <c:v>1941.3621180584612</c:v>
                </c:pt>
                <c:pt idx="40">
                  <c:v>1962.3288289334923</c:v>
                </c:pt>
              </c:numCache>
            </c:numRef>
          </c:yVal>
          <c:smooth val="0"/>
          <c:extLst>
            <c:ext xmlns:c16="http://schemas.microsoft.com/office/drawing/2014/chart" uri="{C3380CC4-5D6E-409C-BE32-E72D297353CC}">
              <c16:uniqueId val="{00000005-E9F8-40D5-9E59-B537F03C5ED7}"/>
            </c:ext>
          </c:extLst>
        </c:ser>
        <c:ser>
          <c:idx val="6"/>
          <c:order val="6"/>
          <c:spPr>
            <a:ln w="38100" algn="ctr">
              <a:solidFill>
                <a:srgbClr val="ADD095"/>
              </a:solidFill>
              <a:prstDash val="solid"/>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Sheet1!$A$8:$AO$8</c:f>
              <c:numCache>
                <c:formatCode>General</c:formatCode>
                <c:ptCount val="41"/>
                <c:pt idx="0">
                  <c:v>1458</c:v>
                </c:pt>
                <c:pt idx="1">
                  <c:v>1184</c:v>
                </c:pt>
                <c:pt idx="2">
                  <c:v>470</c:v>
                </c:pt>
                <c:pt idx="3">
                  <c:v>467</c:v>
                </c:pt>
                <c:pt idx="4">
                  <c:v>443</c:v>
                </c:pt>
                <c:pt idx="5">
                  <c:v>432</c:v>
                </c:pt>
                <c:pt idx="6">
                  <c:v>384</c:v>
                </c:pt>
                <c:pt idx="7">
                  <c:v>345</c:v>
                </c:pt>
                <c:pt idx="8">
                  <c:v>351</c:v>
                </c:pt>
                <c:pt idx="9">
                  <c:v>430</c:v>
                </c:pt>
                <c:pt idx="10">
                  <c:v>443.27173760921289</c:v>
                </c:pt>
              </c:numCache>
            </c:numRef>
          </c:yVal>
          <c:smooth val="0"/>
          <c:extLst>
            <c:ext xmlns:c16="http://schemas.microsoft.com/office/drawing/2014/chart" uri="{C3380CC4-5D6E-409C-BE32-E72D297353CC}">
              <c16:uniqueId val="{00000006-E9F8-40D5-9E59-B537F03C5ED7}"/>
            </c:ext>
          </c:extLst>
        </c:ser>
        <c:ser>
          <c:idx val="7"/>
          <c:order val="7"/>
          <c:spPr>
            <a:ln w="38100" algn="ctr">
              <a:solidFill>
                <a:srgbClr val="ADD095"/>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Sheet1!$A$9:$AO$9</c:f>
              <c:numCache>
                <c:formatCode>General</c:formatCode>
                <c:ptCount val="41"/>
                <c:pt idx="10">
                  <c:v>443.27173760921289</c:v>
                </c:pt>
                <c:pt idx="11">
                  <c:v>424.89839004835358</c:v>
                </c:pt>
                <c:pt idx="12">
                  <c:v>429.14737394883713</c:v>
                </c:pt>
                <c:pt idx="13">
                  <c:v>433.4388476883255</c:v>
                </c:pt>
                <c:pt idx="14">
                  <c:v>437.7732361652088</c:v>
                </c:pt>
                <c:pt idx="15">
                  <c:v>442.15096852686088</c:v>
                </c:pt>
                <c:pt idx="16">
                  <c:v>498.08260388952203</c:v>
                </c:pt>
                <c:pt idx="17">
                  <c:v>503.06342992841724</c:v>
                </c:pt>
                <c:pt idx="18">
                  <c:v>508.09406422770144</c:v>
                </c:pt>
                <c:pt idx="19">
                  <c:v>513.17500486997847</c:v>
                </c:pt>
                <c:pt idx="20">
                  <c:v>518.30675491867828</c:v>
                </c:pt>
                <c:pt idx="21">
                  <c:v>523.489822467865</c:v>
                </c:pt>
                <c:pt idx="22">
                  <c:v>528.72472069254366</c:v>
                </c:pt>
                <c:pt idx="23">
                  <c:v>534.01196789946914</c:v>
                </c:pt>
                <c:pt idx="24">
                  <c:v>539.35208757846374</c:v>
                </c:pt>
                <c:pt idx="25">
                  <c:v>544.74560845424844</c:v>
                </c:pt>
                <c:pt idx="26">
                  <c:v>550.19306453879096</c:v>
                </c:pt>
                <c:pt idx="27">
                  <c:v>555.69499518417877</c:v>
                </c:pt>
                <c:pt idx="28">
                  <c:v>561.25194513602059</c:v>
                </c:pt>
                <c:pt idx="29">
                  <c:v>566.86446458738089</c:v>
                </c:pt>
                <c:pt idx="30">
                  <c:v>572.53310923325478</c:v>
                </c:pt>
                <c:pt idx="31">
                  <c:v>576.85175769479281</c:v>
                </c:pt>
                <c:pt idx="32">
                  <c:v>582.62027527174064</c:v>
                </c:pt>
                <c:pt idx="33">
                  <c:v>588.4464780244582</c:v>
                </c:pt>
                <c:pt idx="34">
                  <c:v>594.33094280470266</c:v>
                </c:pt>
                <c:pt idx="35">
                  <c:v>600.27425223274975</c:v>
                </c:pt>
                <c:pt idx="36">
                  <c:v>606.27699475507723</c:v>
                </c:pt>
                <c:pt idx="37">
                  <c:v>612.33976470262792</c:v>
                </c:pt>
                <c:pt idx="38">
                  <c:v>618.46316234965423</c:v>
                </c:pt>
                <c:pt idx="39">
                  <c:v>624.64779397315078</c:v>
                </c:pt>
                <c:pt idx="40">
                  <c:v>630.89427191288235</c:v>
                </c:pt>
              </c:numCache>
            </c:numRef>
          </c:yVal>
          <c:smooth val="0"/>
          <c:extLst>
            <c:ext xmlns:c16="http://schemas.microsoft.com/office/drawing/2014/chart" uri="{C3380CC4-5D6E-409C-BE32-E72D297353CC}">
              <c16:uniqueId val="{00000007-E9F8-40D5-9E59-B537F03C5ED7}"/>
            </c:ext>
          </c:extLst>
        </c:ser>
        <c:ser>
          <c:idx val="8"/>
          <c:order val="8"/>
          <c:spPr>
            <a:ln w="38100" algn="ctr">
              <a:solidFill>
                <a:schemeClr val="tx1"/>
              </a:solidFill>
              <a:prstDash val="sysDot"/>
            </a:ln>
          </c:spPr>
          <c:marker>
            <c:symbol val="none"/>
          </c:marker>
          <c:xVal>
            <c:numRef>
              <c:f>Sheet1!$A$1:$AO$1</c:f>
              <c:numCache>
                <c:formatCode>General</c:formatCode>
                <c:ptCount val="41"/>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2041</c:v>
                </c:pt>
                <c:pt idx="30">
                  <c:v>2042</c:v>
                </c:pt>
                <c:pt idx="31">
                  <c:v>2043</c:v>
                </c:pt>
                <c:pt idx="32">
                  <c:v>2044</c:v>
                </c:pt>
                <c:pt idx="33">
                  <c:v>2045</c:v>
                </c:pt>
                <c:pt idx="34">
                  <c:v>2046</c:v>
                </c:pt>
                <c:pt idx="35">
                  <c:v>2047</c:v>
                </c:pt>
                <c:pt idx="36">
                  <c:v>2048</c:v>
                </c:pt>
                <c:pt idx="37">
                  <c:v>2049</c:v>
                </c:pt>
                <c:pt idx="38">
                  <c:v>2050</c:v>
                </c:pt>
                <c:pt idx="39">
                  <c:v>2051</c:v>
                </c:pt>
                <c:pt idx="40">
                  <c:v>2052</c:v>
                </c:pt>
              </c:numCache>
            </c:numRef>
          </c:xVal>
          <c:yVal>
            <c:numRef>
              <c:f>Sheet1!$A$10:$AO$10</c:f>
              <c:numCache>
                <c:formatCode>General</c:formatCode>
                <c:ptCount val="41"/>
                <c:pt idx="10">
                  <c:v>0</c:v>
                </c:pt>
              </c:numCache>
            </c:numRef>
          </c:yVal>
          <c:smooth val="0"/>
          <c:extLst>
            <c:ext xmlns:c16="http://schemas.microsoft.com/office/drawing/2014/chart" uri="{C3380CC4-5D6E-409C-BE32-E72D297353CC}">
              <c16:uniqueId val="{00000008-E9F8-40D5-9E59-B537F03C5ED7}"/>
            </c:ext>
          </c:extLst>
        </c:ser>
        <c:dLbls>
          <c:showLegendKey val="0"/>
          <c:showVal val="0"/>
          <c:showCatName val="0"/>
          <c:showSerName val="0"/>
          <c:showPercent val="0"/>
          <c:showBubbleSize val="0"/>
        </c:dLbls>
        <c:axId val="945967368"/>
        <c:axId val="1"/>
      </c:scatterChart>
      <c:valAx>
        <c:axId val="945967368"/>
        <c:scaling>
          <c:orientation val="minMax"/>
          <c:max val="2055"/>
          <c:min val="201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kern="1200">
                <a:solidFill>
                  <a:schemeClr val="tx1"/>
                </a:solidFill>
                <a:latin typeface="+mn-lt"/>
                <a:ea typeface="+mn-ea"/>
                <a:cs typeface="+mn-cs"/>
              </a:defRPr>
            </a:pPr>
            <a:endParaRPr lang="da-DK"/>
          </a:p>
        </c:txPr>
        <c:crossAx val="1"/>
        <c:crosses val="min"/>
        <c:crossBetween val="midCat"/>
        <c:majorUnit val="5"/>
      </c:valAx>
      <c:valAx>
        <c:axId val="1"/>
        <c:scaling>
          <c:orientation val="minMax"/>
          <c:max val="9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400" kern="1200">
                <a:solidFill>
                  <a:schemeClr val="tx1"/>
                </a:solidFill>
                <a:latin typeface="+mn-lt"/>
                <a:ea typeface="+mn-ea"/>
                <a:cs typeface="+mn-cs"/>
              </a:defRPr>
            </a:pPr>
            <a:endParaRPr lang="da-DK"/>
          </a:p>
        </c:txPr>
        <c:crossAx val="945967368"/>
        <c:crosses val="min"/>
        <c:crossBetween val="midCat"/>
        <c:majorUnit val="1000"/>
      </c:valAx>
    </c:plotArea>
    <c:plotVisOnly val="0"/>
    <c:dispBlanksAs val="gap"/>
    <c:showDLblsOverMax val="1"/>
  </c:chart>
  <c:externalData r:id="rId1">
    <c:autoUpdate val="0"/>
  </c:externalData>
</c:chartSpace>
</file>

<file path=ppt/comments/modernComment_7FF65207_D2E9A068.xml><?xml version="1.0" encoding="utf-8"?>
<p188:cmLst xmlns:a="http://schemas.openxmlformats.org/drawingml/2006/main" xmlns:r="http://schemas.openxmlformats.org/officeDocument/2006/relationships" xmlns:p188="http://schemas.microsoft.com/office/powerpoint/2018/8/main">
  <p188:cm id="{3ABDAE49-17A7-484A-A311-1BDA0279701F}" authorId="{264EC8A8-E058-54FF-5A09-92B9A1819DA4}" created="2022-09-15T13:14:04.437">
    <pc:sldMkLst xmlns:pc="http://schemas.microsoft.com/office/powerpoint/2013/main/command">
      <pc:docMk/>
      <pc:sldMk cId="3538526312" sldId="2146849287"/>
    </pc:sldMkLst>
    <p188:replyLst>
      <p188:reply id="{C0ADD3C6-CAB7-4079-B2E2-A1841962A393}" authorId="{BEE2C13B-E317-97BA-7085-B392711AF329}" created="2022-09-15T13:27:24.043">
        <p188:txBody>
          <a:bodyPr/>
          <a:lstStyle/>
          <a:p>
            <a:r>
              <a:rPr lang="da-DK"/>
              <a:t>Vi har hentet data fra DST opgjort i tusinde tons. og ikke i TEU. Vi har derfor ikke selv konverteret TEU til tons. Jeg har ingen forklaring på hvorfor containerne vejer mindre på Aarhus Havn.</a:t>
            </a:r>
          </a:p>
        </p188:txBody>
      </p188:reply>
    </p188:replyLst>
    <p188:txBody>
      <a:bodyPr/>
      <a:lstStyle/>
      <a:p>
        <a:r>
          <a:rPr lang="da-DK"/>
          <a:t>Hurtig hovedregning - så arbejder vi her med ca. 7 tons på TEU. Jeg mener, at have læst at andre bruger 20 tons. 
En container vejer vel alene 2 tons
Hvad er forklaringen på det?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942B987-EC31-4746-B4E6-062CD7AA3A1A}" type="datetime1">
              <a:rPr lang="en-GB" smtClean="0"/>
              <a:t>28/09/2022</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rtl="0">
              <a:defRPr sz="1200"/>
            </a:lvl1pPr>
          </a:lstStyle>
          <a:p>
            <a:fld id="{1B1D025B-ACD2-45C1-B156-1DDB470CE319}" type="slidenum">
              <a:rPr lang="da-DK" smtClean="0"/>
              <a:pPr/>
              <a:t>‹nr.›</a:t>
            </a:fld>
            <a:endParaRPr lang="da-DK"/>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777607" y="0"/>
            <a:ext cx="2889938" cy="498056"/>
          </a:xfrm>
          <a:prstGeom prst="rect">
            <a:avLst/>
          </a:prstGeom>
        </p:spPr>
        <p:txBody>
          <a:bodyPr vert="horz" lIns="91440" tIns="45720" rIns="91440" bIns="45720" rtlCol="0"/>
          <a:lstStyle>
            <a:lvl1pPr algn="r" rtl="0">
              <a:defRPr sz="1200"/>
            </a:lvl1pPr>
          </a:lstStyle>
          <a:p>
            <a:fld id="{D325BBF7-0B0C-48D4-ABAA-EF360EF241C5}" type="datetime1">
              <a:rPr lang="da-DK" smtClean="0"/>
              <a:pPr/>
              <a:t>28-09-2022</a:t>
            </a:fld>
            <a:endParaRPr lang="da-DK"/>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rtl="0">
              <a:defRPr sz="1200"/>
            </a:lvl1pPr>
          </a:lstStyle>
          <a:p>
            <a:endParaRPr lang="da-DK"/>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rtl="0">
              <a:defRPr sz="1200"/>
            </a:lvl1pPr>
          </a:lstStyle>
          <a:p>
            <a:endParaRPr lang="da-DK"/>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40490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endParaRPr lang="da-DK"/>
          </a:p>
          <a:p>
            <a:pPr marL="171450" indent="-171450">
              <a:buFontTx/>
              <a:buChar char="-"/>
            </a:pPr>
            <a:r>
              <a:rPr lang="da-DK"/>
              <a:t>Svært at estimere præcise og derfor arbejder vi med et spænd</a:t>
            </a:r>
          </a:p>
          <a:p>
            <a:pPr marL="171450" indent="-171450">
              <a:buFontTx/>
              <a:buChar char="-"/>
            </a:pPr>
            <a:r>
              <a:rPr lang="da-DK"/>
              <a:t>Objektiv vurdering af behov på baggrund af historisk udvikling og forventninger til fremtiden</a:t>
            </a:r>
          </a:p>
          <a:p>
            <a:pPr marL="171450" indent="-171450">
              <a:buFontTx/>
              <a:buChar char="-"/>
            </a:pPr>
            <a:r>
              <a:rPr lang="da-DK"/>
              <a:t>I alle estimater ser vi at den (forventede) økonomiske recession vil have en negativ effekt på kort sigt</a:t>
            </a:r>
          </a:p>
          <a:p>
            <a:pPr marL="171450" indent="-171450">
              <a:buFontTx/>
              <a:buChar char="-"/>
            </a:pPr>
            <a:r>
              <a:rPr lang="da-DK"/>
              <a:t>Efter en årrække vil økonomien komme i bedring, hvor den igen vil stige og komme tilbage på en vækstkurve</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10</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26993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a:t>Vi forventer en større vækstrate på kort sigt grundet stigningen i Asien trafikken</a:t>
            </a:r>
          </a:p>
          <a:p>
            <a:pPr marL="171450" indent="-171450">
              <a:buFontTx/>
              <a:buChar char="-"/>
            </a:pPr>
            <a:r>
              <a:rPr lang="da-DK"/>
              <a:t>Denne forventes at flade ud og resultere i en lavere vækstrate efter 10 år ca. (vi ved ikke præcist hvornår)</a:t>
            </a:r>
          </a:p>
          <a:p>
            <a:pPr marL="171450" indent="-171450">
              <a:buFontTx/>
              <a:buChar char="-"/>
            </a:pPr>
            <a:r>
              <a:rPr lang="da-DK"/>
              <a:t>En potentiel ny rute til USA er ikke indregnet, men vil forventeligt betyde en højere vækstrate</a:t>
            </a:r>
          </a:p>
        </p:txBody>
      </p:sp>
      <p:sp>
        <p:nvSpPr>
          <p:cNvPr id="4" name="Slide Number Placeholder 3"/>
          <p:cNvSpPr>
            <a:spLocks noGrp="1"/>
          </p:cNvSpPr>
          <p:nvPr>
            <p:ph type="sldNum" sz="quarter" idx="5"/>
          </p:nvPr>
        </p:nvSpPr>
        <p:spPr/>
        <p:txBody>
          <a:bodyPr/>
          <a:lstStyle/>
          <a:p>
            <a:fld id="{1B1D025B-ACD2-45C1-B156-1DDB470CE319}" type="slidenum">
              <a:rPr lang="da-DK" smtClean="0"/>
              <a:pPr/>
              <a:t>11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610011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a:t>Her vil jeg evt. nævne hvordan Aarhus Havn udlejer arealer til kunder som så investerer i specialindrettede områder til deres gods.</a:t>
            </a:r>
          </a:p>
          <a:p>
            <a:pPr marL="351450" lvl="1" indent="-171450">
              <a:buFontTx/>
              <a:buChar char="-"/>
            </a:pPr>
            <a:r>
              <a:rPr lang="da-DK"/>
              <a:t>Derfor kan Aarhus Havn ikke påvirker hvordan det bliver udnyttet, men man må antage at kunderne har interesse i at optimere deres areal bedst muligt</a:t>
            </a:r>
          </a:p>
          <a:p>
            <a:pPr marL="171450" lvl="0" indent="-171450">
              <a:buFontTx/>
              <a:buChar char="-"/>
            </a:pPr>
            <a:r>
              <a:rPr lang="da-DK"/>
              <a:t>Aarhus Havn har en stor markedsandel på foderstoffer, som de sidste 10 år er vækstet</a:t>
            </a:r>
          </a:p>
          <a:p>
            <a:pPr marL="171450" lvl="0" indent="-171450">
              <a:buFontTx/>
              <a:buChar char="-"/>
            </a:pPr>
            <a:r>
              <a:rPr lang="da-DK"/>
              <a:t>Aarhus Havn har tabt markedsandele på sten, sand og grus</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390016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a:t>Her vil jeg evt. nævne hvordan Aarhus Havn udlejer arealer til kunder som så investerer i specialindrettede områder til deres gods.</a:t>
            </a:r>
          </a:p>
          <a:p>
            <a:pPr marL="171450" indent="-171450">
              <a:buFontTx/>
              <a:buChar char="-"/>
            </a:pPr>
            <a:r>
              <a:rPr lang="da-DK"/>
              <a:t>Vores basis og høj vækst scenarier bygger på en antagelse om at der vil blive opført nye tankanlæg til grønne brændsler</a:t>
            </a:r>
          </a:p>
          <a:p>
            <a:pPr marL="171450" indent="-171450">
              <a:buFontTx/>
              <a:buChar char="-"/>
            </a:pPr>
            <a:r>
              <a:rPr lang="da-DK"/>
              <a:t>Lav vækst antager at en del af de eksisterende tankanlæg ombygges til grønne brændsler og havnen vil derfor ”gå glip af” omsætning på traditionelle brændsler</a:t>
            </a:r>
          </a:p>
          <a:p>
            <a:pPr marL="351450" lvl="1" indent="-171450">
              <a:buFontTx/>
              <a:buChar char="-"/>
            </a:pPr>
            <a:r>
              <a:rPr lang="da-DK"/>
              <a:t>Det forventes at udfasningen af traditionelle brændstoffer vil være lang (vises også på næste slide)</a:t>
            </a:r>
          </a:p>
        </p:txBody>
      </p:sp>
      <p:sp>
        <p:nvSpPr>
          <p:cNvPr id="4" name="Slide Number Placeholder 3"/>
          <p:cNvSpPr>
            <a:spLocks noGrp="1"/>
          </p:cNvSpPr>
          <p:nvPr>
            <p:ph type="sldNum" sz="quarter" idx="5"/>
          </p:nvPr>
        </p:nvSpPr>
        <p:spPr/>
        <p:txBody>
          <a:bodyPr/>
          <a:lstStyle/>
          <a:p>
            <a:fld id="{1B1D025B-ACD2-45C1-B156-1DDB470CE319}" type="slidenum">
              <a:rPr lang="da-DK" smtClean="0"/>
              <a:pPr/>
              <a:t>13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549436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a:t>Der er gang i udviklingen af grønne brændsler, og Aarhus Havn skal være med til at understøtte dette (tror jeg de fleste er enige i)</a:t>
            </a:r>
          </a:p>
          <a:p>
            <a:pPr marL="171450" indent="-171450">
              <a:buFontTx/>
              <a:buChar char="-"/>
            </a:pPr>
            <a:r>
              <a:rPr lang="da-DK"/>
              <a:t>Det er stadig uvist hvilke grønne brændsler der vinder i fremtiden, men Aarhus Havn skal have pladsen til at kunne opbevare det</a:t>
            </a:r>
          </a:p>
          <a:p>
            <a:pPr marL="171450" indent="-171450">
              <a:buFontTx/>
              <a:buChar char="-"/>
            </a:pPr>
            <a:r>
              <a:rPr lang="da-DK"/>
              <a:t>Olie vil have en lang udfasningsperiode, hvorfor det ikke vil være muligt at ombygge alle eksisterende anlæg til grønne brændsler</a:t>
            </a:r>
          </a:p>
          <a:p>
            <a:pPr marL="171450" indent="-171450">
              <a:buFontTx/>
              <a:buChar char="-"/>
            </a:pPr>
            <a:r>
              <a:rPr lang="da-DK"/>
              <a:t>Nævn Molslinjen</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35937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a:t>Det store fald skyldes lukningen af færgeruter</a:t>
            </a:r>
          </a:p>
          <a:p>
            <a:pPr marL="171450" indent="-171450">
              <a:buFontTx/>
              <a:buChar char="-"/>
            </a:pPr>
            <a:r>
              <a:rPr lang="da-DK"/>
              <a:t>En udvidelse af havnen vil give plads til endnu en Ro-Ro terminal, som forventes at vil skabe vækst</a:t>
            </a:r>
          </a:p>
          <a:p>
            <a:pPr marL="171450" indent="-171450">
              <a:buFontTx/>
              <a:buChar char="-"/>
            </a:pPr>
            <a:r>
              <a:rPr lang="da-DK"/>
              <a:t>Området kan ligeledes anvendes til at aflaste andre områder der i fremtiden skulle opleve kapacitetsproblemer</a:t>
            </a:r>
          </a:p>
          <a:p>
            <a:pPr marL="171450" indent="-171450">
              <a:buFontTx/>
              <a:buChar char="-"/>
            </a:pPr>
            <a:r>
              <a:rPr lang="da-DK"/>
              <a:t>Kan være synergier fra container vare, der ryger til anden transport</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822629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endParaRPr lang="da-DK" sz="1200"/>
          </a:p>
          <a:p>
            <a:pPr>
              <a:spcAft>
                <a:spcPts val="600"/>
              </a:spcAft>
            </a:pPr>
            <a:r>
              <a:rPr lang="da-DK" sz="1200"/>
              <a:t>De tre scenarier præsenterer udvalgte udfald baseret på den forventede vækstrate. </a:t>
            </a:r>
          </a:p>
          <a:p>
            <a:pPr>
              <a:spcAft>
                <a:spcPts val="600"/>
              </a:spcAft>
            </a:pPr>
            <a:r>
              <a:rPr lang="da-DK" sz="1200"/>
              <a:t>Basis sceneriet er det mest sandsynlige scenarie, og høj- og lav vækstscenarierne skal opfattes som ydre grænser for sandsynlige vækstrater.</a:t>
            </a:r>
          </a:p>
          <a:p>
            <a:pPr>
              <a:spcAft>
                <a:spcPts val="600"/>
              </a:spcAft>
            </a:pPr>
            <a:endParaRPr lang="da-DK" sz="1200"/>
          </a:p>
          <a:p>
            <a:pPr>
              <a:spcAft>
                <a:spcPts val="600"/>
              </a:spcAft>
            </a:pPr>
            <a:r>
              <a:rPr lang="da-DK" sz="1200"/>
              <a:t>Arealbehovet baserer sig på den forventede godsmængde i 2052. </a:t>
            </a:r>
          </a:p>
          <a:p>
            <a:endParaRPr lang="da-DK" b="1"/>
          </a:p>
          <a:p>
            <a:pPr marL="171450" indent="-171450">
              <a:buFontTx/>
              <a:buChar char="-"/>
            </a:pPr>
            <a:r>
              <a:rPr lang="da-DK"/>
              <a:t>Det største behov ses ved containergodset</a:t>
            </a:r>
          </a:p>
          <a:p>
            <a:pPr marL="171450" indent="-171450">
              <a:buFontTx/>
              <a:buChar char="-"/>
            </a:pPr>
            <a:r>
              <a:rPr lang="da-DK"/>
              <a:t>Logistik areal (præsenteres første gang her) henviser til arealer der betragtes som en integreret del af containerterminalen, hvor havnens kunder har logistikterminaler</a:t>
            </a:r>
          </a:p>
          <a:p>
            <a:pPr marL="171450" indent="-171450">
              <a:buFontTx/>
              <a:buChar char="-"/>
            </a:pPr>
            <a:r>
              <a:rPr lang="da-DK"/>
              <a:t>Lav vækstscenariet vil højst sandsynligt ikke være nok til at afdække fremtidens containertrafik. </a:t>
            </a:r>
          </a:p>
          <a:p>
            <a:pPr marL="171450" indent="-171450">
              <a:buFontTx/>
              <a:buChar char="-"/>
            </a:pPr>
            <a:r>
              <a:rPr lang="da-DK"/>
              <a:t>”Andet” består af faciliteter der </a:t>
            </a:r>
            <a:r>
              <a:rPr lang="da-DK" u="sng"/>
              <a:t>skal</a:t>
            </a:r>
            <a:r>
              <a:rPr lang="da-DK" u="none"/>
              <a:t> være en del af havnen som jernbane, ISPS-gate, </a:t>
            </a:r>
            <a:r>
              <a:rPr lang="da-DK" u="none" err="1"/>
              <a:t>blueline</a:t>
            </a:r>
            <a:r>
              <a:rPr lang="da-DK" u="none"/>
              <a:t> samt fællesarealer</a:t>
            </a:r>
            <a:r>
              <a:rPr lang="da-DK"/>
              <a:t> </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312949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Alle scenarier giver potentielt kapacitetsproblemer</a:t>
            </a:r>
          </a:p>
          <a:p>
            <a:r>
              <a:rPr lang="da-DK"/>
              <a:t>Selvom det er store tal, så har små ændringer i </a:t>
            </a:r>
            <a:r>
              <a:rPr lang="da-DK" err="1"/>
              <a:t>væsktraten</a:t>
            </a:r>
            <a:r>
              <a:rPr lang="da-DK"/>
              <a:t> stor betydning for kapaciteten</a:t>
            </a:r>
          </a:p>
        </p:txBody>
      </p:sp>
      <p:sp>
        <p:nvSpPr>
          <p:cNvPr id="4" name="Slide Number Placeholder 3"/>
          <p:cNvSpPr>
            <a:spLocks noGrp="1"/>
          </p:cNvSpPr>
          <p:nvPr>
            <p:ph type="sldNum" sz="quarter" idx="5"/>
          </p:nvPr>
        </p:nvSpPr>
        <p:spPr/>
        <p:txBody>
          <a:bodyPr/>
          <a:lstStyle/>
          <a:p>
            <a:fld id="{1B1D025B-ACD2-45C1-B156-1DDB470CE319}" type="slidenum">
              <a:rPr lang="da-DK" smtClean="0"/>
              <a:pPr/>
              <a:t>17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18521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18</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42501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i="0" u="none"/>
              <a:t>Fremhæv at det er en analyse der estimerer behovet for </a:t>
            </a:r>
            <a:r>
              <a:rPr lang="da-DK" i="0" u="sng"/>
              <a:t>yderligere</a:t>
            </a:r>
            <a:r>
              <a:rPr lang="da-DK" i="0" u="none"/>
              <a:t> arealer baseret på historisk udvikling i de forskellige godstyper samt identificerede trends og tendenser i EU og Aarhus Havn</a:t>
            </a:r>
          </a:p>
          <a:p>
            <a:pPr marL="171450" indent="-171450">
              <a:buFontTx/>
              <a:buChar char="-"/>
            </a:pPr>
            <a:r>
              <a:rPr lang="da-DK" i="0" u="none"/>
              <a:t>Lang referenceliste i hovedrapporten</a:t>
            </a:r>
          </a:p>
          <a:p>
            <a:pPr marL="171450" indent="-171450">
              <a:buFontTx/>
              <a:buChar char="-"/>
            </a:pPr>
            <a:endParaRPr lang="da-DK"/>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72215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i="0" u="none"/>
              <a:t>Beskrivelse af udviklingen af arealer på Aarhus Havn</a:t>
            </a:r>
          </a:p>
          <a:p>
            <a:pPr marL="171450" indent="-171450">
              <a:buFontTx/>
              <a:buChar char="-"/>
            </a:pPr>
            <a:r>
              <a:rPr lang="da-DK" i="0" u="none"/>
              <a:t>Aarhus Havn har afgivet Aarhus Ø til de Bynære Arealer</a:t>
            </a:r>
          </a:p>
          <a:p>
            <a:pPr marL="171450" indent="-171450">
              <a:buFontTx/>
              <a:buChar char="-"/>
            </a:pPr>
            <a:r>
              <a:rPr lang="da-DK" i="0" u="none"/>
              <a:t>Kan evt. nævnes at det er en naturlig udvikling at havnen vokser for at kunne understøtte den stigende godstrafik</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50831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i="0" u="none"/>
              <a:t>Beskrivelse af havnens nuværende udvidelsesplaner</a:t>
            </a:r>
          </a:p>
          <a:p>
            <a:pPr marL="171450" indent="-171450">
              <a:buFontTx/>
              <a:buChar char="-"/>
            </a:pPr>
            <a:r>
              <a:rPr lang="da-DK" i="0" u="none"/>
              <a:t>Vores estimater er grupperet en anelse anderledes, men alt i alt estimerer vi ca. det samme.</a:t>
            </a:r>
          </a:p>
          <a:p>
            <a:pPr marL="351450" lvl="1" indent="-171450">
              <a:buFontTx/>
              <a:buChar char="-"/>
            </a:pPr>
            <a:r>
              <a:rPr lang="da-DK" i="0" u="none"/>
              <a:t>Note: Vi har formodentligt anvendt den samme metode</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11594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i="0" u="none"/>
              <a:t>Fremhæv at 95% af arealer på Aarhus Havn er udlejet</a:t>
            </a:r>
          </a:p>
          <a:p>
            <a:pPr marL="351450" lvl="1" indent="-171450">
              <a:buFontTx/>
              <a:buChar char="-"/>
            </a:pPr>
            <a:r>
              <a:rPr lang="da-DK" i="0" u="none"/>
              <a:t>Evt. nævn at flere virksomheder giver udtryk for et ønske om større/mere areal for at kunne vækste i fremtiden</a:t>
            </a:r>
          </a:p>
          <a:p>
            <a:pPr marL="171450" lvl="0" indent="-171450">
              <a:buFontTx/>
              <a:buChar char="-"/>
            </a:pPr>
            <a:r>
              <a:rPr lang="da-DK" i="0" u="none"/>
              <a:t>Aarhus Havn fungerer som en ”udlejningsvirksomhed”, og kan dermed ikke direkte påvirke hvordan kunderne udnytter deres arealer</a:t>
            </a:r>
          </a:p>
          <a:p>
            <a:pPr marL="171450" lvl="0" indent="-171450">
              <a:buFontTx/>
              <a:buChar char="-"/>
            </a:pPr>
            <a:r>
              <a:rPr lang="da-DK" i="0" u="none"/>
              <a:t>Det største areal anvendes til containertrafik hvor 65 hektar er udlejet til APM Terminals til containerhåndtering, og 35 hektar er til logistikterminaler</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88685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a:t>Her ville jeg fokusere på containergodset på Aarhus Havn er vækstet kraftigt de seneste år: CAGR på 14% siden 2018</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25159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a:t>Aarhus Havn er vækstet på container mens øvrige danske havne er stagnerende</a:t>
            </a:r>
          </a:p>
          <a:p>
            <a:pPr marL="171450" indent="-171450">
              <a:buFontTx/>
              <a:buChar char="-"/>
            </a:pPr>
            <a:r>
              <a:rPr lang="da-DK"/>
              <a:t>Øvrige danske havne:  København, Esbjerg, Fredericia, Aalborg, Kalundborg</a:t>
            </a:r>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42048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a:t>Aarhus Havn er lille sammenlignet med konkurrenterne</a:t>
            </a:r>
          </a:p>
          <a:p>
            <a:pPr marL="171450" indent="-171450">
              <a:buFontTx/>
              <a:buChar char="-"/>
            </a:pPr>
            <a:r>
              <a:rPr lang="da-DK"/>
              <a:t>De primære konkurrenter forbereder sig på øget gods med udvidelser og dybere havne</a:t>
            </a:r>
          </a:p>
          <a:p>
            <a:pPr marL="171450" indent="-171450">
              <a:buFontTx/>
              <a:buChar char="-"/>
            </a:pPr>
            <a:r>
              <a:rPr lang="da-DK"/>
              <a:t>Evt. også fremhæv at der er synergier ved at have flere typer </a:t>
            </a:r>
            <a:r>
              <a:rPr lang="da-DK" err="1"/>
              <a:t>cargo</a:t>
            </a:r>
            <a:r>
              <a:rPr lang="da-DK"/>
              <a:t> på havnen, således at det ikke vil give mening KUN at have containerhåndtering på Aarhus Havn</a:t>
            </a:r>
          </a:p>
        </p:txBody>
      </p:sp>
      <p:sp>
        <p:nvSpPr>
          <p:cNvPr id="4" name="Slide Number Placeholder 3"/>
          <p:cNvSpPr>
            <a:spLocks noGrp="1"/>
          </p:cNvSpPr>
          <p:nvPr>
            <p:ph type="sldNum" sz="quarter" idx="5"/>
          </p:nvPr>
        </p:nvSpPr>
        <p:spPr/>
        <p:txBody>
          <a:bodyPr/>
          <a:lstStyle/>
          <a:p>
            <a:fld id="{1B1D025B-ACD2-45C1-B156-1DDB470CE319}" type="slidenum">
              <a:rPr lang="da-DK" smtClean="0"/>
              <a:pPr/>
              <a:t>8</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41356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NJBL </a:t>
            </a:r>
            <a:r>
              <a:rPr lang="da-DK" b="1" err="1"/>
              <a:t>talking</a:t>
            </a:r>
            <a:r>
              <a:rPr lang="da-DK" b="1"/>
              <a:t> points:</a:t>
            </a:r>
          </a:p>
          <a:p>
            <a:pPr marL="171450" indent="-171450">
              <a:buFontTx/>
              <a:buChar char="-"/>
            </a:pPr>
            <a:r>
              <a:rPr lang="da-DK"/>
              <a:t>Større befolkningsvækst i Aarhus Kommune end resten af landet</a:t>
            </a:r>
          </a:p>
          <a:p>
            <a:pPr marL="171450" indent="-171450">
              <a:buFontTx/>
              <a:buChar char="-"/>
            </a:pPr>
            <a:r>
              <a:rPr lang="da-DK"/>
              <a:t>Forbrug er vækstet mere i Region Midtjylland end de øvrige regioner</a:t>
            </a:r>
          </a:p>
          <a:p>
            <a:pPr marL="171450" indent="-171450">
              <a:buFontTx/>
              <a:buChar char="-"/>
            </a:pPr>
            <a:r>
              <a:rPr lang="da-DK"/>
              <a:t>Økonomisk vækst i DK forventes at øge godstrafik i fremtiden (samt en øget import/eksport)</a:t>
            </a:r>
          </a:p>
          <a:p>
            <a:pPr marL="171450" indent="-171450">
              <a:buFontTx/>
              <a:buChar char="-"/>
            </a:pPr>
            <a:r>
              <a:rPr lang="da-DK"/>
              <a:t>Øget fokus på bæredygtighed forventes at flytte godstrafik væk fra lastbiler og i stedet mod skib/tog</a:t>
            </a:r>
          </a:p>
          <a:p>
            <a:pPr marL="171450" indent="-171450">
              <a:buFontTx/>
              <a:buChar char="-"/>
            </a:pPr>
            <a:r>
              <a:rPr lang="da-DK"/>
              <a:t>Hvis havnen skal understøtte omstillingen til grønne brændsler, kræves det at havnen ombygger/opfører nye anlæg til dette</a:t>
            </a:r>
          </a:p>
          <a:p>
            <a:pPr marL="171450" indent="-171450">
              <a:buFontTx/>
              <a:buChar char="-"/>
            </a:pPr>
            <a:endParaRPr lang="da-DK"/>
          </a:p>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9</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28-09-2022</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78100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2.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2.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2.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2.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7.xml"/><Relationship Id="rId4" Type="http://schemas.openxmlformats.org/officeDocument/2006/relationships/image" Target="../media/image2.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8.xml"/><Relationship Id="rId4" Type="http://schemas.openxmlformats.org/officeDocument/2006/relationships/image" Target="../media/image2.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10.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2.xml"/><Relationship Id="rId1" Type="http://schemas.openxmlformats.org/officeDocument/2006/relationships/tags" Target="../tags/tag11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emf"/></Relationships>
</file>

<file path=ppt/slideLayouts/_rels/slideLayout1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oleObject" Target="../embeddings/oleObject113.bin"/><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1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2.emf"/><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2.xml"/><Relationship Id="rId1" Type="http://schemas.openxmlformats.org/officeDocument/2006/relationships/tags" Target="../tags/tag115.xml"/><Relationship Id="rId4" Type="http://schemas.openxmlformats.org/officeDocument/2006/relationships/image" Target="../media/image2.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2.xml"/><Relationship Id="rId1" Type="http://schemas.openxmlformats.org/officeDocument/2006/relationships/tags" Target="../tags/tag116.xml"/><Relationship Id="rId4" Type="http://schemas.openxmlformats.org/officeDocument/2006/relationships/image" Target="../media/image19.emf"/></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20.emf"/><Relationship Id="rId4" Type="http://schemas.openxmlformats.org/officeDocument/2006/relationships/oleObject" Target="../embeddings/oleObject116.bin"/></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2.xml"/><Relationship Id="rId1" Type="http://schemas.openxmlformats.org/officeDocument/2006/relationships/tags" Target="../tags/tag119.xml"/><Relationship Id="rId4" Type="http://schemas.openxmlformats.org/officeDocument/2006/relationships/image" Target="../media/image18.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2.xml"/><Relationship Id="rId1" Type="http://schemas.openxmlformats.org/officeDocument/2006/relationships/tags" Target="../tags/tag120.xml"/><Relationship Id="rId4" Type="http://schemas.openxmlformats.org/officeDocument/2006/relationships/image" Target="../media/image21.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2.xml"/><Relationship Id="rId1" Type="http://schemas.openxmlformats.org/officeDocument/2006/relationships/tags" Target="../tags/tag12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oleObject" Target="../embeddings/oleObject56.bin"/><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5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2.emf"/><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18.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65.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66.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6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68.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69.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1.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2.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2.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2.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2.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2.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2.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2.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2.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2.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2.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2.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47F8F8E-E361-4CDB-A69F-99C6F930DB30}"/>
              </a:ext>
            </a:extLst>
          </p:cNvPr>
          <p:cNvGraphicFramePr>
            <a:graphicFrameLocks noChangeAspect="1"/>
          </p:cNvGraphicFramePr>
          <p:nvPr userDrawn="1">
            <p:custDataLst>
              <p:tags r:id="rId1"/>
            </p:custDataLst>
            <p:extLst>
              <p:ext uri="{D42A27DB-BD31-4B8C-83A1-F6EECF244321}">
                <p14:modId xmlns:p14="http://schemas.microsoft.com/office/powerpoint/2010/main" val="225675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347F8F8E-E361-4CDB-A69F-99C6F930DB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CB00A1-B02B-4550-84A4-2B5ED4B1692B}"/>
              </a:ext>
            </a:extLst>
          </p:cNvPr>
          <p:cNvGraphicFramePr>
            <a:graphicFrameLocks noChangeAspect="1"/>
          </p:cNvGraphicFramePr>
          <p:nvPr userDrawn="1">
            <p:custDataLst>
              <p:tags r:id="rId1"/>
            </p:custDataLst>
            <p:extLst>
              <p:ext uri="{D42A27DB-BD31-4B8C-83A1-F6EECF244321}">
                <p14:modId xmlns:p14="http://schemas.microsoft.com/office/powerpoint/2010/main" val="337147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2BCB00A1-B02B-4550-84A4-2B5ED4B169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4DE8F052-B495-40BE-9682-094846479C8E}" type="datetime1">
              <a:rPr lang="da-DK" smtClean="0"/>
              <a:pPr/>
              <a:t>28-09-2022</a:t>
            </a:fld>
            <a:endParaRPr lang="da-DK"/>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227C61D-30C0-4297-B288-29AC3762F490}"/>
              </a:ext>
            </a:extLst>
          </p:cNvPr>
          <p:cNvGraphicFramePr>
            <a:graphicFrameLocks noChangeAspect="1"/>
          </p:cNvGraphicFramePr>
          <p:nvPr userDrawn="1">
            <p:custDataLst>
              <p:tags r:id="rId1"/>
            </p:custDataLst>
            <p:extLst>
              <p:ext uri="{D42A27DB-BD31-4B8C-83A1-F6EECF244321}">
                <p14:modId xmlns:p14="http://schemas.microsoft.com/office/powerpoint/2010/main" val="3374782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7227C61D-30C0-4297-B288-29AC3762F4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28-09-2022</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‹nr.›</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spTree>
    <p:extLst>
      <p:ext uri="{BB962C8B-B14F-4D97-AF65-F5344CB8AC3E}">
        <p14:creationId xmlns:p14="http://schemas.microsoft.com/office/powerpoint/2010/main" val="1944054916"/>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87B10F7-4FB1-474E-B05A-5FDF1FEFCCED}"/>
              </a:ext>
            </a:extLst>
          </p:cNvPr>
          <p:cNvGraphicFramePr>
            <a:graphicFrameLocks noChangeAspect="1"/>
          </p:cNvGraphicFramePr>
          <p:nvPr userDrawn="1">
            <p:custDataLst>
              <p:tags r:id="rId1"/>
            </p:custDataLst>
            <p:extLst>
              <p:ext uri="{D42A27DB-BD31-4B8C-83A1-F6EECF244321}">
                <p14:modId xmlns:p14="http://schemas.microsoft.com/office/powerpoint/2010/main" val="683183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787B10F7-4FB1-474E-B05A-5FDF1FEFCC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tx1"/>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tx1"/>
                </a:solidFill>
              </a:defRPr>
            </a:lvl1pPr>
          </a:lstStyle>
          <a:p>
            <a:fld id="{F24941B2-5F7F-4165-B2DE-D010B7A4A5F5}" type="datetime1">
              <a:rPr lang="da-DK" smtClean="0"/>
              <a:pPr/>
              <a:t>28-09-2022</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tx1"/>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tx1"/>
                </a:solidFill>
              </a:defRPr>
            </a:lvl1pPr>
          </a:lstStyle>
          <a:p>
            <a:fld id="{23AA811B-2EBD-4900-905E-5BE206449611}" type="slidenum">
              <a:rPr lang="da-DK" smtClean="0"/>
              <a:pPr/>
              <a:t>‹nr.›</a:t>
            </a:fld>
            <a:endParaRPr lang="da-DK"/>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2584824442"/>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C1DC165-8380-4CDD-8AFB-C475DDAD5258}"/>
              </a:ext>
            </a:extLst>
          </p:cNvPr>
          <p:cNvGraphicFramePr>
            <a:graphicFrameLocks noChangeAspect="1"/>
          </p:cNvGraphicFramePr>
          <p:nvPr userDrawn="1">
            <p:custDataLst>
              <p:tags r:id="rId1"/>
            </p:custDataLst>
            <p:extLst>
              <p:ext uri="{D42A27DB-BD31-4B8C-83A1-F6EECF244321}">
                <p14:modId xmlns:p14="http://schemas.microsoft.com/office/powerpoint/2010/main" val="733839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FC1DC165-8380-4CDD-8AFB-C475DDAD52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28-09-2022</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18157645"/>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86ABE3-52FB-4E55-8407-0EDDCF5E5C36}"/>
              </a:ext>
            </a:extLst>
          </p:cNvPr>
          <p:cNvGraphicFramePr>
            <a:graphicFrameLocks noChangeAspect="1"/>
          </p:cNvGraphicFramePr>
          <p:nvPr userDrawn="1">
            <p:custDataLst>
              <p:tags r:id="rId1"/>
            </p:custDataLst>
            <p:extLst>
              <p:ext uri="{D42A27DB-BD31-4B8C-83A1-F6EECF244321}">
                <p14:modId xmlns:p14="http://schemas.microsoft.com/office/powerpoint/2010/main" val="3922316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C686ABE3-52FB-4E55-8407-0EDDCF5E5C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28-09-2022</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Tree>
    <p:extLst>
      <p:ext uri="{BB962C8B-B14F-4D97-AF65-F5344CB8AC3E}">
        <p14:creationId xmlns:p14="http://schemas.microsoft.com/office/powerpoint/2010/main" val="371450297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D169692-AE86-4FD3-BB1D-A741D1B3707F}"/>
              </a:ext>
            </a:extLst>
          </p:cNvPr>
          <p:cNvGraphicFramePr>
            <a:graphicFrameLocks noChangeAspect="1"/>
          </p:cNvGraphicFramePr>
          <p:nvPr userDrawn="1">
            <p:custDataLst>
              <p:tags r:id="rId1"/>
            </p:custDataLst>
            <p:extLst>
              <p:ext uri="{D42A27DB-BD31-4B8C-83A1-F6EECF244321}">
                <p14:modId xmlns:p14="http://schemas.microsoft.com/office/powerpoint/2010/main" val="4145101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AD169692-AE86-4FD3-BB1D-A741D1B370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28-09-2022</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7393068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946522-110D-4F60-8083-54F84D29E4A8}"/>
              </a:ext>
            </a:extLst>
          </p:cNvPr>
          <p:cNvGraphicFramePr>
            <a:graphicFrameLocks noChangeAspect="1"/>
          </p:cNvGraphicFramePr>
          <p:nvPr userDrawn="1">
            <p:custDataLst>
              <p:tags r:id="rId1"/>
            </p:custDataLst>
            <p:extLst>
              <p:ext uri="{D42A27DB-BD31-4B8C-83A1-F6EECF244321}">
                <p14:modId xmlns:p14="http://schemas.microsoft.com/office/powerpoint/2010/main" val="4066041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AF946522-110D-4F60-8083-54F84D29E4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28-09-2022</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6072835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AE2392-16DB-4A45-80F4-0FE1F0FF593E}"/>
              </a:ext>
            </a:extLst>
          </p:cNvPr>
          <p:cNvGraphicFramePr>
            <a:graphicFrameLocks noChangeAspect="1"/>
          </p:cNvGraphicFramePr>
          <p:nvPr userDrawn="1">
            <p:custDataLst>
              <p:tags r:id="rId1"/>
            </p:custDataLst>
            <p:extLst>
              <p:ext uri="{D42A27DB-BD31-4B8C-83A1-F6EECF244321}">
                <p14:modId xmlns:p14="http://schemas.microsoft.com/office/powerpoint/2010/main" val="1625343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7CAE2392-16DB-4A45-80F4-0FE1F0FF5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28-09-2022</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440384965"/>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FC64681-5936-4768-A4E6-6CCF076ED164}"/>
              </a:ext>
            </a:extLst>
          </p:cNvPr>
          <p:cNvGraphicFramePr>
            <a:graphicFrameLocks noChangeAspect="1"/>
          </p:cNvGraphicFramePr>
          <p:nvPr userDrawn="1">
            <p:custDataLst>
              <p:tags r:id="rId1"/>
            </p:custDataLst>
            <p:extLst>
              <p:ext uri="{D42A27DB-BD31-4B8C-83A1-F6EECF244321}">
                <p14:modId xmlns:p14="http://schemas.microsoft.com/office/powerpoint/2010/main" val="3850238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AFC64681-5936-4768-A4E6-6CCF076ED1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28-09-2022</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872507787"/>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CA94664-0E75-4B04-A97B-5B5913A9CBA2}"/>
              </a:ext>
            </a:extLst>
          </p:cNvPr>
          <p:cNvGraphicFramePr>
            <a:graphicFrameLocks noChangeAspect="1"/>
          </p:cNvGraphicFramePr>
          <p:nvPr userDrawn="1">
            <p:custDataLst>
              <p:tags r:id="rId1"/>
            </p:custDataLst>
            <p:extLst>
              <p:ext uri="{D42A27DB-BD31-4B8C-83A1-F6EECF244321}">
                <p14:modId xmlns:p14="http://schemas.microsoft.com/office/powerpoint/2010/main" val="976945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CCA94664-0E75-4B04-A97B-5B5913A9CB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28-09-2022</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1966716932"/>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6B8F1E1-69AC-41FD-A20B-7155ADE7435E}"/>
              </a:ext>
            </a:extLst>
          </p:cNvPr>
          <p:cNvGraphicFramePr>
            <a:graphicFrameLocks noChangeAspect="1"/>
          </p:cNvGraphicFramePr>
          <p:nvPr userDrawn="1">
            <p:custDataLst>
              <p:tags r:id="rId1"/>
            </p:custDataLst>
            <p:extLst>
              <p:ext uri="{D42A27DB-BD31-4B8C-83A1-F6EECF244321}">
                <p14:modId xmlns:p14="http://schemas.microsoft.com/office/powerpoint/2010/main" val="333195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56B8F1E1-69AC-41FD-A20B-7155ADE743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1A56BB6-3BA7-4961-B12B-413561C0404C}" type="datetime1">
              <a:rPr lang="da-DK" smtClean="0"/>
              <a:pPr/>
              <a:t>28-09-2022</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9050304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9D7D73D-972F-48AE-A8BB-F901CFE81364}"/>
              </a:ext>
            </a:extLst>
          </p:cNvPr>
          <p:cNvGraphicFramePr>
            <a:graphicFrameLocks noChangeAspect="1"/>
          </p:cNvGraphicFramePr>
          <p:nvPr userDrawn="1">
            <p:custDataLst>
              <p:tags r:id="rId1"/>
            </p:custDataLst>
            <p:extLst>
              <p:ext uri="{D42A27DB-BD31-4B8C-83A1-F6EECF244321}">
                <p14:modId xmlns:p14="http://schemas.microsoft.com/office/powerpoint/2010/main" val="3864062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D9D7D73D-972F-48AE-A8BB-F901CFE813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D274B0-6BE5-471E-A6FD-AE066EF5A2B2}"/>
              </a:ext>
            </a:extLst>
          </p:cNvPr>
          <p:cNvGraphicFramePr>
            <a:graphicFrameLocks noChangeAspect="1"/>
          </p:cNvGraphicFramePr>
          <p:nvPr userDrawn="1">
            <p:custDataLst>
              <p:tags r:id="rId1"/>
            </p:custDataLst>
            <p:extLst>
              <p:ext uri="{D42A27DB-BD31-4B8C-83A1-F6EECF244321}">
                <p14:modId xmlns:p14="http://schemas.microsoft.com/office/powerpoint/2010/main" val="2187391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1FD274B0-6BE5-471E-A6FD-AE066EF5A2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B35A424D-FAB8-409F-880C-B8B92E81DC56}" type="datetime1">
              <a:rPr lang="da-DK" smtClean="0"/>
              <a:pPr/>
              <a:t>28-09-2022</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123410662"/>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6DB2B5-E9CE-419C-9672-58883CA7C593}"/>
              </a:ext>
            </a:extLst>
          </p:cNvPr>
          <p:cNvGraphicFramePr>
            <a:graphicFrameLocks noChangeAspect="1"/>
          </p:cNvGraphicFramePr>
          <p:nvPr userDrawn="1">
            <p:custDataLst>
              <p:tags r:id="rId1"/>
            </p:custDataLst>
            <p:extLst>
              <p:ext uri="{D42A27DB-BD31-4B8C-83A1-F6EECF244321}">
                <p14:modId xmlns:p14="http://schemas.microsoft.com/office/powerpoint/2010/main" val="637679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4E6DB2B5-E9CE-419C-9672-58883CA7C5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28-09-2022</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105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5657E9A-259C-478B-8661-A07D85C4B141}"/>
              </a:ext>
            </a:extLst>
          </p:cNvPr>
          <p:cNvGraphicFramePr>
            <a:graphicFrameLocks noChangeAspect="1"/>
          </p:cNvGraphicFramePr>
          <p:nvPr userDrawn="1">
            <p:custDataLst>
              <p:tags r:id="rId1"/>
            </p:custDataLst>
            <p:extLst>
              <p:ext uri="{D42A27DB-BD31-4B8C-83A1-F6EECF244321}">
                <p14:modId xmlns:p14="http://schemas.microsoft.com/office/powerpoint/2010/main" val="3406984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7" name="Object 6" hidden="1">
                        <a:extLst>
                          <a:ext uri="{FF2B5EF4-FFF2-40B4-BE49-F238E27FC236}">
                            <a16:creationId xmlns:a16="http://schemas.microsoft.com/office/drawing/2014/main" id="{B5657E9A-259C-478B-8661-A07D85C4B1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28-09-2022</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832120494"/>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90493788"/>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8"/>
                        <a:ext cx="1587" cy="1587"/>
                      </a:xfrm>
                      <a:prstGeom prst="rect">
                        <a:avLst/>
                      </a:prstGeom>
                    </p:spPr>
                  </p:pic>
                </p:oleObj>
              </mc:Fallback>
            </mc:AlternateContent>
          </a:graphicData>
        </a:graphic>
      </p:graphicFrame>
      <p:sp>
        <p:nvSpPr>
          <p:cNvPr id="4" name="Title 1"/>
          <p:cNvSpPr>
            <a:spLocks noGrp="1"/>
          </p:cNvSpPr>
          <p:nvPr>
            <p:ph type="title"/>
          </p:nvPr>
        </p:nvSpPr>
        <p:spPr>
          <a:xfrm>
            <a:off x="817033" y="452438"/>
            <a:ext cx="10560473" cy="748627"/>
          </a:xfrm>
        </p:spPr>
        <p:txBody>
          <a:bodyPr vert="horz"/>
          <a:lstStyle>
            <a:lvl1pPr rtl="0">
              <a:defRPr/>
            </a:lvl1pPr>
          </a:lstStyle>
          <a:p>
            <a:r>
              <a:rPr lang="da-DK"/>
              <a:t>Click to edit Master title style</a:t>
            </a:r>
          </a:p>
        </p:txBody>
      </p:sp>
      <p:sp>
        <p:nvSpPr>
          <p:cNvPr id="5" name="Slide Number Placeholder 5"/>
          <p:cNvSpPr>
            <a:spLocks noGrp="1"/>
          </p:cNvSpPr>
          <p:nvPr>
            <p:ph type="sldNum" sz="quarter" idx="4"/>
          </p:nvPr>
        </p:nvSpPr>
        <p:spPr>
          <a:xfrm>
            <a:off x="11365875" y="6280546"/>
            <a:ext cx="480000" cy="155575"/>
          </a:xfrm>
          <a:prstGeom prst="rect">
            <a:avLst/>
          </a:prstGeom>
        </p:spPr>
        <p:txBody>
          <a:bodyPr vert="horz" wrap="square" lIns="0" tIns="0" rIns="0" bIns="0" numCol="1" anchor="ctr" anchorCtr="0" compatLnSpc="1">
            <a:prstTxWarp prst="textNoShape">
              <a:avLst/>
            </a:prstTxWarp>
          </a:bodyPr>
          <a:lstStyle>
            <a:lvl1pPr algn="r" rtl="0">
              <a:defRPr sz="800"/>
            </a:lvl1pPr>
          </a:lstStyle>
          <a:p>
            <a:fld id="{31421AFA-3AE7-4CEA-BC9B-447859BED57B}" type="slidenum">
              <a:rPr lang="da-DK" smtClean="0"/>
              <a:pPr/>
              <a:t>‹nr.›</a:t>
            </a:fld>
            <a:endParaRPr lang="da-DK"/>
          </a:p>
        </p:txBody>
      </p:sp>
    </p:spTree>
    <p:extLst>
      <p:ext uri="{BB962C8B-B14F-4D97-AF65-F5344CB8AC3E}">
        <p14:creationId xmlns:p14="http://schemas.microsoft.com/office/powerpoint/2010/main" val="190279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D680A60-BD7E-4349-AE6C-EF28555CE86C}"/>
              </a:ext>
            </a:extLst>
          </p:cNvPr>
          <p:cNvGraphicFramePr>
            <a:graphicFrameLocks noChangeAspect="1"/>
          </p:cNvGraphicFramePr>
          <p:nvPr userDrawn="1">
            <p:custDataLst>
              <p:tags r:id="rId1"/>
            </p:custDataLst>
            <p:extLst>
              <p:ext uri="{D42A27DB-BD31-4B8C-83A1-F6EECF244321}">
                <p14:modId xmlns:p14="http://schemas.microsoft.com/office/powerpoint/2010/main" val="2087820248"/>
              </p:ext>
            </p:extLst>
          </p:nvPr>
        </p:nvGraphicFramePr>
        <p:xfrm>
          <a:off x="1588" y="1587"/>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DD680A60-BD7E-4349-AE6C-EF28555CE86C}"/>
                          </a:ext>
                        </a:extLst>
                      </p:cNvPr>
                      <p:cNvPicPr/>
                      <p:nvPr/>
                    </p:nvPicPr>
                    <p:blipFill>
                      <a:blip r:embed="rId5"/>
                      <a:stretch>
                        <a:fillRect/>
                      </a:stretch>
                    </p:blipFill>
                    <p:spPr>
                      <a:xfrm>
                        <a:off x="1588" y="1587"/>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453D486B-0242-42F9-9A8F-A47A4AEFEFFC}"/>
              </a:ext>
            </a:extLst>
          </p:cNvPr>
          <p:cNvSpPr/>
          <p:nvPr userDrawn="1">
            <p:custDataLst>
              <p:tags r:id="rId2"/>
            </p:custDataLst>
          </p:nvPr>
        </p:nvSpPr>
        <p:spPr>
          <a:xfrm>
            <a:off x="0" y="0"/>
            <a:ext cx="158771" cy="1587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rtl="0"/>
            <a:endParaRPr lang="da-DK" sz="2399" b="1" i="0" baseline="0">
              <a:latin typeface="Verdana" panose="020B0604030504040204" pitchFamily="34" charset="0"/>
              <a:ea typeface="Verdana" panose="020B0604030504040204" pitchFamily="34" charset="0"/>
              <a:sym typeface="Verdana" panose="020B0604030504040204" pitchFamily="34" charset="0"/>
            </a:endParaRPr>
          </a:p>
        </p:txBody>
      </p:sp>
      <p:sp>
        <p:nvSpPr>
          <p:cNvPr id="3" name="Content Placeholder 2">
            <a:extLst>
              <a:ext uri="{FF2B5EF4-FFF2-40B4-BE49-F238E27FC236}">
                <a16:creationId xmlns:a16="http://schemas.microsoft.com/office/drawing/2014/main" id="{E82EBB43-A1BF-49AB-9E43-4BDF2C6F4BE9}"/>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 name="Slide Number Placeholder 3">
            <a:extLst>
              <a:ext uri="{FF2B5EF4-FFF2-40B4-BE49-F238E27FC236}">
                <a16:creationId xmlns:a16="http://schemas.microsoft.com/office/drawing/2014/main" id="{12BB3383-CDE9-4F4F-AFAE-CEAF50B35FC9}"/>
              </a:ext>
            </a:extLst>
          </p:cNvPr>
          <p:cNvSpPr>
            <a:spLocks noGrp="1"/>
          </p:cNvSpPr>
          <p:nvPr>
            <p:ph type="sldNum" sz="quarter" idx="10"/>
          </p:nvPr>
        </p:nvSpPr>
        <p:spPr/>
        <p:txBody>
          <a:bodyPr/>
          <a:lstStyle>
            <a:lvl1pPr rtl="0">
              <a:defRPr/>
            </a:lvl1pPr>
          </a:lstStyle>
          <a:p>
            <a:fld id="{31421AFA-3AE7-4CEA-BC9B-447859BED57B}" type="slidenum">
              <a:rPr lang="da-DK" smtClean="0"/>
              <a:pPr/>
              <a:t>‹nr.›</a:t>
            </a:fld>
            <a:endParaRPr lang="da-DK"/>
          </a:p>
        </p:txBody>
      </p:sp>
      <p:sp>
        <p:nvSpPr>
          <p:cNvPr id="5" name="Footer Placeholder 4">
            <a:extLst>
              <a:ext uri="{FF2B5EF4-FFF2-40B4-BE49-F238E27FC236}">
                <a16:creationId xmlns:a16="http://schemas.microsoft.com/office/drawing/2014/main" id="{41D96A82-0EDA-40CA-A14E-D8000788EF77}"/>
              </a:ext>
            </a:extLst>
          </p:cNvPr>
          <p:cNvSpPr>
            <a:spLocks noGrp="1"/>
          </p:cNvSpPr>
          <p:nvPr>
            <p:ph type="ftr" sz="quarter" idx="11"/>
          </p:nvPr>
        </p:nvSpPr>
        <p:spPr/>
        <p:txBody>
          <a:bodyPr/>
          <a:lstStyle>
            <a:lvl1pPr rtl="0">
              <a:defRPr/>
            </a:lvl1pPr>
          </a:lstStyle>
          <a:p>
            <a:pPr algn="r"/>
            <a:endParaRPr lang="da-DK"/>
          </a:p>
        </p:txBody>
      </p:sp>
      <p:sp>
        <p:nvSpPr>
          <p:cNvPr id="6" name="Date Placeholder 5">
            <a:extLst>
              <a:ext uri="{FF2B5EF4-FFF2-40B4-BE49-F238E27FC236}">
                <a16:creationId xmlns:a16="http://schemas.microsoft.com/office/drawing/2014/main" id="{6F72F2B7-A29E-4CEE-931D-9305C08CB6B9}"/>
              </a:ext>
            </a:extLst>
          </p:cNvPr>
          <p:cNvSpPr>
            <a:spLocks noGrp="1"/>
          </p:cNvSpPr>
          <p:nvPr>
            <p:ph type="dt" sz="half" idx="12"/>
          </p:nvPr>
        </p:nvSpPr>
        <p:spPr/>
        <p:txBody>
          <a:bodyPr/>
          <a:lstStyle>
            <a:lvl1pPr rtl="0">
              <a:defRPr/>
            </a:lvl1pPr>
          </a:lstStyle>
          <a:p>
            <a:fld id="{125B66FD-FDD1-4AC0-B268-3C5688873A25}" type="datetime1">
              <a:rPr lang="da-DK" smtClean="0"/>
              <a:pPr/>
              <a:t>28-09-2022</a:t>
            </a:fld>
            <a:endParaRPr lang="da-DK"/>
          </a:p>
        </p:txBody>
      </p:sp>
      <p:sp>
        <p:nvSpPr>
          <p:cNvPr id="10" name="Title 3">
            <a:extLst>
              <a:ext uri="{FF2B5EF4-FFF2-40B4-BE49-F238E27FC236}">
                <a16:creationId xmlns:a16="http://schemas.microsoft.com/office/drawing/2014/main" id="{50648212-0142-467F-A486-D5E2FEA1DAB3}"/>
              </a:ext>
            </a:extLst>
          </p:cNvPr>
          <p:cNvSpPr>
            <a:spLocks noGrp="1"/>
          </p:cNvSpPr>
          <p:nvPr>
            <p:ph type="title"/>
          </p:nvPr>
        </p:nvSpPr>
        <p:spPr>
          <a:xfrm>
            <a:off x="798619" y="453495"/>
            <a:ext cx="10590002" cy="748627"/>
          </a:xfrm>
        </p:spPr>
        <p:txBody>
          <a:bodyPr vert="horz"/>
          <a:lstStyle>
            <a:lvl1pPr rtl="0">
              <a:defRPr/>
            </a:lvl1pPr>
          </a:lstStyle>
          <a:p>
            <a:r>
              <a:rPr lang="da-DK"/>
              <a:t>Click to edit Master title style</a:t>
            </a:r>
          </a:p>
        </p:txBody>
      </p:sp>
    </p:spTree>
    <p:extLst>
      <p:ext uri="{BB962C8B-B14F-4D97-AF65-F5344CB8AC3E}">
        <p14:creationId xmlns:p14="http://schemas.microsoft.com/office/powerpoint/2010/main" val="17708395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2_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0544082-CD7C-4DDF-9D66-47D49D57FA86}"/>
              </a:ext>
            </a:extLst>
          </p:cNvPr>
          <p:cNvGraphicFramePr>
            <a:graphicFrameLocks noChangeAspect="1"/>
          </p:cNvGraphicFramePr>
          <p:nvPr userDrawn="1">
            <p:custDataLst>
              <p:tags r:id="rId1"/>
            </p:custDataLst>
            <p:extLst>
              <p:ext uri="{D42A27DB-BD31-4B8C-83A1-F6EECF244321}">
                <p14:modId xmlns:p14="http://schemas.microsoft.com/office/powerpoint/2010/main" val="1034320494"/>
              </p:ext>
            </p:extLst>
          </p:nvPr>
        </p:nvGraphicFramePr>
        <p:xfrm>
          <a:off x="1588" y="1587"/>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8" name="Object 7" hidden="1">
                        <a:extLst>
                          <a:ext uri="{FF2B5EF4-FFF2-40B4-BE49-F238E27FC236}">
                            <a16:creationId xmlns:a16="http://schemas.microsoft.com/office/drawing/2014/main" id="{20544082-CD7C-4DDF-9D66-47D49D57FA86}"/>
                          </a:ext>
                        </a:extLst>
                      </p:cNvPr>
                      <p:cNvPicPr/>
                      <p:nvPr/>
                    </p:nvPicPr>
                    <p:blipFill>
                      <a:blip r:embed="rId4"/>
                      <a:stretch>
                        <a:fillRect/>
                      </a:stretch>
                    </p:blipFill>
                    <p:spPr>
                      <a:xfrm>
                        <a:off x="1588" y="1587"/>
                        <a:ext cx="1588" cy="1588"/>
                      </a:xfrm>
                      <a:prstGeom prst="rect">
                        <a:avLst/>
                      </a:prstGeom>
                    </p:spPr>
                  </p:pic>
                </p:oleObj>
              </mc:Fallback>
            </mc:AlternateContent>
          </a:graphicData>
        </a:graphic>
      </p:graphicFrame>
      <p:sp>
        <p:nvSpPr>
          <p:cNvPr id="4" name="Title 1"/>
          <p:cNvSpPr>
            <a:spLocks noGrp="1"/>
          </p:cNvSpPr>
          <p:nvPr>
            <p:ph type="title"/>
          </p:nvPr>
        </p:nvSpPr>
        <p:spPr>
          <a:xfrm>
            <a:off x="798618" y="452438"/>
            <a:ext cx="10590003" cy="748627"/>
          </a:xfrm>
        </p:spPr>
        <p:txBody>
          <a:bodyPr vert="horz"/>
          <a:lstStyle>
            <a:lvl1pPr rtl="0">
              <a:defRPr/>
            </a:lvl1pPr>
          </a:lstStyle>
          <a:p>
            <a:r>
              <a:rPr lang="da-DK"/>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p:nvPr>
        </p:nvSpPr>
        <p:spPr>
          <a:xfrm>
            <a:off x="798619" y="1644652"/>
            <a:ext cx="4886961" cy="4062413"/>
          </a:xfrm>
        </p:spPr>
        <p:txBody>
          <a:bodyPr/>
          <a:lstStyle>
            <a:lvl1pPr rtl="0">
              <a:defRPr/>
            </a:lvl1pPr>
            <a:lvl2pPr rtl="0">
              <a:defRPr/>
            </a:lvl2pPr>
            <a:lvl3pPr rtl="0">
              <a:defRPr/>
            </a:lvl3pPr>
            <a:lvl4pPr rtl="0">
              <a:defRPr/>
            </a:lvl4pPr>
            <a:lvl5pPr rtl="0">
              <a:defRPr spc="-100" baseline="0"/>
            </a:lvl5p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hasCustomPrompt="1"/>
          </p:nvPr>
        </p:nvSpPr>
        <p:spPr>
          <a:xfrm>
            <a:off x="6500072" y="1644651"/>
            <a:ext cx="4888549" cy="4062413"/>
          </a:xfrm>
        </p:spPr>
        <p:txBody>
          <a:bodyPr/>
          <a:lstStyle>
            <a:lvl1pPr rtl="0">
              <a:defRPr/>
            </a:lvl1pPr>
            <a:lvl2pPr rtl="0">
              <a:defRPr/>
            </a:lvl2pPr>
            <a:lvl3pPr rtl="0">
              <a:defRPr/>
            </a:lvl3pPr>
            <a:lvl4pPr rtl="0">
              <a:defRPr/>
            </a:lvl4pPr>
            <a:lvl5pPr rtl="0">
              <a:defRPr/>
            </a:lvl5p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p:txBody>
      </p:sp>
      <p:sp>
        <p:nvSpPr>
          <p:cNvPr id="2" name="Slide Number Placeholder 1"/>
          <p:cNvSpPr>
            <a:spLocks noGrp="1"/>
          </p:cNvSpPr>
          <p:nvPr>
            <p:ph type="sldNum" sz="quarter" idx="10"/>
          </p:nvPr>
        </p:nvSpPr>
        <p:spPr/>
        <p:txBody>
          <a:bodyPr/>
          <a:lstStyle>
            <a:lvl1pPr rtl="0">
              <a:defRPr/>
            </a:lvl1pPr>
          </a:lstStyle>
          <a:p>
            <a:fld id="{31421AFA-3AE7-4CEA-BC9B-447859BED57B}" type="slidenum">
              <a:rPr lang="da-DK" smtClean="0"/>
              <a:pPr/>
              <a:t>‹nr.›</a:t>
            </a:fld>
            <a:endParaRPr lang="da-DK"/>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rtl="0">
              <a:defRPr lang="en-GB" sz="800" baseline="0"/>
            </a:lvl1pPr>
          </a:lstStyle>
          <a:p>
            <a:pPr algn="r"/>
            <a:endParaRPr lang="da-DK"/>
          </a:p>
        </p:txBody>
      </p:sp>
      <p:sp>
        <p:nvSpPr>
          <p:cNvPr id="7" name="Date Placeholder 9">
            <a:extLst>
              <a:ext uri="{FF2B5EF4-FFF2-40B4-BE49-F238E27FC236}">
                <a16:creationId xmlns:a16="http://schemas.microsoft.com/office/drawing/2014/main" id="{9636BB38-B4B3-4D1B-AD86-BCBC6FCBB786}"/>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l" rtl="0">
              <a:defRPr lang="en-GB" sz="1200"/>
            </a:lvl1pPr>
          </a:lstStyle>
          <a:p>
            <a:fld id="{14461B16-EFAF-4605-9536-889EF879D324}" type="datetime1">
              <a:rPr lang="da-DK" smtClean="0"/>
              <a:pPr/>
              <a:t>28-09-2022</a:t>
            </a:fld>
            <a:r>
              <a:rPr lang="da-DK"/>
              <a:t>11/01/2018</a:t>
            </a:r>
          </a:p>
        </p:txBody>
      </p:sp>
    </p:spTree>
    <p:extLst>
      <p:ext uri="{BB962C8B-B14F-4D97-AF65-F5344CB8AC3E}">
        <p14:creationId xmlns:p14="http://schemas.microsoft.com/office/powerpoint/2010/main" val="33476800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 Box text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81056238"/>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1589" y="1588"/>
                        <a:ext cx="1587" cy="1587"/>
                      </a:xfrm>
                      <a:prstGeom prst="rect">
                        <a:avLst/>
                      </a:prstGeom>
                    </p:spPr>
                  </p:pic>
                </p:oleObj>
              </mc:Fallback>
            </mc:AlternateContent>
          </a:graphicData>
        </a:graphic>
      </p:graphicFrame>
      <p:sp>
        <p:nvSpPr>
          <p:cNvPr id="23" name="Content Placeholder 2"/>
          <p:cNvSpPr>
            <a:spLocks noGrp="1"/>
          </p:cNvSpPr>
          <p:nvPr>
            <p:ph idx="15" hasCustomPrompt="1"/>
          </p:nvPr>
        </p:nvSpPr>
        <p:spPr>
          <a:xfrm>
            <a:off x="831708" y="1612426"/>
            <a:ext cx="10560175" cy="244743"/>
          </a:xfrm>
        </p:spPr>
        <p:txBody>
          <a:bodyPr lIns="0"/>
          <a:lstStyle>
            <a:lvl1pPr marL="0" indent="0" rtl="0">
              <a:lnSpc>
                <a:spcPts val="2163"/>
              </a:lnSpc>
              <a:spcAft>
                <a:spcPts val="0"/>
              </a:spcAft>
              <a:buNone/>
              <a:defRPr sz="1200" b="0" baseline="0"/>
            </a:lvl1pPr>
            <a:lvl2pPr marL="316737" indent="-158368">
              <a:lnSpc>
                <a:spcPts val="1500"/>
              </a:lnSpc>
              <a:spcAft>
                <a:spcPts val="600"/>
              </a:spcAft>
              <a:defRPr sz="1100"/>
            </a:lvl2pPr>
            <a:lvl3pPr marL="475105" indent="-158368">
              <a:lnSpc>
                <a:spcPts val="1500"/>
              </a:lnSpc>
              <a:spcAft>
                <a:spcPts val="600"/>
              </a:spcAft>
              <a:defRPr sz="1100"/>
            </a:lvl3pPr>
            <a:lvl4pPr marL="633473" indent="-158368">
              <a:lnSpc>
                <a:spcPts val="1500"/>
              </a:lnSpc>
              <a:spcAft>
                <a:spcPts val="600"/>
              </a:spcAft>
              <a:defRPr sz="1100"/>
            </a:lvl4pPr>
            <a:lvl5pPr marL="633473" indent="0">
              <a:lnSpc>
                <a:spcPts val="1500"/>
              </a:lnSpc>
              <a:spcAft>
                <a:spcPts val="600"/>
              </a:spcAft>
              <a:buNone/>
              <a:defRPr sz="1100"/>
            </a:lvl5pPr>
          </a:lstStyle>
          <a:p>
            <a:pPr lvl="0"/>
            <a:r>
              <a:rPr lang="da-DK" noProof="0"/>
              <a:t>Box headline</a:t>
            </a:r>
          </a:p>
        </p:txBody>
      </p:sp>
      <p:sp>
        <p:nvSpPr>
          <p:cNvPr id="22" name="Content Placeholder 2"/>
          <p:cNvSpPr>
            <a:spLocks noGrp="1"/>
          </p:cNvSpPr>
          <p:nvPr>
            <p:ph idx="14" hasCustomPrompt="1"/>
          </p:nvPr>
        </p:nvSpPr>
        <p:spPr>
          <a:xfrm>
            <a:off x="831708" y="1364084"/>
            <a:ext cx="10560175" cy="244743"/>
          </a:xfrm>
        </p:spPr>
        <p:txBody>
          <a:bodyPr lIns="0"/>
          <a:lstStyle>
            <a:lvl1pPr marL="0" indent="0" rtl="0">
              <a:lnSpc>
                <a:spcPts val="2163"/>
              </a:lnSpc>
              <a:spcAft>
                <a:spcPts val="0"/>
              </a:spcAft>
              <a:buNone/>
              <a:defRPr sz="1200" b="1" baseline="0"/>
            </a:lvl1pPr>
            <a:lvl2pPr marL="316737" indent="-158368">
              <a:lnSpc>
                <a:spcPts val="1500"/>
              </a:lnSpc>
              <a:spcAft>
                <a:spcPts val="600"/>
              </a:spcAft>
              <a:defRPr sz="1100"/>
            </a:lvl2pPr>
            <a:lvl3pPr marL="475105" indent="-158368">
              <a:lnSpc>
                <a:spcPts val="1500"/>
              </a:lnSpc>
              <a:spcAft>
                <a:spcPts val="600"/>
              </a:spcAft>
              <a:defRPr sz="1100"/>
            </a:lvl3pPr>
            <a:lvl4pPr marL="633473" indent="-158368">
              <a:lnSpc>
                <a:spcPts val="1500"/>
              </a:lnSpc>
              <a:spcAft>
                <a:spcPts val="600"/>
              </a:spcAft>
              <a:defRPr sz="1100"/>
            </a:lvl4pPr>
            <a:lvl5pPr marL="633473" indent="0">
              <a:lnSpc>
                <a:spcPts val="1500"/>
              </a:lnSpc>
              <a:spcAft>
                <a:spcPts val="600"/>
              </a:spcAft>
              <a:buNone/>
              <a:defRPr sz="1100"/>
            </a:lvl5pPr>
          </a:lstStyle>
          <a:p>
            <a:pPr lvl="0"/>
            <a:r>
              <a:rPr lang="da-DK" b="1" noProof="0"/>
              <a:t>Sub headline</a:t>
            </a:r>
            <a:endParaRPr lang="da-DK" noProof="0"/>
          </a:p>
        </p:txBody>
      </p:sp>
      <p:sp>
        <p:nvSpPr>
          <p:cNvPr id="4" name="Title 1"/>
          <p:cNvSpPr>
            <a:spLocks noGrp="1"/>
          </p:cNvSpPr>
          <p:nvPr>
            <p:ph type="title"/>
          </p:nvPr>
        </p:nvSpPr>
        <p:spPr>
          <a:xfrm>
            <a:off x="817033" y="452438"/>
            <a:ext cx="10560473" cy="748627"/>
          </a:xfrm>
        </p:spPr>
        <p:txBody>
          <a:bodyPr vert="horz"/>
          <a:lstStyle>
            <a:lvl1pPr rtl="0">
              <a:defRPr/>
            </a:lvl1pPr>
          </a:lstStyle>
          <a:p>
            <a:r>
              <a:rPr lang="da-DK"/>
              <a:t>Click to edit Master title style</a:t>
            </a:r>
          </a:p>
        </p:txBody>
      </p:sp>
      <p:sp>
        <p:nvSpPr>
          <p:cNvPr id="3" name="Content Placeholder 2"/>
          <p:cNvSpPr>
            <a:spLocks noGrp="1"/>
          </p:cNvSpPr>
          <p:nvPr>
            <p:ph idx="1"/>
          </p:nvPr>
        </p:nvSpPr>
        <p:spPr>
          <a:xfrm>
            <a:off x="831708" y="1989173"/>
            <a:ext cx="10560175" cy="4088178"/>
          </a:xfrm>
        </p:spPr>
        <p:txBody>
          <a:bodyPr lIns="0"/>
          <a:lstStyle>
            <a:lvl1pPr marL="158368" indent="-158368" rtl="0">
              <a:lnSpc>
                <a:spcPts val="1500"/>
              </a:lnSpc>
              <a:spcAft>
                <a:spcPts val="600"/>
              </a:spcAft>
              <a:defRPr sz="1200"/>
            </a:lvl1pPr>
            <a:lvl2pPr marL="361870" indent="-188871" defTabSz="457098" rtl="0" eaLnBrk="0" hangingPunct="0">
              <a:lnSpc>
                <a:spcPts val="1500"/>
              </a:lnSpc>
              <a:spcAft>
                <a:spcPts val="600"/>
              </a:spcAft>
              <a:buFont typeface="Verdana" panose="020B0604030504040204" pitchFamily="34" charset="0"/>
              <a:buChar char="−"/>
              <a:defRPr sz="1200"/>
            </a:lvl2pPr>
            <a:lvl3pPr marL="475105" indent="-158368">
              <a:lnSpc>
                <a:spcPts val="1500"/>
              </a:lnSpc>
              <a:spcAft>
                <a:spcPts val="600"/>
              </a:spcAft>
              <a:defRPr sz="1100"/>
            </a:lvl3pPr>
            <a:lvl4pPr marL="633473" indent="-158368">
              <a:lnSpc>
                <a:spcPts val="1500"/>
              </a:lnSpc>
              <a:spcAft>
                <a:spcPts val="600"/>
              </a:spcAft>
              <a:defRPr sz="1100"/>
            </a:lvl4pPr>
            <a:lvl5pPr marL="791842" indent="-158368">
              <a:lnSpc>
                <a:spcPts val="1500"/>
              </a:lnSpc>
              <a:spcAft>
                <a:spcPts val="600"/>
              </a:spcAft>
              <a:defRPr sz="1100"/>
            </a:lvl5pPr>
          </a:lstStyle>
          <a:p>
            <a:pPr lvl="0"/>
            <a:r>
              <a:rPr lang="da-DK" noProof="0"/>
              <a:t>Click to edit Master text styles</a:t>
            </a:r>
          </a:p>
          <a:p>
            <a:pPr marL="361870" lvl="1" indent="-188871" defTabSz="457098" eaLnBrk="0" hangingPunct="0">
              <a:spcAft>
                <a:spcPts val="600"/>
              </a:spcAft>
              <a:buFont typeface="Verdana" panose="020B0604030504040204" pitchFamily="34" charset="0"/>
              <a:buChar char="−"/>
            </a:pPr>
            <a:r>
              <a:rPr lang="da-DK" sz="1200">
                <a:latin typeface="Verdana"/>
                <a:cs typeface="ＭＳ Ｐゴシック" pitchFamily="-111" charset="-128"/>
              </a:rPr>
              <a:t>Click to edit Master text styles</a:t>
            </a:r>
          </a:p>
        </p:txBody>
      </p:sp>
      <p:sp>
        <p:nvSpPr>
          <p:cNvPr id="27" name="Content Placeholder 2"/>
          <p:cNvSpPr>
            <a:spLocks noGrp="1"/>
          </p:cNvSpPr>
          <p:nvPr>
            <p:ph idx="19" hasCustomPrompt="1"/>
          </p:nvPr>
        </p:nvSpPr>
        <p:spPr>
          <a:xfrm>
            <a:off x="815120" y="6424834"/>
            <a:ext cx="10034027" cy="395076"/>
          </a:xfrm>
        </p:spPr>
        <p:txBody>
          <a:bodyPr lIns="0"/>
          <a:lstStyle>
            <a:lvl1pPr marL="0" indent="0" rtl="0">
              <a:lnSpc>
                <a:spcPct val="100000"/>
              </a:lnSpc>
              <a:spcAft>
                <a:spcPts val="0"/>
              </a:spcAft>
              <a:buNone/>
              <a:defRPr sz="800" b="0" baseline="0"/>
            </a:lvl1pPr>
            <a:lvl2pPr marL="316737" indent="-158368">
              <a:lnSpc>
                <a:spcPts val="1500"/>
              </a:lnSpc>
              <a:spcAft>
                <a:spcPts val="600"/>
              </a:spcAft>
              <a:defRPr sz="1100"/>
            </a:lvl2pPr>
            <a:lvl3pPr marL="475105" indent="-158368">
              <a:lnSpc>
                <a:spcPts val="1500"/>
              </a:lnSpc>
              <a:spcAft>
                <a:spcPts val="600"/>
              </a:spcAft>
              <a:defRPr sz="1100"/>
            </a:lvl3pPr>
            <a:lvl4pPr marL="633473" indent="-158368">
              <a:lnSpc>
                <a:spcPts val="1500"/>
              </a:lnSpc>
              <a:spcAft>
                <a:spcPts val="600"/>
              </a:spcAft>
              <a:defRPr sz="1100"/>
            </a:lvl4pPr>
            <a:lvl5pPr marL="633473" indent="0">
              <a:lnSpc>
                <a:spcPts val="1500"/>
              </a:lnSpc>
              <a:spcAft>
                <a:spcPts val="600"/>
              </a:spcAft>
              <a:buNone/>
              <a:defRPr sz="1100"/>
            </a:lvl5pPr>
          </a:lstStyle>
          <a:p>
            <a:pPr lvl="0"/>
            <a:r>
              <a:rPr lang="da-DK" noProof="0"/>
              <a:t>Source:</a:t>
            </a:r>
          </a:p>
          <a:p>
            <a:pPr lvl="0"/>
            <a:r>
              <a:rPr lang="da-DK" noProof="0"/>
              <a:t>Note:</a:t>
            </a:r>
          </a:p>
          <a:p>
            <a:pPr lvl="0"/>
            <a:r>
              <a:rPr lang="da-DK" noProof="0"/>
              <a:t>*Xxx, **Xxx, ***Xxx</a:t>
            </a:r>
          </a:p>
        </p:txBody>
      </p:sp>
      <p:sp>
        <p:nvSpPr>
          <p:cNvPr id="13" name="Slide Number Placeholder 5"/>
          <p:cNvSpPr>
            <a:spLocks noGrp="1"/>
          </p:cNvSpPr>
          <p:nvPr>
            <p:ph type="sldNum" sz="quarter" idx="4"/>
          </p:nvPr>
        </p:nvSpPr>
        <p:spPr>
          <a:xfrm>
            <a:off x="11365875" y="6280546"/>
            <a:ext cx="480000" cy="155575"/>
          </a:xfrm>
          <a:prstGeom prst="rect">
            <a:avLst/>
          </a:prstGeom>
        </p:spPr>
        <p:txBody>
          <a:bodyPr vert="horz" wrap="square" lIns="0" tIns="0" rIns="0" bIns="0" numCol="1" anchor="ctr" anchorCtr="0" compatLnSpc="1">
            <a:prstTxWarp prst="textNoShape">
              <a:avLst/>
            </a:prstTxWarp>
          </a:bodyPr>
          <a:lstStyle>
            <a:lvl1pPr algn="r" rtl="0">
              <a:defRPr sz="800"/>
            </a:lvl1pPr>
          </a:lstStyle>
          <a:p>
            <a:fld id="{31421AFA-3AE7-4CEA-BC9B-447859BED57B}" type="slidenum">
              <a:rPr lang="da-DK" smtClean="0"/>
              <a:pPr/>
              <a:t>‹nr.›</a:t>
            </a:fld>
            <a:endParaRPr lang="da-DK"/>
          </a:p>
        </p:txBody>
      </p:sp>
    </p:spTree>
    <p:extLst>
      <p:ext uri="{BB962C8B-B14F-4D97-AF65-F5344CB8AC3E}">
        <p14:creationId xmlns:p14="http://schemas.microsoft.com/office/powerpoint/2010/main" val="3859311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5C0B7B6-6EAE-45B0-8409-4FE93D99605D}"/>
              </a:ext>
            </a:extLst>
          </p:cNvPr>
          <p:cNvGraphicFramePr>
            <a:graphicFrameLocks noChangeAspect="1"/>
          </p:cNvGraphicFramePr>
          <p:nvPr userDrawn="1">
            <p:custDataLst>
              <p:tags r:id="rId1"/>
            </p:custDataLst>
            <p:extLst>
              <p:ext uri="{D42A27DB-BD31-4B8C-83A1-F6EECF244321}">
                <p14:modId xmlns:p14="http://schemas.microsoft.com/office/powerpoint/2010/main" val="328139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E5C0B7B6-6EAE-45B0-8409-4FE93D9960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1"/>
          <p:cNvSpPr>
            <a:spLocks noGrp="1"/>
          </p:cNvSpPr>
          <p:nvPr>
            <p:ph type="title"/>
          </p:nvPr>
        </p:nvSpPr>
        <p:spPr>
          <a:xfrm>
            <a:off x="814970" y="549148"/>
            <a:ext cx="10560473" cy="748627"/>
          </a:xfrm>
        </p:spPr>
        <p:txBody>
          <a:bodyPr vert="horz"/>
          <a:lstStyle>
            <a:lvl1pPr rtl="0">
              <a:defRPr/>
            </a:lvl1pPr>
          </a:lstStyle>
          <a:p>
            <a:r>
              <a:rPr lang="da-DK"/>
              <a:t>Click to edit Master title style</a:t>
            </a:r>
          </a:p>
        </p:txBody>
      </p:sp>
      <p:sp>
        <p:nvSpPr>
          <p:cNvPr id="27" name="Content Placeholder 2"/>
          <p:cNvSpPr>
            <a:spLocks noGrp="1"/>
          </p:cNvSpPr>
          <p:nvPr>
            <p:ph idx="19" hasCustomPrompt="1"/>
          </p:nvPr>
        </p:nvSpPr>
        <p:spPr>
          <a:xfrm>
            <a:off x="815120" y="6424834"/>
            <a:ext cx="10034027" cy="395076"/>
          </a:xfrm>
        </p:spPr>
        <p:txBody>
          <a:bodyPr lIns="0"/>
          <a:lstStyle>
            <a:lvl1pPr marL="0" indent="0" rtl="0">
              <a:lnSpc>
                <a:spcPct val="100000"/>
              </a:lnSpc>
              <a:spcAft>
                <a:spcPts val="0"/>
              </a:spcAft>
              <a:buNone/>
              <a:defRPr sz="800" b="0" baseline="0"/>
            </a:lvl1pPr>
            <a:lvl2pPr marL="316737" indent="-158368">
              <a:lnSpc>
                <a:spcPts val="1500"/>
              </a:lnSpc>
              <a:spcAft>
                <a:spcPts val="600"/>
              </a:spcAft>
              <a:defRPr sz="1100"/>
            </a:lvl2pPr>
            <a:lvl3pPr marL="475105" indent="-158368">
              <a:lnSpc>
                <a:spcPts val="1500"/>
              </a:lnSpc>
              <a:spcAft>
                <a:spcPts val="600"/>
              </a:spcAft>
              <a:defRPr sz="1100"/>
            </a:lvl3pPr>
            <a:lvl4pPr marL="633473" indent="-158368">
              <a:lnSpc>
                <a:spcPts val="1500"/>
              </a:lnSpc>
              <a:spcAft>
                <a:spcPts val="600"/>
              </a:spcAft>
              <a:defRPr sz="1100"/>
            </a:lvl4pPr>
            <a:lvl5pPr marL="633473" indent="0">
              <a:lnSpc>
                <a:spcPts val="1500"/>
              </a:lnSpc>
              <a:spcAft>
                <a:spcPts val="600"/>
              </a:spcAft>
              <a:buNone/>
              <a:defRPr sz="1100"/>
            </a:lvl5pPr>
          </a:lstStyle>
          <a:p>
            <a:pPr lvl="0"/>
            <a:r>
              <a:rPr lang="da-DK" noProof="0"/>
              <a:t>Source:</a:t>
            </a:r>
          </a:p>
          <a:p>
            <a:pPr lvl="0"/>
            <a:r>
              <a:rPr lang="da-DK" noProof="0"/>
              <a:t>Note:</a:t>
            </a:r>
          </a:p>
          <a:p>
            <a:pPr lvl="0"/>
            <a:r>
              <a:rPr lang="da-DK" noProof="0"/>
              <a:t>*Xxx, **Xxx, ***Xxx</a:t>
            </a:r>
          </a:p>
        </p:txBody>
      </p:sp>
      <p:sp>
        <p:nvSpPr>
          <p:cNvPr id="6" name="Slide Number Placeholder 5"/>
          <p:cNvSpPr>
            <a:spLocks noGrp="1"/>
          </p:cNvSpPr>
          <p:nvPr>
            <p:ph type="sldNum" sz="quarter" idx="4"/>
          </p:nvPr>
        </p:nvSpPr>
        <p:spPr>
          <a:xfrm>
            <a:off x="11365875" y="6280546"/>
            <a:ext cx="480000" cy="155575"/>
          </a:xfrm>
          <a:prstGeom prst="rect">
            <a:avLst/>
          </a:prstGeom>
        </p:spPr>
        <p:txBody>
          <a:bodyPr vert="horz" wrap="square" lIns="0" tIns="0" rIns="0" bIns="0" numCol="1" anchor="ctr" anchorCtr="0" compatLnSpc="1">
            <a:prstTxWarp prst="textNoShape">
              <a:avLst/>
            </a:prstTxWarp>
          </a:bodyPr>
          <a:lstStyle>
            <a:lvl1pPr algn="r" rtl="0">
              <a:defRPr sz="800"/>
            </a:lvl1pPr>
          </a:lstStyle>
          <a:p>
            <a:fld id="{31421AFA-3AE7-4CEA-BC9B-447859BED57B}" type="slidenum">
              <a:rPr lang="da-DK" smtClean="0"/>
              <a:pPr/>
              <a:t>‹nr.›</a:t>
            </a:fld>
            <a:endParaRPr lang="da-DK"/>
          </a:p>
        </p:txBody>
      </p:sp>
      <p:sp>
        <p:nvSpPr>
          <p:cNvPr id="5" name="Content Placeholder 2"/>
          <p:cNvSpPr>
            <a:spLocks noGrp="1"/>
          </p:cNvSpPr>
          <p:nvPr>
            <p:ph idx="1"/>
          </p:nvPr>
        </p:nvSpPr>
        <p:spPr>
          <a:xfrm>
            <a:off x="831708" y="1989173"/>
            <a:ext cx="10560175" cy="4088178"/>
          </a:xfrm>
        </p:spPr>
        <p:txBody>
          <a:bodyPr lIns="0"/>
          <a:lstStyle>
            <a:lvl1pPr marL="158368" indent="-158368" rtl="0">
              <a:lnSpc>
                <a:spcPts val="1500"/>
              </a:lnSpc>
              <a:spcAft>
                <a:spcPts val="600"/>
              </a:spcAft>
              <a:defRPr sz="1200"/>
            </a:lvl1pPr>
            <a:lvl2pPr marL="361870" indent="-188871" defTabSz="457098" rtl="0" eaLnBrk="0" hangingPunct="0">
              <a:lnSpc>
                <a:spcPts val="1500"/>
              </a:lnSpc>
              <a:spcAft>
                <a:spcPts val="600"/>
              </a:spcAft>
              <a:buFont typeface="Verdana" panose="020B0604030504040204" pitchFamily="34" charset="0"/>
              <a:buChar char="−"/>
              <a:defRPr sz="1200"/>
            </a:lvl2pPr>
            <a:lvl3pPr marL="475105" indent="-158368">
              <a:lnSpc>
                <a:spcPts val="1500"/>
              </a:lnSpc>
              <a:spcAft>
                <a:spcPts val="600"/>
              </a:spcAft>
              <a:defRPr sz="1100"/>
            </a:lvl3pPr>
            <a:lvl4pPr marL="633473" indent="-158368">
              <a:lnSpc>
                <a:spcPts val="1500"/>
              </a:lnSpc>
              <a:spcAft>
                <a:spcPts val="600"/>
              </a:spcAft>
              <a:defRPr sz="1100"/>
            </a:lvl4pPr>
            <a:lvl5pPr marL="791842" indent="-158368">
              <a:lnSpc>
                <a:spcPts val="1500"/>
              </a:lnSpc>
              <a:spcAft>
                <a:spcPts val="600"/>
              </a:spcAft>
              <a:defRPr sz="1100"/>
            </a:lvl5pPr>
          </a:lstStyle>
          <a:p>
            <a:pPr lvl="0"/>
            <a:r>
              <a:rPr lang="da-DK" noProof="0"/>
              <a:t>Click to edit Master text styles</a:t>
            </a:r>
          </a:p>
          <a:p>
            <a:pPr lvl="1"/>
            <a:r>
              <a:rPr lang="da-DK" noProof="0"/>
              <a:t>Second level</a:t>
            </a:r>
          </a:p>
        </p:txBody>
      </p:sp>
      <p:cxnSp>
        <p:nvCxnSpPr>
          <p:cNvPr id="7" name="Straight Arrow Connector 6"/>
          <p:cNvCxnSpPr/>
          <p:nvPr userDrawn="1"/>
        </p:nvCxnSpPr>
        <p:spPr>
          <a:xfrm>
            <a:off x="-169512" y="1053287"/>
            <a:ext cx="0" cy="359262"/>
          </a:xfrm>
          <a:prstGeom prst="straightConnector1">
            <a:avLst/>
          </a:prstGeom>
          <a:ln w="38100">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userDrawn="1"/>
        </p:nvCxnSpPr>
        <p:spPr>
          <a:xfrm>
            <a:off x="-169512" y="6079543"/>
            <a:ext cx="0" cy="359262"/>
          </a:xfrm>
          <a:prstGeom prst="straightConnector1">
            <a:avLst/>
          </a:prstGeom>
          <a:ln w="38100">
            <a:solidFill>
              <a:schemeClr val="bg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userDrawn="1"/>
        </p:nvCxnSpPr>
        <p:spPr>
          <a:xfrm>
            <a:off x="-745651" y="3776614"/>
            <a:ext cx="576139" cy="0"/>
          </a:xfrm>
          <a:prstGeom prst="straightConnector1">
            <a:avLst/>
          </a:prstGeom>
          <a:ln w="38100">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userDrawn="1"/>
        </p:nvCxnSpPr>
        <p:spPr>
          <a:xfrm>
            <a:off x="6076701" y="-458531"/>
            <a:ext cx="0" cy="359262"/>
          </a:xfrm>
          <a:prstGeom prst="straightConnector1">
            <a:avLst/>
          </a:prstGeom>
          <a:ln w="38100">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userDrawn="1"/>
        </p:nvCxnSpPr>
        <p:spPr>
          <a:xfrm>
            <a:off x="6076701" y="6992950"/>
            <a:ext cx="0" cy="359262"/>
          </a:xfrm>
          <a:prstGeom prst="straightConnector1">
            <a:avLst/>
          </a:prstGeom>
          <a:ln w="38100">
            <a:solidFill>
              <a:schemeClr val="bg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userDrawn="1"/>
        </p:nvCxnSpPr>
        <p:spPr>
          <a:xfrm>
            <a:off x="12433528" y="1053287"/>
            <a:ext cx="0" cy="359262"/>
          </a:xfrm>
          <a:prstGeom prst="straightConnector1">
            <a:avLst/>
          </a:prstGeom>
          <a:ln w="38100">
            <a:solidFill>
              <a:schemeClr val="bg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userDrawn="1"/>
        </p:nvCxnSpPr>
        <p:spPr>
          <a:xfrm>
            <a:off x="12433528" y="6079543"/>
            <a:ext cx="0" cy="359262"/>
          </a:xfrm>
          <a:prstGeom prst="straightConnector1">
            <a:avLst/>
          </a:prstGeom>
          <a:ln w="38100">
            <a:solidFill>
              <a:schemeClr val="bg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userDrawn="1"/>
        </p:nvCxnSpPr>
        <p:spPr>
          <a:xfrm>
            <a:off x="12433528" y="3776614"/>
            <a:ext cx="576139" cy="0"/>
          </a:xfrm>
          <a:prstGeom prst="straightConnector1">
            <a:avLst/>
          </a:prstGeom>
          <a:ln w="38100">
            <a:solidFill>
              <a:schemeClr val="bg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84347" y="1400676"/>
            <a:ext cx="30791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384347" y="6079254"/>
            <a:ext cx="30791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2366182" y="1400676"/>
            <a:ext cx="30791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2366182" y="6091127"/>
            <a:ext cx="30791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52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1E666B-92F1-4D3F-B334-7345BA00F114}"/>
              </a:ext>
            </a:extLst>
          </p:cNvPr>
          <p:cNvGraphicFramePr>
            <a:graphicFrameLocks noChangeAspect="1"/>
          </p:cNvGraphicFramePr>
          <p:nvPr userDrawn="1">
            <p:custDataLst>
              <p:tags r:id="rId1"/>
            </p:custDataLst>
            <p:extLst>
              <p:ext uri="{D42A27DB-BD31-4B8C-83A1-F6EECF244321}">
                <p14:modId xmlns:p14="http://schemas.microsoft.com/office/powerpoint/2010/main" val="153268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D01E666B-92F1-4D3F-B334-7345BA00F1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7AEC28F-0623-4B57-89BA-DB799692C976}"/>
              </a:ext>
            </a:extLst>
          </p:cNvPr>
          <p:cNvGraphicFramePr>
            <a:graphicFrameLocks noChangeAspect="1"/>
          </p:cNvGraphicFramePr>
          <p:nvPr userDrawn="1">
            <p:custDataLst>
              <p:tags r:id="rId1"/>
            </p:custDataLst>
            <p:extLst>
              <p:ext uri="{D42A27DB-BD31-4B8C-83A1-F6EECF244321}">
                <p14:modId xmlns:p14="http://schemas.microsoft.com/office/powerpoint/2010/main" val="166863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67AEC28F-0623-4B57-89BA-DB799692C9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EE6ED44-6347-4B5C-A9CF-2AAFE0CCAF8E}"/>
              </a:ext>
            </a:extLst>
          </p:cNvPr>
          <p:cNvGraphicFramePr>
            <a:graphicFrameLocks noChangeAspect="1"/>
          </p:cNvGraphicFramePr>
          <p:nvPr userDrawn="1">
            <p:custDataLst>
              <p:tags r:id="rId1"/>
            </p:custDataLst>
            <p:extLst>
              <p:ext uri="{D42A27DB-BD31-4B8C-83A1-F6EECF244321}">
                <p14:modId xmlns:p14="http://schemas.microsoft.com/office/powerpoint/2010/main" val="4092465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CEE6ED44-6347-4B5C-A9CF-2AAFE0CCAF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28-09-2022</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2FD5446-0FFD-4AA5-8484-41C898EC5897}"/>
              </a:ext>
            </a:extLst>
          </p:cNvPr>
          <p:cNvGraphicFramePr>
            <a:graphicFrameLocks noChangeAspect="1"/>
          </p:cNvGraphicFramePr>
          <p:nvPr userDrawn="1">
            <p:custDataLst>
              <p:tags r:id="rId1"/>
            </p:custDataLst>
            <p:extLst>
              <p:ext uri="{D42A27DB-BD31-4B8C-83A1-F6EECF244321}">
                <p14:modId xmlns:p14="http://schemas.microsoft.com/office/powerpoint/2010/main" val="398823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52FD5446-0FFD-4AA5-8484-41C898EC58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28-09-2022</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42CFA53-A52A-4085-B0FA-F8262316C41F}"/>
              </a:ext>
            </a:extLst>
          </p:cNvPr>
          <p:cNvGraphicFramePr>
            <a:graphicFrameLocks noChangeAspect="1"/>
          </p:cNvGraphicFramePr>
          <p:nvPr userDrawn="1">
            <p:custDataLst>
              <p:tags r:id="rId1"/>
            </p:custDataLst>
            <p:extLst>
              <p:ext uri="{D42A27DB-BD31-4B8C-83A1-F6EECF244321}">
                <p14:modId xmlns:p14="http://schemas.microsoft.com/office/powerpoint/2010/main" val="4183899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A42CFA53-A52A-4085-B0FA-F8262316C4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28-09-2022</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5E48CE1-3B7C-4195-8A4A-17411BEB71A0}"/>
              </a:ext>
            </a:extLst>
          </p:cNvPr>
          <p:cNvGraphicFramePr>
            <a:graphicFrameLocks noChangeAspect="1"/>
          </p:cNvGraphicFramePr>
          <p:nvPr userDrawn="1">
            <p:custDataLst>
              <p:tags r:id="rId1"/>
            </p:custDataLst>
            <p:extLst>
              <p:ext uri="{D42A27DB-BD31-4B8C-83A1-F6EECF244321}">
                <p14:modId xmlns:p14="http://schemas.microsoft.com/office/powerpoint/2010/main" val="42813023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F5E48CE1-3B7C-4195-8A4A-17411BEB71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28-09-2022</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AA731F-BB6F-40E3-BC06-0B0C95E98D2E}"/>
              </a:ext>
            </a:extLst>
          </p:cNvPr>
          <p:cNvGraphicFramePr>
            <a:graphicFrameLocks noChangeAspect="1"/>
          </p:cNvGraphicFramePr>
          <p:nvPr userDrawn="1">
            <p:custDataLst>
              <p:tags r:id="rId1"/>
            </p:custDataLst>
            <p:extLst>
              <p:ext uri="{D42A27DB-BD31-4B8C-83A1-F6EECF244321}">
                <p14:modId xmlns:p14="http://schemas.microsoft.com/office/powerpoint/2010/main" val="4208822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C9AA731F-BB6F-40E3-BC06-0B0C95E98D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7284F64-DC0A-4FF1-98E2-B31C5BAA5BE4}"/>
              </a:ext>
            </a:extLst>
          </p:cNvPr>
          <p:cNvGraphicFramePr>
            <a:graphicFrameLocks noChangeAspect="1"/>
          </p:cNvGraphicFramePr>
          <p:nvPr userDrawn="1">
            <p:custDataLst>
              <p:tags r:id="rId1"/>
            </p:custDataLst>
            <p:extLst>
              <p:ext uri="{D42A27DB-BD31-4B8C-83A1-F6EECF244321}">
                <p14:modId xmlns:p14="http://schemas.microsoft.com/office/powerpoint/2010/main" val="362161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67284F64-DC0A-4FF1-98E2-B31C5BAA5B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28-09-2022</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2B9FBAA-B5E1-4B33-8454-9D7D95201D69}"/>
              </a:ext>
            </a:extLst>
          </p:cNvPr>
          <p:cNvGraphicFramePr>
            <a:graphicFrameLocks noChangeAspect="1"/>
          </p:cNvGraphicFramePr>
          <p:nvPr userDrawn="1">
            <p:custDataLst>
              <p:tags r:id="rId1"/>
            </p:custDataLst>
            <p:extLst>
              <p:ext uri="{D42A27DB-BD31-4B8C-83A1-F6EECF244321}">
                <p14:modId xmlns:p14="http://schemas.microsoft.com/office/powerpoint/2010/main" val="740959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82B9FBAA-B5E1-4B33-8454-9D7D95201D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74108FD-3B63-47BC-A25E-C3D474CCFD82}"/>
              </a:ext>
            </a:extLst>
          </p:cNvPr>
          <p:cNvGraphicFramePr>
            <a:graphicFrameLocks noChangeAspect="1"/>
          </p:cNvGraphicFramePr>
          <p:nvPr userDrawn="1">
            <p:custDataLst>
              <p:tags r:id="rId1"/>
            </p:custDataLst>
            <p:extLst>
              <p:ext uri="{D42A27DB-BD31-4B8C-83A1-F6EECF244321}">
                <p14:modId xmlns:p14="http://schemas.microsoft.com/office/powerpoint/2010/main" val="1503211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C74108FD-3B63-47BC-A25E-C3D474CCFD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74108FD-3B63-47BC-A25E-C3D474CCFD82}"/>
              </a:ext>
            </a:extLst>
          </p:cNvPr>
          <p:cNvGraphicFramePr>
            <a:graphicFrameLocks noChangeAspect="1"/>
          </p:cNvGraphicFramePr>
          <p:nvPr userDrawn="1">
            <p:custDataLst>
              <p:tags r:id="rId1"/>
            </p:custDataLst>
            <p:extLst>
              <p:ext uri="{D42A27DB-BD31-4B8C-83A1-F6EECF244321}">
                <p14:modId xmlns:p14="http://schemas.microsoft.com/office/powerpoint/2010/main" val="3254981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C74108FD-3B63-47BC-A25E-C3D474CCFD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
        <p:nvSpPr>
          <p:cNvPr id="15" name="Background">
            <a:extLst>
              <a:ext uri="{FF2B5EF4-FFF2-40B4-BE49-F238E27FC236}">
                <a16:creationId xmlns:a16="http://schemas.microsoft.com/office/drawing/2014/main" id="{49549380-4AFA-44ED-B941-C958E1A9AAC2}"/>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6" name="Content Placeholder 3">
            <a:extLst>
              <a:ext uri="{FF2B5EF4-FFF2-40B4-BE49-F238E27FC236}">
                <a16:creationId xmlns:a16="http://schemas.microsoft.com/office/drawing/2014/main" id="{6C0A5349-0BBC-4F6C-B13C-D7F53B7EF2EA}"/>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7" name="Date Placeholder 3">
            <a:extLst>
              <a:ext uri="{FF2B5EF4-FFF2-40B4-BE49-F238E27FC236}">
                <a16:creationId xmlns:a16="http://schemas.microsoft.com/office/drawing/2014/main" id="{AB919EEC-B17A-45D8-AA63-F65E711080A5}"/>
              </a:ext>
            </a:extLst>
          </p:cNvPr>
          <p:cNvSpPr txBox="1">
            <a:spLocks/>
          </p:cNvSpPr>
          <p:nvPr userDrawn="1"/>
        </p:nvSpPr>
        <p:spPr>
          <a:xfrm>
            <a:off x="11359200" y="6463200"/>
            <a:ext cx="626400" cy="144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14D1594-E68D-46B5-98E0-BADEBF2D8E2F}" type="datetime1">
              <a:rPr lang="da-DK" smtClean="0"/>
              <a:pPr rtl="0"/>
              <a:t>28-09-2022</a:t>
            </a:fld>
            <a:endParaRPr lang="da-DK"/>
          </a:p>
        </p:txBody>
      </p:sp>
      <p:sp>
        <p:nvSpPr>
          <p:cNvPr id="18" name="Slide Number Placeholder 7">
            <a:extLst>
              <a:ext uri="{FF2B5EF4-FFF2-40B4-BE49-F238E27FC236}">
                <a16:creationId xmlns:a16="http://schemas.microsoft.com/office/drawing/2014/main" id="{AB231FC3-0D04-4F33-B4F8-31F47CC0372E}"/>
              </a:ext>
            </a:extLst>
          </p:cNvPr>
          <p:cNvSpPr txBox="1">
            <a:spLocks/>
          </p:cNvSpPr>
          <p:nvPr userDrawn="1"/>
        </p:nvSpPr>
        <p:spPr>
          <a:xfrm>
            <a:off x="11359200" y="6628800"/>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23AA811B-2EBD-4900-905E-5BE206449611}" type="slidenum">
              <a:rPr lang="da-DK" smtClean="0"/>
              <a:pPr rtl="0"/>
              <a:t>‹nr.›</a:t>
            </a:fld>
            <a:endParaRPr lang="da-DK"/>
          </a:p>
        </p:txBody>
      </p:sp>
    </p:spTree>
    <p:extLst>
      <p:ext uri="{BB962C8B-B14F-4D97-AF65-F5344CB8AC3E}">
        <p14:creationId xmlns:p14="http://schemas.microsoft.com/office/powerpoint/2010/main" val="132047854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F6E0F9E-8D46-4431-8DD9-EEED2EABB915}"/>
              </a:ext>
            </a:extLst>
          </p:cNvPr>
          <p:cNvGraphicFramePr>
            <a:graphicFrameLocks noChangeAspect="1"/>
          </p:cNvGraphicFramePr>
          <p:nvPr userDrawn="1">
            <p:custDataLst>
              <p:tags r:id="rId1"/>
            </p:custDataLst>
            <p:extLst>
              <p:ext uri="{D42A27DB-BD31-4B8C-83A1-F6EECF244321}">
                <p14:modId xmlns:p14="http://schemas.microsoft.com/office/powerpoint/2010/main" val="1452288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AF6E0F9E-8D46-4431-8DD9-EEED2EABB9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28-09-2022</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86CD03D-40FD-4F61-8C59-B591740DCB8F}"/>
              </a:ext>
            </a:extLst>
          </p:cNvPr>
          <p:cNvGraphicFramePr>
            <a:graphicFrameLocks noChangeAspect="1"/>
          </p:cNvGraphicFramePr>
          <p:nvPr userDrawn="1">
            <p:custDataLst>
              <p:tags r:id="rId1"/>
            </p:custDataLst>
            <p:extLst>
              <p:ext uri="{D42A27DB-BD31-4B8C-83A1-F6EECF244321}">
                <p14:modId xmlns:p14="http://schemas.microsoft.com/office/powerpoint/2010/main" val="4269279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186CD03D-40FD-4F61-8C59-B591740DCB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28-09-2022</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95BEDD6-8F6B-498D-A4C4-5F7F90637AA4}"/>
              </a:ext>
            </a:extLst>
          </p:cNvPr>
          <p:cNvGraphicFramePr>
            <a:graphicFrameLocks noChangeAspect="1"/>
          </p:cNvGraphicFramePr>
          <p:nvPr userDrawn="1">
            <p:custDataLst>
              <p:tags r:id="rId1"/>
            </p:custDataLst>
            <p:extLst>
              <p:ext uri="{D42A27DB-BD31-4B8C-83A1-F6EECF244321}">
                <p14:modId xmlns:p14="http://schemas.microsoft.com/office/powerpoint/2010/main" val="323061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795BEDD6-8F6B-498D-A4C4-5F7F90637A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28-09-2022</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4ADE0CE-47D2-45C7-AE39-14155693E5AA}"/>
              </a:ext>
            </a:extLst>
          </p:cNvPr>
          <p:cNvGraphicFramePr>
            <a:graphicFrameLocks noChangeAspect="1"/>
          </p:cNvGraphicFramePr>
          <p:nvPr userDrawn="1">
            <p:custDataLst>
              <p:tags r:id="rId1"/>
            </p:custDataLst>
            <p:extLst>
              <p:ext uri="{D42A27DB-BD31-4B8C-83A1-F6EECF244321}">
                <p14:modId xmlns:p14="http://schemas.microsoft.com/office/powerpoint/2010/main" val="4088894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C4ADE0CE-47D2-45C7-AE39-14155693E5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28-09-2022</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F928CC0-6333-4598-9A55-AF708171144B}"/>
              </a:ext>
            </a:extLst>
          </p:cNvPr>
          <p:cNvGraphicFramePr>
            <a:graphicFrameLocks noChangeAspect="1"/>
          </p:cNvGraphicFramePr>
          <p:nvPr userDrawn="1">
            <p:custDataLst>
              <p:tags r:id="rId1"/>
            </p:custDataLst>
            <p:extLst>
              <p:ext uri="{D42A27DB-BD31-4B8C-83A1-F6EECF244321}">
                <p14:modId xmlns:p14="http://schemas.microsoft.com/office/powerpoint/2010/main" val="2420047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12" name="Object 11" hidden="1">
                        <a:extLst>
                          <a:ext uri="{FF2B5EF4-FFF2-40B4-BE49-F238E27FC236}">
                            <a16:creationId xmlns:a16="http://schemas.microsoft.com/office/drawing/2014/main" id="{5F928CC0-6333-4598-9A55-AF70817114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28-09-2022</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958ED1B-A236-4FA7-AA14-BA9EBB544AD7}"/>
              </a:ext>
            </a:extLst>
          </p:cNvPr>
          <p:cNvGraphicFramePr>
            <a:graphicFrameLocks noChangeAspect="1"/>
          </p:cNvGraphicFramePr>
          <p:nvPr userDrawn="1">
            <p:custDataLst>
              <p:tags r:id="rId1"/>
            </p:custDataLst>
            <p:extLst>
              <p:ext uri="{D42A27DB-BD31-4B8C-83A1-F6EECF244321}">
                <p14:modId xmlns:p14="http://schemas.microsoft.com/office/powerpoint/2010/main" val="247163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6" name="Object 5" hidden="1">
                        <a:extLst>
                          <a:ext uri="{FF2B5EF4-FFF2-40B4-BE49-F238E27FC236}">
                            <a16:creationId xmlns:a16="http://schemas.microsoft.com/office/drawing/2014/main" id="{7958ED1B-A236-4FA7-AA14-BA9EBB544A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28-09-2022</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B6E6D52-10BF-43AC-87B1-4FC24DDC8BBD}"/>
              </a:ext>
            </a:extLst>
          </p:cNvPr>
          <p:cNvGraphicFramePr>
            <a:graphicFrameLocks noChangeAspect="1"/>
          </p:cNvGraphicFramePr>
          <p:nvPr userDrawn="1">
            <p:custDataLst>
              <p:tags r:id="rId1"/>
            </p:custDataLst>
            <p:extLst>
              <p:ext uri="{D42A27DB-BD31-4B8C-83A1-F6EECF244321}">
                <p14:modId xmlns:p14="http://schemas.microsoft.com/office/powerpoint/2010/main" val="3958302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12" name="Object 11" hidden="1">
                        <a:extLst>
                          <a:ext uri="{FF2B5EF4-FFF2-40B4-BE49-F238E27FC236}">
                            <a16:creationId xmlns:a16="http://schemas.microsoft.com/office/drawing/2014/main" id="{2B6E6D52-10BF-43AC-87B1-4FC24DDC8B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28-09-2022</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90AB076-4F0C-4F2D-99CD-E177E1406C4B}"/>
              </a:ext>
            </a:extLst>
          </p:cNvPr>
          <p:cNvGraphicFramePr>
            <a:graphicFrameLocks noChangeAspect="1"/>
          </p:cNvGraphicFramePr>
          <p:nvPr userDrawn="1">
            <p:custDataLst>
              <p:tags r:id="rId1"/>
            </p:custDataLst>
            <p:extLst>
              <p:ext uri="{D42A27DB-BD31-4B8C-83A1-F6EECF244321}">
                <p14:modId xmlns:p14="http://schemas.microsoft.com/office/powerpoint/2010/main" val="894226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6" name="Object 5" hidden="1">
                        <a:extLst>
                          <a:ext uri="{FF2B5EF4-FFF2-40B4-BE49-F238E27FC236}">
                            <a16:creationId xmlns:a16="http://schemas.microsoft.com/office/drawing/2014/main" id="{A90AB076-4F0C-4F2D-99CD-E177E1406C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28-09-2022</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A997DA-9A06-4D96-A823-421A7ECCA891}"/>
              </a:ext>
            </a:extLst>
          </p:cNvPr>
          <p:cNvGraphicFramePr>
            <a:graphicFrameLocks noChangeAspect="1"/>
          </p:cNvGraphicFramePr>
          <p:nvPr userDrawn="1">
            <p:custDataLst>
              <p:tags r:id="rId1"/>
            </p:custDataLst>
            <p:extLst>
              <p:ext uri="{D42A27DB-BD31-4B8C-83A1-F6EECF244321}">
                <p14:modId xmlns:p14="http://schemas.microsoft.com/office/powerpoint/2010/main" val="3400893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ADA997DA-9A06-4D96-A823-421A7ECCA8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0B0D6D0-9E47-436F-BBB3-C3D880443D80}"/>
              </a:ext>
            </a:extLst>
          </p:cNvPr>
          <p:cNvGraphicFramePr>
            <a:graphicFrameLocks noChangeAspect="1"/>
          </p:cNvGraphicFramePr>
          <p:nvPr userDrawn="1">
            <p:custDataLst>
              <p:tags r:id="rId1"/>
            </p:custDataLst>
            <p:extLst>
              <p:ext uri="{D42A27DB-BD31-4B8C-83A1-F6EECF244321}">
                <p14:modId xmlns:p14="http://schemas.microsoft.com/office/powerpoint/2010/main" val="578078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C0B0D6D0-9E47-436F-BBB3-C3D880443D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28-09-2022</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C2D8D62-AB41-450B-B9F1-2D9F5EADE59C}"/>
              </a:ext>
            </a:extLst>
          </p:cNvPr>
          <p:cNvGraphicFramePr>
            <a:graphicFrameLocks noChangeAspect="1"/>
          </p:cNvGraphicFramePr>
          <p:nvPr userDrawn="1">
            <p:custDataLst>
              <p:tags r:id="rId1"/>
            </p:custDataLst>
            <p:extLst>
              <p:ext uri="{D42A27DB-BD31-4B8C-83A1-F6EECF244321}">
                <p14:modId xmlns:p14="http://schemas.microsoft.com/office/powerpoint/2010/main" val="1688110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DC2D8D62-AB41-450B-B9F1-2D9F5EADE5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28-09-2022</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7F1E6D0-5037-4D56-BFB8-D34BAC9E137D}"/>
              </a:ext>
            </a:extLst>
          </p:cNvPr>
          <p:cNvGraphicFramePr>
            <a:graphicFrameLocks noChangeAspect="1"/>
          </p:cNvGraphicFramePr>
          <p:nvPr userDrawn="1">
            <p:custDataLst>
              <p:tags r:id="rId1"/>
            </p:custDataLst>
            <p:extLst>
              <p:ext uri="{D42A27DB-BD31-4B8C-83A1-F6EECF244321}">
                <p14:modId xmlns:p14="http://schemas.microsoft.com/office/powerpoint/2010/main" val="258475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87F1E6D0-5037-4D56-BFB8-D34BAC9E13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28-09-2022</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1C33BC8-6792-4FC7-BB92-5CDBE2B526D5}"/>
              </a:ext>
            </a:extLst>
          </p:cNvPr>
          <p:cNvGraphicFramePr>
            <a:graphicFrameLocks noChangeAspect="1"/>
          </p:cNvGraphicFramePr>
          <p:nvPr userDrawn="1">
            <p:custDataLst>
              <p:tags r:id="rId1"/>
            </p:custDataLst>
            <p:extLst>
              <p:ext uri="{D42A27DB-BD31-4B8C-83A1-F6EECF244321}">
                <p14:modId xmlns:p14="http://schemas.microsoft.com/office/powerpoint/2010/main" val="872489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D1C33BC8-6792-4FC7-BB92-5CDBE2B526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28-09-2022</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ACF93F-0D2C-4463-AAE4-218CED3762FF}"/>
              </a:ext>
            </a:extLst>
          </p:cNvPr>
          <p:cNvGraphicFramePr>
            <a:graphicFrameLocks noChangeAspect="1"/>
          </p:cNvGraphicFramePr>
          <p:nvPr userDrawn="1">
            <p:custDataLst>
              <p:tags r:id="rId1"/>
            </p:custDataLst>
            <p:extLst>
              <p:ext uri="{D42A27DB-BD31-4B8C-83A1-F6EECF244321}">
                <p14:modId xmlns:p14="http://schemas.microsoft.com/office/powerpoint/2010/main" val="1541277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6" name="Object 5" hidden="1">
                        <a:extLst>
                          <a:ext uri="{FF2B5EF4-FFF2-40B4-BE49-F238E27FC236}">
                            <a16:creationId xmlns:a16="http://schemas.microsoft.com/office/drawing/2014/main" id="{9FACF93F-0D2C-4463-AAE4-218CED3762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28-09-2022</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752791-E933-4C4B-A72D-0F232ACECE96}"/>
              </a:ext>
            </a:extLst>
          </p:cNvPr>
          <p:cNvGraphicFramePr>
            <a:graphicFrameLocks noChangeAspect="1"/>
          </p:cNvGraphicFramePr>
          <p:nvPr userDrawn="1">
            <p:custDataLst>
              <p:tags r:id="rId1"/>
            </p:custDataLst>
            <p:extLst>
              <p:ext uri="{D42A27DB-BD31-4B8C-83A1-F6EECF244321}">
                <p14:modId xmlns:p14="http://schemas.microsoft.com/office/powerpoint/2010/main" val="982066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42752791-E933-4C4B-A72D-0F232ACECE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28-09-2022</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FB02CC3-4518-4105-9AF0-461F9B39051C}"/>
              </a:ext>
            </a:extLst>
          </p:cNvPr>
          <p:cNvGraphicFramePr>
            <a:graphicFrameLocks noChangeAspect="1"/>
          </p:cNvGraphicFramePr>
          <p:nvPr userDrawn="1">
            <p:custDataLst>
              <p:tags r:id="rId1"/>
            </p:custDataLst>
            <p:extLst>
              <p:ext uri="{D42A27DB-BD31-4B8C-83A1-F6EECF244321}">
                <p14:modId xmlns:p14="http://schemas.microsoft.com/office/powerpoint/2010/main" val="2952242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7FB02CC3-4518-4105-9AF0-461F9B3905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28-09-2022</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6FF85D1-4635-4D0A-857C-54D3FAD62527}"/>
              </a:ext>
            </a:extLst>
          </p:cNvPr>
          <p:cNvGraphicFramePr>
            <a:graphicFrameLocks noChangeAspect="1"/>
          </p:cNvGraphicFramePr>
          <p:nvPr userDrawn="1">
            <p:custDataLst>
              <p:tags r:id="rId1"/>
            </p:custDataLst>
            <p:extLst>
              <p:ext uri="{D42A27DB-BD31-4B8C-83A1-F6EECF244321}">
                <p14:modId xmlns:p14="http://schemas.microsoft.com/office/powerpoint/2010/main" val="1119393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E6FF85D1-4635-4D0A-857C-54D3FAD625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28-09-2022</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6207B7E-06CC-4607-A423-B044A4F97958}"/>
              </a:ext>
            </a:extLst>
          </p:cNvPr>
          <p:cNvGraphicFramePr>
            <a:graphicFrameLocks noChangeAspect="1"/>
          </p:cNvGraphicFramePr>
          <p:nvPr userDrawn="1">
            <p:custDataLst>
              <p:tags r:id="rId1"/>
            </p:custDataLst>
            <p:extLst>
              <p:ext uri="{D42A27DB-BD31-4B8C-83A1-F6EECF244321}">
                <p14:modId xmlns:p14="http://schemas.microsoft.com/office/powerpoint/2010/main" val="3968279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D6207B7E-06CC-4607-A423-B044A4F979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28-09-2022</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0F4C314-87F8-4EAA-93A8-98A03F3FCE26}"/>
              </a:ext>
            </a:extLst>
          </p:cNvPr>
          <p:cNvGraphicFramePr>
            <a:graphicFrameLocks noChangeAspect="1"/>
          </p:cNvGraphicFramePr>
          <p:nvPr userDrawn="1">
            <p:custDataLst>
              <p:tags r:id="rId1"/>
            </p:custDataLst>
            <p:extLst>
              <p:ext uri="{D42A27DB-BD31-4B8C-83A1-F6EECF244321}">
                <p14:modId xmlns:p14="http://schemas.microsoft.com/office/powerpoint/2010/main" val="3711090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B0F4C314-87F8-4EAA-93A8-98A03F3FCE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28-09-2022</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370F0D6-EB7D-48E4-AE7F-22C6C845ABC8}"/>
              </a:ext>
            </a:extLst>
          </p:cNvPr>
          <p:cNvGraphicFramePr>
            <a:graphicFrameLocks noChangeAspect="1"/>
          </p:cNvGraphicFramePr>
          <p:nvPr userDrawn="1">
            <p:custDataLst>
              <p:tags r:id="rId1"/>
            </p:custDataLst>
            <p:extLst>
              <p:ext uri="{D42A27DB-BD31-4B8C-83A1-F6EECF244321}">
                <p14:modId xmlns:p14="http://schemas.microsoft.com/office/powerpoint/2010/main" val="3820272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A370F0D6-EB7D-48E4-AE7F-22C6C845AB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76AC67-D5CD-4E5A-8FAB-07EF933EDDF7}"/>
              </a:ext>
            </a:extLst>
          </p:cNvPr>
          <p:cNvGraphicFramePr>
            <a:graphicFrameLocks noChangeAspect="1"/>
          </p:cNvGraphicFramePr>
          <p:nvPr userDrawn="1">
            <p:custDataLst>
              <p:tags r:id="rId1"/>
            </p:custDataLst>
            <p:extLst>
              <p:ext uri="{D42A27DB-BD31-4B8C-83A1-F6EECF244321}">
                <p14:modId xmlns:p14="http://schemas.microsoft.com/office/powerpoint/2010/main" val="3777415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6676AC67-D5CD-4E5A-8FAB-07EF933EDD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28-09-2022</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1355167-19FE-465A-BFE5-ED6F29F50B4C}"/>
              </a:ext>
            </a:extLst>
          </p:cNvPr>
          <p:cNvGraphicFramePr>
            <a:graphicFrameLocks noChangeAspect="1"/>
          </p:cNvGraphicFramePr>
          <p:nvPr userDrawn="1">
            <p:custDataLst>
              <p:tags r:id="rId1"/>
            </p:custDataLst>
            <p:extLst>
              <p:ext uri="{D42A27DB-BD31-4B8C-83A1-F6EECF244321}">
                <p14:modId xmlns:p14="http://schemas.microsoft.com/office/powerpoint/2010/main" val="2314210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B1355167-19FE-465A-BFE5-ED6F29F50B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28-09-2022</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1C169DA-FAB4-4880-9E32-DFA56FD37EAD}"/>
              </a:ext>
            </a:extLst>
          </p:cNvPr>
          <p:cNvGraphicFramePr>
            <a:graphicFrameLocks noChangeAspect="1"/>
          </p:cNvGraphicFramePr>
          <p:nvPr userDrawn="1">
            <p:custDataLst>
              <p:tags r:id="rId1"/>
            </p:custDataLst>
            <p:extLst>
              <p:ext uri="{D42A27DB-BD31-4B8C-83A1-F6EECF244321}">
                <p14:modId xmlns:p14="http://schemas.microsoft.com/office/powerpoint/2010/main" val="237020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71C169DA-FAB4-4880-9E32-DFA56FD37E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28-09-2022</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A867C4A-6359-4054-A6BC-0DC4D30CD5F0}"/>
              </a:ext>
            </a:extLst>
          </p:cNvPr>
          <p:cNvGraphicFramePr>
            <a:graphicFrameLocks noChangeAspect="1"/>
          </p:cNvGraphicFramePr>
          <p:nvPr userDrawn="1">
            <p:custDataLst>
              <p:tags r:id="rId1"/>
            </p:custDataLst>
            <p:extLst>
              <p:ext uri="{D42A27DB-BD31-4B8C-83A1-F6EECF244321}">
                <p14:modId xmlns:p14="http://schemas.microsoft.com/office/powerpoint/2010/main" val="4281531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AA867C4A-6359-4054-A6BC-0DC4D30CD5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28-09-2022</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CFBCC5A-1262-4934-883B-658B114936EA}"/>
              </a:ext>
            </a:extLst>
          </p:cNvPr>
          <p:cNvGraphicFramePr>
            <a:graphicFrameLocks noChangeAspect="1"/>
          </p:cNvGraphicFramePr>
          <p:nvPr userDrawn="1">
            <p:custDataLst>
              <p:tags r:id="rId1"/>
            </p:custDataLst>
            <p:extLst>
              <p:ext uri="{D42A27DB-BD31-4B8C-83A1-F6EECF244321}">
                <p14:modId xmlns:p14="http://schemas.microsoft.com/office/powerpoint/2010/main" val="2015246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BCFBCC5A-1262-4934-883B-658B114936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28-09-2022</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‹nr.›</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3E611D-F72A-41E5-BB65-E7A57A76C348}"/>
              </a:ext>
            </a:extLst>
          </p:cNvPr>
          <p:cNvGraphicFramePr>
            <a:graphicFrameLocks noChangeAspect="1"/>
          </p:cNvGraphicFramePr>
          <p:nvPr userDrawn="1">
            <p:custDataLst>
              <p:tags r:id="rId1"/>
            </p:custDataLst>
            <p:extLst>
              <p:ext uri="{D42A27DB-BD31-4B8C-83A1-F6EECF244321}">
                <p14:modId xmlns:p14="http://schemas.microsoft.com/office/powerpoint/2010/main" val="2754106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013E611D-F72A-41E5-BB65-E7A57A76C3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tx1"/>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tx1"/>
                </a:solidFill>
              </a:defRPr>
            </a:lvl1pPr>
          </a:lstStyle>
          <a:p>
            <a:fld id="{F24941B2-5F7F-4165-B2DE-D010B7A4A5F5}" type="datetime1">
              <a:rPr lang="da-DK" smtClean="0"/>
              <a:pPr/>
              <a:t>28-09-2022</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tx1"/>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tx1"/>
                </a:solidFill>
              </a:defRPr>
            </a:lvl1pPr>
          </a:lstStyle>
          <a:p>
            <a:fld id="{23AA811B-2EBD-4900-905E-5BE206449611}" type="slidenum">
              <a:rPr lang="da-DK" smtClean="0"/>
              <a:pPr/>
              <a:t>‹nr.›</a:t>
            </a:fld>
            <a:endParaRPr lang="da-DK"/>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737E489-740C-4C1E-99C4-11AE57EF0045}"/>
              </a:ext>
            </a:extLst>
          </p:cNvPr>
          <p:cNvGraphicFramePr>
            <a:graphicFrameLocks noChangeAspect="1"/>
          </p:cNvGraphicFramePr>
          <p:nvPr userDrawn="1">
            <p:custDataLst>
              <p:tags r:id="rId1"/>
            </p:custDataLst>
            <p:extLst>
              <p:ext uri="{D42A27DB-BD31-4B8C-83A1-F6EECF244321}">
                <p14:modId xmlns:p14="http://schemas.microsoft.com/office/powerpoint/2010/main" val="17924603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8737E489-740C-4C1E-99C4-11AE57EF00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28-09-2022</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3E230C2-150A-4BB8-9D49-DF1A33B98E7C}"/>
              </a:ext>
            </a:extLst>
          </p:cNvPr>
          <p:cNvGraphicFramePr>
            <a:graphicFrameLocks noChangeAspect="1"/>
          </p:cNvGraphicFramePr>
          <p:nvPr userDrawn="1">
            <p:custDataLst>
              <p:tags r:id="rId1"/>
            </p:custDataLst>
            <p:extLst>
              <p:ext uri="{D42A27DB-BD31-4B8C-83A1-F6EECF244321}">
                <p14:modId xmlns:p14="http://schemas.microsoft.com/office/powerpoint/2010/main" val="1310370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23E230C2-150A-4BB8-9D49-DF1A33B98E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28-09-2022</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4B96F34-C32A-4703-B98C-DAC191651E09}"/>
              </a:ext>
            </a:extLst>
          </p:cNvPr>
          <p:cNvGraphicFramePr>
            <a:graphicFrameLocks noChangeAspect="1"/>
          </p:cNvGraphicFramePr>
          <p:nvPr userDrawn="1">
            <p:custDataLst>
              <p:tags r:id="rId1"/>
            </p:custDataLst>
            <p:extLst>
              <p:ext uri="{D42A27DB-BD31-4B8C-83A1-F6EECF244321}">
                <p14:modId xmlns:p14="http://schemas.microsoft.com/office/powerpoint/2010/main" val="2047800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54B96F34-C32A-4703-B98C-DAC191651E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28-09-2022</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990783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D933BD5-5612-401E-BD08-A02BAC9970A6}"/>
              </a:ext>
            </a:extLst>
          </p:cNvPr>
          <p:cNvGraphicFramePr>
            <a:graphicFrameLocks noChangeAspect="1"/>
          </p:cNvGraphicFramePr>
          <p:nvPr userDrawn="1">
            <p:custDataLst>
              <p:tags r:id="rId1"/>
            </p:custDataLst>
            <p:extLst>
              <p:ext uri="{D42A27DB-BD31-4B8C-83A1-F6EECF244321}">
                <p14:modId xmlns:p14="http://schemas.microsoft.com/office/powerpoint/2010/main" val="1904986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5D933BD5-5612-401E-BD08-A02BAC9970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28-09-2022</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95485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BE77FA0-740F-4C41-A399-89AB22D535DC}"/>
              </a:ext>
            </a:extLst>
          </p:cNvPr>
          <p:cNvGraphicFramePr>
            <a:graphicFrameLocks noChangeAspect="1"/>
          </p:cNvGraphicFramePr>
          <p:nvPr userDrawn="1">
            <p:custDataLst>
              <p:tags r:id="rId1"/>
            </p:custDataLst>
            <p:extLst>
              <p:ext uri="{D42A27DB-BD31-4B8C-83A1-F6EECF244321}">
                <p14:modId xmlns:p14="http://schemas.microsoft.com/office/powerpoint/2010/main" val="3819952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FBE77FA0-740F-4C41-A399-89AB22D535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9CA3035-AEB5-4EC8-8AF8-C1F55AF511FE}"/>
              </a:ext>
            </a:extLst>
          </p:cNvPr>
          <p:cNvGraphicFramePr>
            <a:graphicFrameLocks noChangeAspect="1"/>
          </p:cNvGraphicFramePr>
          <p:nvPr userDrawn="1">
            <p:custDataLst>
              <p:tags r:id="rId1"/>
            </p:custDataLst>
            <p:extLst>
              <p:ext uri="{D42A27DB-BD31-4B8C-83A1-F6EECF244321}">
                <p14:modId xmlns:p14="http://schemas.microsoft.com/office/powerpoint/2010/main" val="2162792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39CA3035-AEB5-4EC8-8AF8-C1F55AF511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28-09-2022</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4BDE1C-0BAE-4BA8-B859-51213B625A81}"/>
              </a:ext>
            </a:extLst>
          </p:cNvPr>
          <p:cNvGraphicFramePr>
            <a:graphicFrameLocks noChangeAspect="1"/>
          </p:cNvGraphicFramePr>
          <p:nvPr userDrawn="1">
            <p:custDataLst>
              <p:tags r:id="rId1"/>
            </p:custDataLst>
            <p:extLst>
              <p:ext uri="{D42A27DB-BD31-4B8C-83A1-F6EECF244321}">
                <p14:modId xmlns:p14="http://schemas.microsoft.com/office/powerpoint/2010/main" val="2357563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BD4BDE1C-0BAE-4BA8-B859-51213B625A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28-09-2022</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1D04FC-5BF2-4BFA-BE13-C6214764A9C8}"/>
              </a:ext>
            </a:extLst>
          </p:cNvPr>
          <p:cNvGraphicFramePr>
            <a:graphicFrameLocks noChangeAspect="1"/>
          </p:cNvGraphicFramePr>
          <p:nvPr userDrawn="1">
            <p:custDataLst>
              <p:tags r:id="rId1"/>
            </p:custDataLst>
            <p:extLst>
              <p:ext uri="{D42A27DB-BD31-4B8C-83A1-F6EECF244321}">
                <p14:modId xmlns:p14="http://schemas.microsoft.com/office/powerpoint/2010/main" val="4072314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BE1D04FC-5BF2-4BFA-BE13-C6214764A9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28-09-2022</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8FF06EC-BDB0-4020-8BCD-26F786ADBE7A}"/>
              </a:ext>
            </a:extLst>
          </p:cNvPr>
          <p:cNvGraphicFramePr>
            <a:graphicFrameLocks noChangeAspect="1"/>
          </p:cNvGraphicFramePr>
          <p:nvPr userDrawn="1">
            <p:custDataLst>
              <p:tags r:id="rId1"/>
            </p:custDataLst>
            <p:extLst>
              <p:ext uri="{D42A27DB-BD31-4B8C-83A1-F6EECF244321}">
                <p14:modId xmlns:p14="http://schemas.microsoft.com/office/powerpoint/2010/main" val="3599329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F8FF06EC-BDB0-4020-8BCD-26F786ADBE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1A56BB6-3BA7-4961-B12B-413561C0404C}" type="datetime1">
              <a:rPr lang="da-DK" smtClean="0"/>
              <a:pPr/>
              <a:t>28-09-2022</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9C75CC1-7F1E-4B67-8D21-2D5E1DB240AB}"/>
              </a:ext>
            </a:extLst>
          </p:cNvPr>
          <p:cNvGraphicFramePr>
            <a:graphicFrameLocks noChangeAspect="1"/>
          </p:cNvGraphicFramePr>
          <p:nvPr userDrawn="1">
            <p:custDataLst>
              <p:tags r:id="rId1"/>
            </p:custDataLst>
            <p:extLst>
              <p:ext uri="{D42A27DB-BD31-4B8C-83A1-F6EECF244321}">
                <p14:modId xmlns:p14="http://schemas.microsoft.com/office/powerpoint/2010/main" val="1014398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C9C75CC1-7F1E-4B67-8D21-2D5E1DB240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B35A424D-FAB8-409F-880C-B8B92E81DC56}" type="datetime1">
              <a:rPr lang="da-DK" smtClean="0"/>
              <a:pPr/>
              <a:t>28-09-2022</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5317F04-A303-4D83-AEBE-781FEA24C36B}"/>
              </a:ext>
            </a:extLst>
          </p:cNvPr>
          <p:cNvGraphicFramePr>
            <a:graphicFrameLocks noChangeAspect="1"/>
          </p:cNvGraphicFramePr>
          <p:nvPr userDrawn="1">
            <p:custDataLst>
              <p:tags r:id="rId1"/>
            </p:custDataLst>
            <p:extLst>
              <p:ext uri="{D42A27DB-BD31-4B8C-83A1-F6EECF244321}">
                <p14:modId xmlns:p14="http://schemas.microsoft.com/office/powerpoint/2010/main" val="4099310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75317F04-A303-4D83-AEBE-781FEA24C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28-09-2022</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96F2842-5BE6-45F4-8B2F-F6524BE205DC}"/>
              </a:ext>
            </a:extLst>
          </p:cNvPr>
          <p:cNvGraphicFramePr>
            <a:graphicFrameLocks noChangeAspect="1"/>
          </p:cNvGraphicFramePr>
          <p:nvPr userDrawn="1">
            <p:custDataLst>
              <p:tags r:id="rId1"/>
            </p:custDataLst>
            <p:extLst>
              <p:ext uri="{D42A27DB-BD31-4B8C-83A1-F6EECF244321}">
                <p14:modId xmlns:p14="http://schemas.microsoft.com/office/powerpoint/2010/main" val="3866010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7" name="Object 6" hidden="1">
                        <a:extLst>
                          <a:ext uri="{FF2B5EF4-FFF2-40B4-BE49-F238E27FC236}">
                            <a16:creationId xmlns:a16="http://schemas.microsoft.com/office/drawing/2014/main" id="{096F2842-5BE6-45F4-8B2F-F6524BE205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28-09-2022</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2_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0544082-CD7C-4DDF-9D66-47D49D57FA86}"/>
              </a:ext>
            </a:extLst>
          </p:cNvPr>
          <p:cNvGraphicFramePr>
            <a:graphicFrameLocks noChangeAspect="1"/>
          </p:cNvGraphicFramePr>
          <p:nvPr userDrawn="1">
            <p:custDataLst>
              <p:tags r:id="rId1"/>
            </p:custDataLst>
            <p:extLst>
              <p:ext uri="{D42A27DB-BD31-4B8C-83A1-F6EECF244321}">
                <p14:modId xmlns:p14="http://schemas.microsoft.com/office/powerpoint/2010/main" val="3387796985"/>
              </p:ext>
            </p:extLst>
          </p:nvPr>
        </p:nvGraphicFramePr>
        <p:xfrm>
          <a:off x="1588" y="1587"/>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8" name="Object 7" hidden="1">
                        <a:extLst>
                          <a:ext uri="{FF2B5EF4-FFF2-40B4-BE49-F238E27FC236}">
                            <a16:creationId xmlns:a16="http://schemas.microsoft.com/office/drawing/2014/main" id="{20544082-CD7C-4DDF-9D66-47D49D57FA86}"/>
                          </a:ext>
                        </a:extLst>
                      </p:cNvPr>
                      <p:cNvPicPr/>
                      <p:nvPr/>
                    </p:nvPicPr>
                    <p:blipFill>
                      <a:blip r:embed="rId4"/>
                      <a:stretch>
                        <a:fillRect/>
                      </a:stretch>
                    </p:blipFill>
                    <p:spPr>
                      <a:xfrm>
                        <a:off x="1588" y="1587"/>
                        <a:ext cx="1588" cy="1588"/>
                      </a:xfrm>
                      <a:prstGeom prst="rect">
                        <a:avLst/>
                      </a:prstGeom>
                    </p:spPr>
                  </p:pic>
                </p:oleObj>
              </mc:Fallback>
            </mc:AlternateContent>
          </a:graphicData>
        </a:graphic>
      </p:graphicFrame>
      <p:sp>
        <p:nvSpPr>
          <p:cNvPr id="4" name="Title 1"/>
          <p:cNvSpPr>
            <a:spLocks noGrp="1"/>
          </p:cNvSpPr>
          <p:nvPr>
            <p:ph type="title"/>
          </p:nvPr>
        </p:nvSpPr>
        <p:spPr>
          <a:xfrm>
            <a:off x="798618" y="452438"/>
            <a:ext cx="10590003" cy="748627"/>
          </a:xfrm>
        </p:spPr>
        <p:txBody>
          <a:bodyPr vert="horz"/>
          <a:lstStyle>
            <a:lvl1pPr rtl="0">
              <a:defRPr/>
            </a:lvl1pPr>
          </a:lstStyle>
          <a:p>
            <a:r>
              <a:rPr lang="da-DK"/>
              <a:t>Click to edit Master title style</a:t>
            </a:r>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p:nvPr>
        </p:nvSpPr>
        <p:spPr>
          <a:xfrm>
            <a:off x="798619" y="1644652"/>
            <a:ext cx="4886961" cy="4062413"/>
          </a:xfrm>
        </p:spPr>
        <p:txBody>
          <a:bodyPr/>
          <a:lstStyle>
            <a:lvl1pPr rtl="0">
              <a:defRPr/>
            </a:lvl1pPr>
            <a:lvl2pPr rtl="0">
              <a:defRPr/>
            </a:lvl2pPr>
            <a:lvl3pPr rtl="0">
              <a:defRPr/>
            </a:lvl3pPr>
            <a:lvl4pPr rtl="0">
              <a:defRPr/>
            </a:lvl4pPr>
            <a:lvl5pPr rtl="0">
              <a:defRPr spc="-100" baseline="0"/>
            </a:lvl5p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hasCustomPrompt="1"/>
          </p:nvPr>
        </p:nvSpPr>
        <p:spPr>
          <a:xfrm>
            <a:off x="6500072" y="1644651"/>
            <a:ext cx="4888549" cy="4062413"/>
          </a:xfrm>
        </p:spPr>
        <p:txBody>
          <a:bodyPr/>
          <a:lstStyle>
            <a:lvl1pPr rtl="0">
              <a:defRPr/>
            </a:lvl1pPr>
            <a:lvl2pPr rtl="0">
              <a:defRPr/>
            </a:lvl2pPr>
            <a:lvl3pPr rtl="0">
              <a:defRPr/>
            </a:lvl3pPr>
            <a:lvl4pPr rtl="0">
              <a:defRPr/>
            </a:lvl4pPr>
            <a:lvl5pPr rtl="0">
              <a:defRPr/>
            </a:lvl5p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p:txBody>
      </p:sp>
      <p:sp>
        <p:nvSpPr>
          <p:cNvPr id="2" name="Slide Number Placeholder 1"/>
          <p:cNvSpPr>
            <a:spLocks noGrp="1"/>
          </p:cNvSpPr>
          <p:nvPr>
            <p:ph type="sldNum" sz="quarter" idx="10"/>
          </p:nvPr>
        </p:nvSpPr>
        <p:spPr/>
        <p:txBody>
          <a:bodyPr/>
          <a:lstStyle>
            <a:lvl1pPr rtl="0">
              <a:defRPr/>
            </a:lvl1pPr>
          </a:lstStyle>
          <a:p>
            <a:fld id="{31421AFA-3AE7-4CEA-BC9B-447859BED57B}" type="slidenum">
              <a:rPr lang="da-DK" smtClean="0"/>
              <a:pPr/>
              <a:t>‹nr.›</a:t>
            </a:fld>
            <a:endParaRPr lang="da-DK"/>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rtl="0">
              <a:defRPr lang="en-GB" sz="800" baseline="0"/>
            </a:lvl1pPr>
          </a:lstStyle>
          <a:p>
            <a:pPr algn="r"/>
            <a:endParaRPr lang="da-DK"/>
          </a:p>
        </p:txBody>
      </p:sp>
      <p:sp>
        <p:nvSpPr>
          <p:cNvPr id="7" name="Date Placeholder 9">
            <a:extLst>
              <a:ext uri="{FF2B5EF4-FFF2-40B4-BE49-F238E27FC236}">
                <a16:creationId xmlns:a16="http://schemas.microsoft.com/office/drawing/2014/main" id="{9636BB38-B4B3-4D1B-AD86-BCBC6FCBB786}"/>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l" rtl="0">
              <a:defRPr lang="en-GB" sz="1200"/>
            </a:lvl1pPr>
          </a:lstStyle>
          <a:p>
            <a:fld id="{14461B16-EFAF-4605-9536-889EF879D324}" type="datetime1">
              <a:rPr lang="da-DK" smtClean="0"/>
              <a:pPr/>
              <a:t>28-09-2022</a:t>
            </a:fld>
            <a:r>
              <a:rPr lang="da-DK"/>
              <a:t>11/01/2018</a:t>
            </a:r>
          </a:p>
        </p:txBody>
      </p:sp>
    </p:spTree>
    <p:extLst>
      <p:ext uri="{BB962C8B-B14F-4D97-AF65-F5344CB8AC3E}">
        <p14:creationId xmlns:p14="http://schemas.microsoft.com/office/powerpoint/2010/main" val="14903908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FCA882D-9D11-4EC4-AA9E-E5241B590A8A}"/>
              </a:ext>
            </a:extLst>
          </p:cNvPr>
          <p:cNvGraphicFramePr>
            <a:graphicFrameLocks noChangeAspect="1"/>
          </p:cNvGraphicFramePr>
          <p:nvPr userDrawn="1">
            <p:custDataLst>
              <p:tags r:id="rId1"/>
            </p:custDataLst>
            <p:extLst>
              <p:ext uri="{D42A27DB-BD31-4B8C-83A1-F6EECF244321}">
                <p14:modId xmlns:p14="http://schemas.microsoft.com/office/powerpoint/2010/main" val="567045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6FCA882D-9D11-4EC4-AA9E-E5241B590A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018158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9D9F2FD-F451-410B-96F6-5E6285CCBCE4}"/>
              </a:ext>
            </a:extLst>
          </p:cNvPr>
          <p:cNvGraphicFramePr>
            <a:graphicFrameLocks noChangeAspect="1"/>
          </p:cNvGraphicFramePr>
          <p:nvPr userDrawn="1">
            <p:custDataLst>
              <p:tags r:id="rId1"/>
            </p:custDataLst>
            <p:extLst>
              <p:ext uri="{D42A27DB-BD31-4B8C-83A1-F6EECF244321}">
                <p14:modId xmlns:p14="http://schemas.microsoft.com/office/powerpoint/2010/main" val="3652009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A9D9F2FD-F451-410B-96F6-5E6285CCBC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56309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069591-0D86-4CFC-95A4-DD7C1951F1BC}"/>
              </a:ext>
            </a:extLst>
          </p:cNvPr>
          <p:cNvGraphicFramePr>
            <a:graphicFrameLocks noChangeAspect="1"/>
          </p:cNvGraphicFramePr>
          <p:nvPr userDrawn="1">
            <p:custDataLst>
              <p:tags r:id="rId1"/>
            </p:custDataLst>
            <p:extLst>
              <p:ext uri="{D42A27DB-BD31-4B8C-83A1-F6EECF244321}">
                <p14:modId xmlns:p14="http://schemas.microsoft.com/office/powerpoint/2010/main" val="246435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D7069591-0D86-4CFC-95A4-DD7C1951F1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7D4F066-7ACD-43DD-8C6E-023855BC8DA9}"/>
              </a:ext>
            </a:extLst>
          </p:cNvPr>
          <p:cNvGraphicFramePr>
            <a:graphicFrameLocks noChangeAspect="1"/>
          </p:cNvGraphicFramePr>
          <p:nvPr userDrawn="1">
            <p:custDataLst>
              <p:tags r:id="rId1"/>
            </p:custDataLst>
            <p:extLst>
              <p:ext uri="{D42A27DB-BD31-4B8C-83A1-F6EECF244321}">
                <p14:modId xmlns:p14="http://schemas.microsoft.com/office/powerpoint/2010/main" val="2347969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17D4F066-7ACD-43DD-8C6E-023855BC8D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4412828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668D2A-7D4E-4ED3-BEB4-358F7F11BFBD}"/>
              </a:ext>
            </a:extLst>
          </p:cNvPr>
          <p:cNvGraphicFramePr>
            <a:graphicFrameLocks noChangeAspect="1"/>
          </p:cNvGraphicFramePr>
          <p:nvPr userDrawn="1">
            <p:custDataLst>
              <p:tags r:id="rId1"/>
            </p:custDataLst>
            <p:extLst>
              <p:ext uri="{D42A27DB-BD31-4B8C-83A1-F6EECF244321}">
                <p14:modId xmlns:p14="http://schemas.microsoft.com/office/powerpoint/2010/main" val="2839974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1E668D2A-7D4E-4ED3-BEB4-358F7F11BF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19038970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E80122-271D-4048-88DD-99A5F1C1D779}"/>
              </a:ext>
            </a:extLst>
          </p:cNvPr>
          <p:cNvGraphicFramePr>
            <a:graphicFrameLocks noChangeAspect="1"/>
          </p:cNvGraphicFramePr>
          <p:nvPr userDrawn="1">
            <p:custDataLst>
              <p:tags r:id="rId1"/>
            </p:custDataLst>
            <p:extLst>
              <p:ext uri="{D42A27DB-BD31-4B8C-83A1-F6EECF244321}">
                <p14:modId xmlns:p14="http://schemas.microsoft.com/office/powerpoint/2010/main" val="689505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30E80122-271D-4048-88DD-99A5F1C1D7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291242191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720D5-DDE4-43B8-B9BA-006204FF0674}"/>
              </a:ext>
            </a:extLst>
          </p:cNvPr>
          <p:cNvGraphicFramePr>
            <a:graphicFrameLocks noChangeAspect="1"/>
          </p:cNvGraphicFramePr>
          <p:nvPr userDrawn="1">
            <p:custDataLst>
              <p:tags r:id="rId1"/>
            </p:custDataLst>
            <p:extLst>
              <p:ext uri="{D42A27DB-BD31-4B8C-83A1-F6EECF244321}">
                <p14:modId xmlns:p14="http://schemas.microsoft.com/office/powerpoint/2010/main" val="2021529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D6A720D5-DDE4-43B8-B9BA-006204FF06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148771694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CB035D9-6EA4-4F93-9B7F-9367A2DF67DC}"/>
              </a:ext>
            </a:extLst>
          </p:cNvPr>
          <p:cNvGraphicFramePr>
            <a:graphicFrameLocks noChangeAspect="1"/>
          </p:cNvGraphicFramePr>
          <p:nvPr userDrawn="1">
            <p:custDataLst>
              <p:tags r:id="rId1"/>
            </p:custDataLst>
            <p:extLst>
              <p:ext uri="{D42A27DB-BD31-4B8C-83A1-F6EECF244321}">
                <p14:modId xmlns:p14="http://schemas.microsoft.com/office/powerpoint/2010/main" val="2217272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ECB035D9-6EA4-4F93-9B7F-9367A2DF67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4175441066"/>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55FB58F-E646-4D2A-AF15-96902EAAE876}"/>
              </a:ext>
            </a:extLst>
          </p:cNvPr>
          <p:cNvGraphicFramePr>
            <a:graphicFrameLocks noChangeAspect="1"/>
          </p:cNvGraphicFramePr>
          <p:nvPr userDrawn="1">
            <p:custDataLst>
              <p:tags r:id="rId1"/>
            </p:custDataLst>
            <p:extLst>
              <p:ext uri="{D42A27DB-BD31-4B8C-83A1-F6EECF244321}">
                <p14:modId xmlns:p14="http://schemas.microsoft.com/office/powerpoint/2010/main" val="581136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A55FB58F-E646-4D2A-AF15-96902EAAE8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28-09-2022</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01874173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28A42284-B73E-4BC7-93EF-CAAA35F16DE9}"/>
              </a:ext>
            </a:extLst>
          </p:cNvPr>
          <p:cNvGraphicFramePr>
            <a:graphicFrameLocks noChangeAspect="1"/>
          </p:cNvGraphicFramePr>
          <p:nvPr userDrawn="1">
            <p:custDataLst>
              <p:tags r:id="rId1"/>
            </p:custDataLst>
            <p:extLst>
              <p:ext uri="{D42A27DB-BD31-4B8C-83A1-F6EECF244321}">
                <p14:modId xmlns:p14="http://schemas.microsoft.com/office/powerpoint/2010/main" val="644832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10" name="Object 9" hidden="1">
                        <a:extLst>
                          <a:ext uri="{FF2B5EF4-FFF2-40B4-BE49-F238E27FC236}">
                            <a16:creationId xmlns:a16="http://schemas.microsoft.com/office/drawing/2014/main" id="{28A42284-B73E-4BC7-93EF-CAAA35F16D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28-09-2022</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‹nr.›</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20928051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FE92C6F-929F-4502-A258-BDADB5E1FEF4}"/>
              </a:ext>
            </a:extLst>
          </p:cNvPr>
          <p:cNvGraphicFramePr>
            <a:graphicFrameLocks noChangeAspect="1"/>
          </p:cNvGraphicFramePr>
          <p:nvPr userDrawn="1">
            <p:custDataLst>
              <p:tags r:id="rId1"/>
            </p:custDataLst>
            <p:extLst>
              <p:ext uri="{D42A27DB-BD31-4B8C-83A1-F6EECF244321}">
                <p14:modId xmlns:p14="http://schemas.microsoft.com/office/powerpoint/2010/main" val="2489674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AFE92C6F-929F-4502-A258-BDADB5E1FE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4DE8F052-B495-40BE-9682-094846479C8E}" type="datetime1">
              <a:rPr lang="da-DK" smtClean="0"/>
              <a:pPr/>
              <a:t>28-09-2022</a:t>
            </a:fld>
            <a:endParaRPr lang="da-DK"/>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2221933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C2F76B9-4E5E-4760-9D0D-8D385C836B53}"/>
              </a:ext>
            </a:extLst>
          </p:cNvPr>
          <p:cNvGraphicFramePr>
            <a:graphicFrameLocks noChangeAspect="1"/>
          </p:cNvGraphicFramePr>
          <p:nvPr userDrawn="1">
            <p:custDataLst>
              <p:tags r:id="rId1"/>
            </p:custDataLst>
            <p:extLst>
              <p:ext uri="{D42A27DB-BD31-4B8C-83A1-F6EECF244321}">
                <p14:modId xmlns:p14="http://schemas.microsoft.com/office/powerpoint/2010/main" val="3132498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2C2F76B9-4E5E-4760-9D0D-8D385C836B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54230787"/>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A9CE3A-0731-44D1-A987-325195C1D540}"/>
              </a:ext>
            </a:extLst>
          </p:cNvPr>
          <p:cNvGraphicFramePr>
            <a:graphicFrameLocks noChangeAspect="1"/>
          </p:cNvGraphicFramePr>
          <p:nvPr userDrawn="1">
            <p:custDataLst>
              <p:tags r:id="rId1"/>
            </p:custDataLst>
            <p:extLst>
              <p:ext uri="{D42A27DB-BD31-4B8C-83A1-F6EECF244321}">
                <p14:modId xmlns:p14="http://schemas.microsoft.com/office/powerpoint/2010/main" val="2004106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4EA9CE3A-0731-44D1-A987-325195C1D5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0751784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03E9AC4-53FD-4A7E-AABC-BCF55DB5054C}"/>
              </a:ext>
            </a:extLst>
          </p:cNvPr>
          <p:cNvGraphicFramePr>
            <a:graphicFrameLocks noChangeAspect="1"/>
          </p:cNvGraphicFramePr>
          <p:nvPr userDrawn="1">
            <p:custDataLst>
              <p:tags r:id="rId1"/>
            </p:custDataLst>
            <p:extLst>
              <p:ext uri="{D42A27DB-BD31-4B8C-83A1-F6EECF244321}">
                <p14:modId xmlns:p14="http://schemas.microsoft.com/office/powerpoint/2010/main" val="1083548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603E9AC4-53FD-4A7E-AABC-BCF55DB505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28-09-2022</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1D7B6EB-5C52-4321-BFD2-C443CD85C5D7}"/>
              </a:ext>
            </a:extLst>
          </p:cNvPr>
          <p:cNvGraphicFramePr>
            <a:graphicFrameLocks noChangeAspect="1"/>
          </p:cNvGraphicFramePr>
          <p:nvPr userDrawn="1">
            <p:custDataLst>
              <p:tags r:id="rId1"/>
            </p:custDataLst>
            <p:extLst>
              <p:ext uri="{D42A27DB-BD31-4B8C-83A1-F6EECF244321}">
                <p14:modId xmlns:p14="http://schemas.microsoft.com/office/powerpoint/2010/main" val="617325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F1D7B6EB-5C52-4321-BFD2-C443CD85C5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228754778"/>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5666E48-FF22-4DF2-993E-A13DE6D3EA38}"/>
              </a:ext>
            </a:extLst>
          </p:cNvPr>
          <p:cNvGraphicFramePr>
            <a:graphicFrameLocks noChangeAspect="1"/>
          </p:cNvGraphicFramePr>
          <p:nvPr userDrawn="1">
            <p:custDataLst>
              <p:tags r:id="rId1"/>
            </p:custDataLst>
            <p:extLst>
              <p:ext uri="{D42A27DB-BD31-4B8C-83A1-F6EECF244321}">
                <p14:modId xmlns:p14="http://schemas.microsoft.com/office/powerpoint/2010/main" val="39425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65666E48-FF22-4DF2-993E-A13DE6D3EA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28-09-2022</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870879055"/>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44A08C5-1B00-45EE-852F-8119813F0F90}"/>
              </a:ext>
            </a:extLst>
          </p:cNvPr>
          <p:cNvGraphicFramePr>
            <a:graphicFrameLocks noChangeAspect="1"/>
          </p:cNvGraphicFramePr>
          <p:nvPr userDrawn="1">
            <p:custDataLst>
              <p:tags r:id="rId1"/>
            </p:custDataLst>
            <p:extLst>
              <p:ext uri="{D42A27DB-BD31-4B8C-83A1-F6EECF244321}">
                <p14:modId xmlns:p14="http://schemas.microsoft.com/office/powerpoint/2010/main" val="4263887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244A08C5-1B00-45EE-852F-8119813F0F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28-09-2022</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044564158"/>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321DA57-F678-4256-A575-59B5F53B3C27}"/>
              </a:ext>
            </a:extLst>
          </p:cNvPr>
          <p:cNvGraphicFramePr>
            <a:graphicFrameLocks noChangeAspect="1"/>
          </p:cNvGraphicFramePr>
          <p:nvPr userDrawn="1">
            <p:custDataLst>
              <p:tags r:id="rId1"/>
            </p:custDataLst>
            <p:extLst>
              <p:ext uri="{D42A27DB-BD31-4B8C-83A1-F6EECF244321}">
                <p14:modId xmlns:p14="http://schemas.microsoft.com/office/powerpoint/2010/main" val="1234546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3321DA57-F678-4256-A575-59B5F53B3C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28-09-2022</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504007647"/>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A53201F-254C-4749-9B39-CC4FFCC2560F}"/>
              </a:ext>
            </a:extLst>
          </p:cNvPr>
          <p:cNvGraphicFramePr>
            <a:graphicFrameLocks noChangeAspect="1"/>
          </p:cNvGraphicFramePr>
          <p:nvPr userDrawn="1">
            <p:custDataLst>
              <p:tags r:id="rId1"/>
            </p:custDataLst>
            <p:extLst>
              <p:ext uri="{D42A27DB-BD31-4B8C-83A1-F6EECF244321}">
                <p14:modId xmlns:p14="http://schemas.microsoft.com/office/powerpoint/2010/main" val="2323217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BA53201F-254C-4749-9B39-CC4FFCC256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28-09-2022</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31215246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FB2EF08-5CDD-4234-A1CA-415B9530F84C}"/>
              </a:ext>
            </a:extLst>
          </p:cNvPr>
          <p:cNvGraphicFramePr>
            <a:graphicFrameLocks noChangeAspect="1"/>
          </p:cNvGraphicFramePr>
          <p:nvPr userDrawn="1">
            <p:custDataLst>
              <p:tags r:id="rId1"/>
            </p:custDataLst>
            <p:extLst>
              <p:ext uri="{D42A27DB-BD31-4B8C-83A1-F6EECF244321}">
                <p14:modId xmlns:p14="http://schemas.microsoft.com/office/powerpoint/2010/main" val="4182344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1FB2EF08-5CDD-4234-A1CA-415B9530F8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024308030"/>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009CDD8-4BC5-4682-AA97-709AFEE198F4}"/>
              </a:ext>
            </a:extLst>
          </p:cNvPr>
          <p:cNvGraphicFramePr>
            <a:graphicFrameLocks noChangeAspect="1"/>
          </p:cNvGraphicFramePr>
          <p:nvPr userDrawn="1">
            <p:custDataLst>
              <p:tags r:id="rId1"/>
            </p:custDataLst>
            <p:extLst>
              <p:ext uri="{D42A27DB-BD31-4B8C-83A1-F6EECF244321}">
                <p14:modId xmlns:p14="http://schemas.microsoft.com/office/powerpoint/2010/main" val="1377942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C009CDD8-4BC5-4682-AA97-709AFEE198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28-09-2022</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591614569"/>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277BFD-FE01-4C7F-AEA0-DC575E61B6E0}"/>
              </a:ext>
            </a:extLst>
          </p:cNvPr>
          <p:cNvGraphicFramePr>
            <a:graphicFrameLocks noChangeAspect="1"/>
          </p:cNvGraphicFramePr>
          <p:nvPr userDrawn="1">
            <p:custDataLst>
              <p:tags r:id="rId1"/>
            </p:custDataLst>
            <p:extLst>
              <p:ext uri="{D42A27DB-BD31-4B8C-83A1-F6EECF244321}">
                <p14:modId xmlns:p14="http://schemas.microsoft.com/office/powerpoint/2010/main" val="4172210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19277BFD-FE01-4C7F-AEA0-DC575E61B6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28-09-2022</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07036041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A793A88-E11E-4E45-A755-5B3C34182FBD}"/>
              </a:ext>
            </a:extLst>
          </p:cNvPr>
          <p:cNvGraphicFramePr>
            <a:graphicFrameLocks noChangeAspect="1"/>
          </p:cNvGraphicFramePr>
          <p:nvPr userDrawn="1">
            <p:custDataLst>
              <p:tags r:id="rId1"/>
            </p:custDataLst>
            <p:extLst>
              <p:ext uri="{D42A27DB-BD31-4B8C-83A1-F6EECF244321}">
                <p14:modId xmlns:p14="http://schemas.microsoft.com/office/powerpoint/2010/main" val="3580884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4A793A88-E11E-4E45-A755-5B3C34182F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28-09-2022</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790945009"/>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532DEF1-3A47-4BE0-AA8E-2B9C1AA440AD}"/>
              </a:ext>
            </a:extLst>
          </p:cNvPr>
          <p:cNvGraphicFramePr>
            <a:graphicFrameLocks noChangeAspect="1"/>
          </p:cNvGraphicFramePr>
          <p:nvPr userDrawn="1">
            <p:custDataLst>
              <p:tags r:id="rId1"/>
            </p:custDataLst>
            <p:extLst>
              <p:ext uri="{D42A27DB-BD31-4B8C-83A1-F6EECF244321}">
                <p14:modId xmlns:p14="http://schemas.microsoft.com/office/powerpoint/2010/main" val="3875453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0532DEF1-3A47-4BE0-AA8E-2B9C1AA440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28-09-2022</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9050978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072C035-C106-4DFB-BED9-0CF5A0C663D3}"/>
              </a:ext>
            </a:extLst>
          </p:cNvPr>
          <p:cNvGraphicFramePr>
            <a:graphicFrameLocks noChangeAspect="1"/>
          </p:cNvGraphicFramePr>
          <p:nvPr userDrawn="1">
            <p:custDataLst>
              <p:tags r:id="rId1"/>
            </p:custDataLst>
            <p:extLst>
              <p:ext uri="{D42A27DB-BD31-4B8C-83A1-F6EECF244321}">
                <p14:modId xmlns:p14="http://schemas.microsoft.com/office/powerpoint/2010/main" val="18996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1072C035-C106-4DFB-BED9-0CF5A0C663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28-09-2022</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D5DF718-FEB8-4959-AC4C-DCE77C2E0AE6}"/>
              </a:ext>
            </a:extLst>
          </p:cNvPr>
          <p:cNvGraphicFramePr>
            <a:graphicFrameLocks noChangeAspect="1"/>
          </p:cNvGraphicFramePr>
          <p:nvPr userDrawn="1">
            <p:custDataLst>
              <p:tags r:id="rId1"/>
            </p:custDataLst>
            <p:extLst>
              <p:ext uri="{D42A27DB-BD31-4B8C-83A1-F6EECF244321}">
                <p14:modId xmlns:p14="http://schemas.microsoft.com/office/powerpoint/2010/main" val="343082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1D5DF718-FEB8-4959-AC4C-DCE77C2E0A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28-09-2022</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783665911"/>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E96175C-5D8F-4780-84ED-7BF843B7BE48}"/>
              </a:ext>
            </a:extLst>
          </p:cNvPr>
          <p:cNvGraphicFramePr>
            <a:graphicFrameLocks noChangeAspect="1"/>
          </p:cNvGraphicFramePr>
          <p:nvPr userDrawn="1">
            <p:custDataLst>
              <p:tags r:id="rId1"/>
            </p:custDataLst>
            <p:extLst>
              <p:ext uri="{D42A27DB-BD31-4B8C-83A1-F6EECF244321}">
                <p14:modId xmlns:p14="http://schemas.microsoft.com/office/powerpoint/2010/main" val="3182521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9" name="Object 8" hidden="1">
                        <a:extLst>
                          <a:ext uri="{FF2B5EF4-FFF2-40B4-BE49-F238E27FC236}">
                            <a16:creationId xmlns:a16="http://schemas.microsoft.com/office/drawing/2014/main" id="{9E96175C-5D8F-4780-84ED-7BF843B7BE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28-09-2022</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778823130"/>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64871E3-9777-4685-9384-C87299F8A0F8}"/>
              </a:ext>
            </a:extLst>
          </p:cNvPr>
          <p:cNvGraphicFramePr>
            <a:graphicFrameLocks noChangeAspect="1"/>
          </p:cNvGraphicFramePr>
          <p:nvPr userDrawn="1">
            <p:custDataLst>
              <p:tags r:id="rId1"/>
            </p:custDataLst>
            <p:extLst>
              <p:ext uri="{D42A27DB-BD31-4B8C-83A1-F6EECF244321}">
                <p14:modId xmlns:p14="http://schemas.microsoft.com/office/powerpoint/2010/main" val="34585888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12" name="Object 11" hidden="1">
                        <a:extLst>
                          <a:ext uri="{FF2B5EF4-FFF2-40B4-BE49-F238E27FC236}">
                            <a16:creationId xmlns:a16="http://schemas.microsoft.com/office/drawing/2014/main" id="{264871E3-9777-4685-9384-C87299F8A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28-09-2022</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072175"/>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29C38D-FE66-4F53-843C-76870B2FB547}"/>
              </a:ext>
            </a:extLst>
          </p:cNvPr>
          <p:cNvGraphicFramePr>
            <a:graphicFrameLocks noChangeAspect="1"/>
          </p:cNvGraphicFramePr>
          <p:nvPr userDrawn="1">
            <p:custDataLst>
              <p:tags r:id="rId1"/>
            </p:custDataLst>
            <p:extLst>
              <p:ext uri="{D42A27DB-BD31-4B8C-83A1-F6EECF244321}">
                <p14:modId xmlns:p14="http://schemas.microsoft.com/office/powerpoint/2010/main" val="3597951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6" name="Object 5" hidden="1">
                        <a:extLst>
                          <a:ext uri="{FF2B5EF4-FFF2-40B4-BE49-F238E27FC236}">
                            <a16:creationId xmlns:a16="http://schemas.microsoft.com/office/drawing/2014/main" id="{BA29C38D-FE66-4F53-843C-76870B2FB5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28-09-2022</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4150484962"/>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8BBB036A-F44F-4152-834E-CCB9BB48FC12}"/>
              </a:ext>
            </a:extLst>
          </p:cNvPr>
          <p:cNvGraphicFramePr>
            <a:graphicFrameLocks noChangeAspect="1"/>
          </p:cNvGraphicFramePr>
          <p:nvPr userDrawn="1">
            <p:custDataLst>
              <p:tags r:id="rId1"/>
            </p:custDataLst>
            <p:extLst>
              <p:ext uri="{D42A27DB-BD31-4B8C-83A1-F6EECF244321}">
                <p14:modId xmlns:p14="http://schemas.microsoft.com/office/powerpoint/2010/main" val="4065484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12" name="Object 11" hidden="1">
                        <a:extLst>
                          <a:ext uri="{FF2B5EF4-FFF2-40B4-BE49-F238E27FC236}">
                            <a16:creationId xmlns:a16="http://schemas.microsoft.com/office/drawing/2014/main" id="{8BBB036A-F44F-4152-834E-CCB9BB48F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28-09-2022</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782581"/>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020C5AC-7F97-4780-8D17-5CF91D7221B4}"/>
              </a:ext>
            </a:extLst>
          </p:cNvPr>
          <p:cNvGraphicFramePr>
            <a:graphicFrameLocks noChangeAspect="1"/>
          </p:cNvGraphicFramePr>
          <p:nvPr userDrawn="1">
            <p:custDataLst>
              <p:tags r:id="rId1"/>
            </p:custDataLst>
            <p:extLst>
              <p:ext uri="{D42A27DB-BD31-4B8C-83A1-F6EECF244321}">
                <p14:modId xmlns:p14="http://schemas.microsoft.com/office/powerpoint/2010/main" val="1793935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6" name="Object 5" hidden="1">
                        <a:extLst>
                          <a:ext uri="{FF2B5EF4-FFF2-40B4-BE49-F238E27FC236}">
                            <a16:creationId xmlns:a16="http://schemas.microsoft.com/office/drawing/2014/main" id="{D020C5AC-7F97-4780-8D17-5CF91D7221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28-09-2022</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4097922352"/>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C3420D0-3A15-4746-9619-7DD9F1E8FFCA}"/>
              </a:ext>
            </a:extLst>
          </p:cNvPr>
          <p:cNvGraphicFramePr>
            <a:graphicFrameLocks noChangeAspect="1"/>
          </p:cNvGraphicFramePr>
          <p:nvPr userDrawn="1">
            <p:custDataLst>
              <p:tags r:id="rId1"/>
            </p:custDataLst>
            <p:extLst>
              <p:ext uri="{D42A27DB-BD31-4B8C-83A1-F6EECF244321}">
                <p14:modId xmlns:p14="http://schemas.microsoft.com/office/powerpoint/2010/main" val="3124856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EC3420D0-3A15-4746-9619-7DD9F1E8FF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28-09-2022</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35685612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77E923-39BD-4304-83DE-9C6EA5862A80}"/>
              </a:ext>
            </a:extLst>
          </p:cNvPr>
          <p:cNvGraphicFramePr>
            <a:graphicFrameLocks noChangeAspect="1"/>
          </p:cNvGraphicFramePr>
          <p:nvPr userDrawn="1">
            <p:custDataLst>
              <p:tags r:id="rId1"/>
            </p:custDataLst>
            <p:extLst>
              <p:ext uri="{D42A27DB-BD31-4B8C-83A1-F6EECF244321}">
                <p14:modId xmlns:p14="http://schemas.microsoft.com/office/powerpoint/2010/main" val="3754315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3377E923-39BD-4304-83DE-9C6EA5862A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28-09-2022</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2737042083"/>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B328370-86C9-4D75-B89D-955A7611690C}"/>
              </a:ext>
            </a:extLst>
          </p:cNvPr>
          <p:cNvGraphicFramePr>
            <a:graphicFrameLocks noChangeAspect="1"/>
          </p:cNvGraphicFramePr>
          <p:nvPr userDrawn="1">
            <p:custDataLst>
              <p:tags r:id="rId1"/>
            </p:custDataLst>
            <p:extLst>
              <p:ext uri="{D42A27DB-BD31-4B8C-83A1-F6EECF244321}">
                <p14:modId xmlns:p14="http://schemas.microsoft.com/office/powerpoint/2010/main" val="707048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BB328370-86C9-4D75-B89D-955A761169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28-09-2022</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579707394"/>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14C240-EC5E-41DB-A2D0-A6EE5BB1CEDE}"/>
              </a:ext>
            </a:extLst>
          </p:cNvPr>
          <p:cNvGraphicFramePr>
            <a:graphicFrameLocks noChangeAspect="1"/>
          </p:cNvGraphicFramePr>
          <p:nvPr userDrawn="1">
            <p:custDataLst>
              <p:tags r:id="rId1"/>
            </p:custDataLst>
            <p:extLst>
              <p:ext uri="{D42A27DB-BD31-4B8C-83A1-F6EECF244321}">
                <p14:modId xmlns:p14="http://schemas.microsoft.com/office/powerpoint/2010/main" val="3532157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9514C240-EC5E-41DB-A2D0-A6EE5BB1CE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28-09-2022</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4129056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4F77144-A626-41C0-B5D0-28D0D8224DDF}"/>
              </a:ext>
            </a:extLst>
          </p:cNvPr>
          <p:cNvGraphicFramePr>
            <a:graphicFrameLocks noChangeAspect="1"/>
          </p:cNvGraphicFramePr>
          <p:nvPr userDrawn="1">
            <p:custDataLst>
              <p:tags r:id="rId1"/>
            </p:custDataLst>
            <p:extLst>
              <p:ext uri="{D42A27DB-BD31-4B8C-83A1-F6EECF244321}">
                <p14:modId xmlns:p14="http://schemas.microsoft.com/office/powerpoint/2010/main" val="3490787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10" name="Object 9" hidden="1">
                        <a:extLst>
                          <a:ext uri="{FF2B5EF4-FFF2-40B4-BE49-F238E27FC236}">
                            <a16:creationId xmlns:a16="http://schemas.microsoft.com/office/drawing/2014/main" id="{14F77144-A626-41C0-B5D0-28D0D8224D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28-09-2022</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‹nr.›</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FD55427-753F-42E8-BFFF-871E2B5F5856}"/>
              </a:ext>
            </a:extLst>
          </p:cNvPr>
          <p:cNvGraphicFramePr>
            <a:graphicFrameLocks noChangeAspect="1"/>
          </p:cNvGraphicFramePr>
          <p:nvPr userDrawn="1">
            <p:custDataLst>
              <p:tags r:id="rId1"/>
            </p:custDataLst>
            <p:extLst>
              <p:ext uri="{D42A27DB-BD31-4B8C-83A1-F6EECF244321}">
                <p14:modId xmlns:p14="http://schemas.microsoft.com/office/powerpoint/2010/main" val="1233430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6" name="Object 5" hidden="1">
                        <a:extLst>
                          <a:ext uri="{FF2B5EF4-FFF2-40B4-BE49-F238E27FC236}">
                            <a16:creationId xmlns:a16="http://schemas.microsoft.com/office/drawing/2014/main" id="{FFD55427-753F-42E8-BFFF-871E2B5F58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28-09-2022</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33179507"/>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45FAF3-C39C-4C2D-BE91-83532A171D45}"/>
              </a:ext>
            </a:extLst>
          </p:cNvPr>
          <p:cNvGraphicFramePr>
            <a:graphicFrameLocks noChangeAspect="1"/>
          </p:cNvGraphicFramePr>
          <p:nvPr userDrawn="1">
            <p:custDataLst>
              <p:tags r:id="rId1"/>
            </p:custDataLst>
            <p:extLst>
              <p:ext uri="{D42A27DB-BD31-4B8C-83A1-F6EECF244321}">
                <p14:modId xmlns:p14="http://schemas.microsoft.com/office/powerpoint/2010/main" val="2340223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7C45FAF3-C39C-4C2D-BE91-83532A171D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28-09-2022</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47153281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8196D1A-A499-419C-A556-E29E4C19DABC}"/>
              </a:ext>
            </a:extLst>
          </p:cNvPr>
          <p:cNvGraphicFramePr>
            <a:graphicFrameLocks noChangeAspect="1"/>
          </p:cNvGraphicFramePr>
          <p:nvPr userDrawn="1">
            <p:custDataLst>
              <p:tags r:id="rId1"/>
            </p:custDataLst>
            <p:extLst>
              <p:ext uri="{D42A27DB-BD31-4B8C-83A1-F6EECF244321}">
                <p14:modId xmlns:p14="http://schemas.microsoft.com/office/powerpoint/2010/main" val="205384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D8196D1A-A499-419C-A556-E29E4C19DA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28-09-2022</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42092984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F08E855-05C1-40E4-8572-FB8D702ECB23}"/>
              </a:ext>
            </a:extLst>
          </p:cNvPr>
          <p:cNvGraphicFramePr>
            <a:graphicFrameLocks noChangeAspect="1"/>
          </p:cNvGraphicFramePr>
          <p:nvPr userDrawn="1">
            <p:custDataLst>
              <p:tags r:id="rId1"/>
            </p:custDataLst>
            <p:extLst>
              <p:ext uri="{D42A27DB-BD31-4B8C-83A1-F6EECF244321}">
                <p14:modId xmlns:p14="http://schemas.microsoft.com/office/powerpoint/2010/main" val="3924629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5F08E855-05C1-40E4-8572-FB8D702ECB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28-09-2022</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631544179"/>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125A9D-26A9-4B45-ABFD-74410EF33F85}"/>
              </a:ext>
            </a:extLst>
          </p:cNvPr>
          <p:cNvGraphicFramePr>
            <a:graphicFrameLocks noChangeAspect="1"/>
          </p:cNvGraphicFramePr>
          <p:nvPr userDrawn="1">
            <p:custDataLst>
              <p:tags r:id="rId1"/>
            </p:custDataLst>
            <p:extLst>
              <p:ext uri="{D42A27DB-BD31-4B8C-83A1-F6EECF244321}">
                <p14:modId xmlns:p14="http://schemas.microsoft.com/office/powerpoint/2010/main" val="3800141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62125A9D-26A9-4B45-ABFD-74410EF33F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28-09-2022</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68697327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C144B14-F2E0-45C9-B0AC-94FA86D38BDC}"/>
              </a:ext>
            </a:extLst>
          </p:cNvPr>
          <p:cNvGraphicFramePr>
            <a:graphicFrameLocks noChangeAspect="1"/>
          </p:cNvGraphicFramePr>
          <p:nvPr userDrawn="1">
            <p:custDataLst>
              <p:tags r:id="rId1"/>
            </p:custDataLst>
            <p:extLst>
              <p:ext uri="{D42A27DB-BD31-4B8C-83A1-F6EECF244321}">
                <p14:modId xmlns:p14="http://schemas.microsoft.com/office/powerpoint/2010/main" val="449923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8C144B14-F2E0-45C9-B0AC-94FA86D38B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28-09-2022</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865515626"/>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47E694-88EA-4905-B2D3-B5A05835F7B3}"/>
              </a:ext>
            </a:extLst>
          </p:cNvPr>
          <p:cNvGraphicFramePr>
            <a:graphicFrameLocks noChangeAspect="1"/>
          </p:cNvGraphicFramePr>
          <p:nvPr userDrawn="1">
            <p:custDataLst>
              <p:tags r:id="rId1"/>
            </p:custDataLst>
            <p:extLst>
              <p:ext uri="{D42A27DB-BD31-4B8C-83A1-F6EECF244321}">
                <p14:modId xmlns:p14="http://schemas.microsoft.com/office/powerpoint/2010/main" val="1326065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0447E694-88EA-4905-B2D3-B5A05835F7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28-09-2022</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42148819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F34690C-25EC-4643-A659-A40765535527}"/>
              </a:ext>
            </a:extLst>
          </p:cNvPr>
          <p:cNvGraphicFramePr>
            <a:graphicFrameLocks noChangeAspect="1"/>
          </p:cNvGraphicFramePr>
          <p:nvPr userDrawn="1">
            <p:custDataLst>
              <p:tags r:id="rId1"/>
            </p:custDataLst>
            <p:extLst>
              <p:ext uri="{D42A27DB-BD31-4B8C-83A1-F6EECF244321}">
                <p14:modId xmlns:p14="http://schemas.microsoft.com/office/powerpoint/2010/main" val="3235126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8F34690C-25EC-4643-A659-A407655355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28-09-2022</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14898550"/>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F04DE7-660B-413B-89C2-A44CC13286C1}"/>
              </a:ext>
            </a:extLst>
          </p:cNvPr>
          <p:cNvGraphicFramePr>
            <a:graphicFrameLocks noChangeAspect="1"/>
          </p:cNvGraphicFramePr>
          <p:nvPr userDrawn="1">
            <p:custDataLst>
              <p:tags r:id="rId1"/>
            </p:custDataLst>
            <p:extLst>
              <p:ext uri="{D42A27DB-BD31-4B8C-83A1-F6EECF244321}">
                <p14:modId xmlns:p14="http://schemas.microsoft.com/office/powerpoint/2010/main" val="15249425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5" name="Object 4" hidden="1">
                        <a:extLst>
                          <a:ext uri="{FF2B5EF4-FFF2-40B4-BE49-F238E27FC236}">
                            <a16:creationId xmlns:a16="http://schemas.microsoft.com/office/drawing/2014/main" id="{95F04DE7-660B-413B-89C2-A44CC13286C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28-09-2022</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386197356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C871B7-74A1-4D95-9473-892F07F19F09}"/>
              </a:ext>
            </a:extLst>
          </p:cNvPr>
          <p:cNvGraphicFramePr>
            <a:graphicFrameLocks noChangeAspect="1"/>
          </p:cNvGraphicFramePr>
          <p:nvPr userDrawn="1">
            <p:custDataLst>
              <p:tags r:id="rId1"/>
            </p:custDataLst>
            <p:extLst>
              <p:ext uri="{D42A27DB-BD31-4B8C-83A1-F6EECF244321}">
                <p14:modId xmlns:p14="http://schemas.microsoft.com/office/powerpoint/2010/main" val="754846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3CC871B7-74A1-4D95-9473-892F07F19F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28-09-2022</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23744924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slideLayout" Target="../slideLayouts/slideLayout96.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63" Type="http://schemas.openxmlformats.org/officeDocument/2006/relationships/oleObject" Target="../embeddings/oleObject59.bin"/><Relationship Id="rId7" Type="http://schemas.openxmlformats.org/officeDocument/2006/relationships/slideLayout" Target="../slideLayouts/slideLayout6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62" Type="http://schemas.openxmlformats.org/officeDocument/2006/relationships/tags" Target="../tags/tag60.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8" Type="http://schemas.openxmlformats.org/officeDocument/2006/relationships/slideLayout" Target="../slideLayouts/slideLayout115.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61" Type="http://schemas.openxmlformats.org/officeDocument/2006/relationships/theme" Target="../theme/theme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60" Type="http://schemas.openxmlformats.org/officeDocument/2006/relationships/slideLayout" Target="../slideLayouts/slideLayout11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56" Type="http://schemas.openxmlformats.org/officeDocument/2006/relationships/slideLayout" Target="../slideLayouts/slideLayout113.xml"/><Relationship Id="rId64" Type="http://schemas.openxmlformats.org/officeDocument/2006/relationships/image" Target="../media/image1.emf"/><Relationship Id="rId8" Type="http://schemas.openxmlformats.org/officeDocument/2006/relationships/slideLayout" Target="../slideLayouts/slideLayout65.xml"/><Relationship Id="rId51" Type="http://schemas.openxmlformats.org/officeDocument/2006/relationships/slideLayout" Target="../slideLayouts/slideLayout108.xml"/><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5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5FBCABB-C9FE-4B48-B7E4-910E9CCD35C6}"/>
              </a:ext>
            </a:extLst>
          </p:cNvPr>
          <p:cNvGraphicFramePr>
            <a:graphicFrameLocks noChangeAspect="1"/>
          </p:cNvGraphicFramePr>
          <p:nvPr userDrawn="1">
            <p:custDataLst>
              <p:tags r:id="rId59"/>
            </p:custDataLst>
            <p:extLst>
              <p:ext uri="{D42A27DB-BD31-4B8C-83A1-F6EECF244321}">
                <p14:modId xmlns:p14="http://schemas.microsoft.com/office/powerpoint/2010/main" val="1277315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360" imgH="360" progId="TCLayout.ActiveDocument.1">
                  <p:embed/>
                </p:oleObj>
              </mc:Choice>
              <mc:Fallback>
                <p:oleObj name="think-cell Slide" r:id="rId60" imgW="360" imgH="360" progId="TCLayout.ActiveDocument.1">
                  <p:embed/>
                  <p:pic>
                    <p:nvPicPr>
                      <p:cNvPr id="6" name="Object 5" hidden="1">
                        <a:extLst>
                          <a:ext uri="{FF2B5EF4-FFF2-40B4-BE49-F238E27FC236}">
                            <a16:creationId xmlns:a16="http://schemas.microsoft.com/office/drawing/2014/main" id="{85FBCABB-C9FE-4B48-B7E4-910E9CCD35C6}"/>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EE293F28-83DD-43B4-A46C-AE697B78ED12}" type="datetime1">
              <a:rPr lang="da-DK" smtClean="0"/>
              <a:pPr/>
              <a:t>28-09-2022</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772"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7" r:id="rId57"/>
  </p:sldLayoutIdLst>
  <p:hf sldNum="0"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16" pos="3726" userDrawn="1">
          <p15:clr>
            <a:srgbClr val="A4A3A4"/>
          </p15:clr>
        </p15:guide>
        <p15:guide id="17" pos="3953" userDrawn="1">
          <p15:clr>
            <a:srgbClr val="A4A3A4"/>
          </p15:clr>
        </p15:guide>
        <p15:guide id="28" orient="horz" pos="38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5FBCABB-C9FE-4B48-B7E4-910E9CCD35C6}"/>
              </a:ext>
            </a:extLst>
          </p:cNvPr>
          <p:cNvGraphicFramePr>
            <a:graphicFrameLocks noChangeAspect="1"/>
          </p:cNvGraphicFramePr>
          <p:nvPr userDrawn="1">
            <p:custDataLst>
              <p:tags r:id="rId62"/>
            </p:custDataLst>
            <p:extLst>
              <p:ext uri="{D42A27DB-BD31-4B8C-83A1-F6EECF244321}">
                <p14:modId xmlns:p14="http://schemas.microsoft.com/office/powerpoint/2010/main" val="2497089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3" imgW="360" imgH="360" progId="TCLayout.ActiveDocument.1">
                  <p:embed/>
                </p:oleObj>
              </mc:Choice>
              <mc:Fallback>
                <p:oleObj name="think-cell Slide" r:id="rId63" imgW="360" imgH="360" progId="TCLayout.ActiveDocument.1">
                  <p:embed/>
                  <p:pic>
                    <p:nvPicPr>
                      <p:cNvPr id="6" name="Object 5" hidden="1">
                        <a:extLst>
                          <a:ext uri="{FF2B5EF4-FFF2-40B4-BE49-F238E27FC236}">
                            <a16:creationId xmlns:a16="http://schemas.microsoft.com/office/drawing/2014/main" id="{85FBCABB-C9FE-4B48-B7E4-910E9CCD35C6}"/>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EE293F28-83DD-43B4-A46C-AE697B78ED12}" type="datetime1">
              <a:rPr lang="da-DK" smtClean="0"/>
              <a:pPr/>
              <a:t>28-09-2022</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90014047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 id="2147483760" r:id="rId50"/>
    <p:sldLayoutId id="2147483761" r:id="rId51"/>
    <p:sldLayoutId id="2147483762" r:id="rId52"/>
    <p:sldLayoutId id="2147483763" r:id="rId53"/>
    <p:sldLayoutId id="2147483764" r:id="rId54"/>
    <p:sldLayoutId id="2147483765" r:id="rId55"/>
    <p:sldLayoutId id="2147483766" r:id="rId56"/>
    <p:sldLayoutId id="2147483767" r:id="rId57"/>
    <p:sldLayoutId id="2147483768" r:id="rId58"/>
    <p:sldLayoutId id="2147483769" r:id="rId59"/>
    <p:sldLayoutId id="2147483770" r:id="rId60"/>
  </p:sldLayoutIdLst>
  <p:hf sldNum="0"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16" pos="3726">
          <p15:clr>
            <a:srgbClr val="A4A3A4"/>
          </p15:clr>
        </p15:guide>
        <p15:guide id="17" pos="3953">
          <p15:clr>
            <a:srgbClr val="A4A3A4"/>
          </p15:clr>
        </p15:guide>
        <p15:guide id="28" orient="horz" pos="385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xml"/><Relationship Id="rId7" Type="http://schemas.openxmlformats.org/officeDocument/2006/relationships/image" Target="../media/image23.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22.emf"/><Relationship Id="rId5" Type="http://schemas.openxmlformats.org/officeDocument/2006/relationships/oleObject" Target="../embeddings/oleObject12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257.xml"/><Relationship Id="rId13" Type="http://schemas.openxmlformats.org/officeDocument/2006/relationships/slideLayout" Target="../slideLayouts/slideLayout23.xml"/><Relationship Id="rId18" Type="http://schemas.openxmlformats.org/officeDocument/2006/relationships/image" Target="../media/image45.emf"/><Relationship Id="rId3" Type="http://schemas.openxmlformats.org/officeDocument/2006/relationships/tags" Target="../tags/tag252.xml"/><Relationship Id="rId7" Type="http://schemas.openxmlformats.org/officeDocument/2006/relationships/tags" Target="../tags/tag256.xml"/><Relationship Id="rId12" Type="http://schemas.openxmlformats.org/officeDocument/2006/relationships/tags" Target="../tags/tag261.xml"/><Relationship Id="rId17" Type="http://schemas.openxmlformats.org/officeDocument/2006/relationships/chart" Target="../charts/chart9.xml"/><Relationship Id="rId2" Type="http://schemas.openxmlformats.org/officeDocument/2006/relationships/tags" Target="../tags/tag251.xml"/><Relationship Id="rId16" Type="http://schemas.openxmlformats.org/officeDocument/2006/relationships/image" Target="../media/image25.emf"/><Relationship Id="rId1" Type="http://schemas.openxmlformats.org/officeDocument/2006/relationships/tags" Target="../tags/tag250.xml"/><Relationship Id="rId6" Type="http://schemas.openxmlformats.org/officeDocument/2006/relationships/tags" Target="../tags/tag255.xml"/><Relationship Id="rId11" Type="http://schemas.openxmlformats.org/officeDocument/2006/relationships/tags" Target="../tags/tag260.xml"/><Relationship Id="rId5" Type="http://schemas.openxmlformats.org/officeDocument/2006/relationships/tags" Target="../tags/tag254.xml"/><Relationship Id="rId15" Type="http://schemas.openxmlformats.org/officeDocument/2006/relationships/oleObject" Target="../embeddings/oleObject129.bin"/><Relationship Id="rId10" Type="http://schemas.openxmlformats.org/officeDocument/2006/relationships/tags" Target="../tags/tag259.xml"/><Relationship Id="rId4" Type="http://schemas.openxmlformats.org/officeDocument/2006/relationships/tags" Target="../tags/tag253.xml"/><Relationship Id="rId9" Type="http://schemas.openxmlformats.org/officeDocument/2006/relationships/tags" Target="../tags/tag258.xml"/><Relationship Id="rId1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3" Type="http://schemas.openxmlformats.org/officeDocument/2006/relationships/tags" Target="../tags/tag274.xml"/><Relationship Id="rId18" Type="http://schemas.openxmlformats.org/officeDocument/2006/relationships/tags" Target="../tags/tag279.xml"/><Relationship Id="rId26" Type="http://schemas.openxmlformats.org/officeDocument/2006/relationships/tags" Target="../tags/tag287.xml"/><Relationship Id="rId39" Type="http://schemas.openxmlformats.org/officeDocument/2006/relationships/tags" Target="../tags/tag300.xml"/><Relationship Id="rId21" Type="http://schemas.openxmlformats.org/officeDocument/2006/relationships/tags" Target="../tags/tag282.xml"/><Relationship Id="rId34" Type="http://schemas.openxmlformats.org/officeDocument/2006/relationships/tags" Target="../tags/tag295.xml"/><Relationship Id="rId42" Type="http://schemas.openxmlformats.org/officeDocument/2006/relationships/tags" Target="../tags/tag303.xml"/><Relationship Id="rId47" Type="http://schemas.openxmlformats.org/officeDocument/2006/relationships/tags" Target="../tags/tag308.xml"/><Relationship Id="rId50" Type="http://schemas.microsoft.com/office/2018/10/relationships/comments" Target="../comments/modernComment_7FF65207_D2E9A068.xml"/><Relationship Id="rId55" Type="http://schemas.openxmlformats.org/officeDocument/2006/relationships/image" Target="../media/image47.emf"/><Relationship Id="rId7" Type="http://schemas.openxmlformats.org/officeDocument/2006/relationships/tags" Target="../tags/tag268.xml"/><Relationship Id="rId12" Type="http://schemas.openxmlformats.org/officeDocument/2006/relationships/tags" Target="../tags/tag273.xml"/><Relationship Id="rId17" Type="http://schemas.openxmlformats.org/officeDocument/2006/relationships/tags" Target="../tags/tag278.xml"/><Relationship Id="rId25" Type="http://schemas.openxmlformats.org/officeDocument/2006/relationships/tags" Target="../tags/tag286.xml"/><Relationship Id="rId33" Type="http://schemas.openxmlformats.org/officeDocument/2006/relationships/tags" Target="../tags/tag294.xml"/><Relationship Id="rId38" Type="http://schemas.openxmlformats.org/officeDocument/2006/relationships/tags" Target="../tags/tag299.xml"/><Relationship Id="rId46" Type="http://schemas.openxmlformats.org/officeDocument/2006/relationships/tags" Target="../tags/tag307.xml"/><Relationship Id="rId2" Type="http://schemas.openxmlformats.org/officeDocument/2006/relationships/tags" Target="../tags/tag263.xml"/><Relationship Id="rId16" Type="http://schemas.openxmlformats.org/officeDocument/2006/relationships/tags" Target="../tags/tag277.xml"/><Relationship Id="rId20" Type="http://schemas.openxmlformats.org/officeDocument/2006/relationships/tags" Target="../tags/tag281.xml"/><Relationship Id="rId29" Type="http://schemas.openxmlformats.org/officeDocument/2006/relationships/tags" Target="../tags/tag290.xml"/><Relationship Id="rId41" Type="http://schemas.openxmlformats.org/officeDocument/2006/relationships/tags" Target="../tags/tag302.xml"/><Relationship Id="rId54" Type="http://schemas.openxmlformats.org/officeDocument/2006/relationships/image" Target="../media/image46.emf"/><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24" Type="http://schemas.openxmlformats.org/officeDocument/2006/relationships/tags" Target="../tags/tag285.xml"/><Relationship Id="rId32" Type="http://schemas.openxmlformats.org/officeDocument/2006/relationships/tags" Target="../tags/tag293.xml"/><Relationship Id="rId37" Type="http://schemas.openxmlformats.org/officeDocument/2006/relationships/tags" Target="../tags/tag298.xml"/><Relationship Id="rId40" Type="http://schemas.openxmlformats.org/officeDocument/2006/relationships/tags" Target="../tags/tag301.xml"/><Relationship Id="rId45" Type="http://schemas.openxmlformats.org/officeDocument/2006/relationships/tags" Target="../tags/tag306.xml"/><Relationship Id="rId53" Type="http://schemas.openxmlformats.org/officeDocument/2006/relationships/chart" Target="../charts/chart10.xml"/><Relationship Id="rId5" Type="http://schemas.openxmlformats.org/officeDocument/2006/relationships/tags" Target="../tags/tag266.xml"/><Relationship Id="rId15" Type="http://schemas.openxmlformats.org/officeDocument/2006/relationships/tags" Target="../tags/tag276.xml"/><Relationship Id="rId23" Type="http://schemas.openxmlformats.org/officeDocument/2006/relationships/tags" Target="../tags/tag284.xml"/><Relationship Id="rId28" Type="http://schemas.openxmlformats.org/officeDocument/2006/relationships/tags" Target="../tags/tag289.xml"/><Relationship Id="rId36" Type="http://schemas.openxmlformats.org/officeDocument/2006/relationships/tags" Target="../tags/tag297.xml"/><Relationship Id="rId49" Type="http://schemas.openxmlformats.org/officeDocument/2006/relationships/notesSlide" Target="../notesSlides/notesSlide11.xml"/><Relationship Id="rId10" Type="http://schemas.openxmlformats.org/officeDocument/2006/relationships/tags" Target="../tags/tag271.xml"/><Relationship Id="rId19" Type="http://schemas.openxmlformats.org/officeDocument/2006/relationships/tags" Target="../tags/tag280.xml"/><Relationship Id="rId31" Type="http://schemas.openxmlformats.org/officeDocument/2006/relationships/tags" Target="../tags/tag292.xml"/><Relationship Id="rId44" Type="http://schemas.openxmlformats.org/officeDocument/2006/relationships/tags" Target="../tags/tag305.xml"/><Relationship Id="rId52" Type="http://schemas.openxmlformats.org/officeDocument/2006/relationships/image" Target="../media/image25.emf"/><Relationship Id="rId4" Type="http://schemas.openxmlformats.org/officeDocument/2006/relationships/tags" Target="../tags/tag265.xml"/><Relationship Id="rId9" Type="http://schemas.openxmlformats.org/officeDocument/2006/relationships/tags" Target="../tags/tag270.xml"/><Relationship Id="rId14" Type="http://schemas.openxmlformats.org/officeDocument/2006/relationships/tags" Target="../tags/tag275.xml"/><Relationship Id="rId22" Type="http://schemas.openxmlformats.org/officeDocument/2006/relationships/tags" Target="../tags/tag283.xml"/><Relationship Id="rId27" Type="http://schemas.openxmlformats.org/officeDocument/2006/relationships/tags" Target="../tags/tag288.xml"/><Relationship Id="rId30" Type="http://schemas.openxmlformats.org/officeDocument/2006/relationships/tags" Target="../tags/tag291.xml"/><Relationship Id="rId35" Type="http://schemas.openxmlformats.org/officeDocument/2006/relationships/tags" Target="../tags/tag296.xml"/><Relationship Id="rId43" Type="http://schemas.openxmlformats.org/officeDocument/2006/relationships/tags" Target="../tags/tag304.xml"/><Relationship Id="rId48" Type="http://schemas.openxmlformats.org/officeDocument/2006/relationships/slideLayout" Target="../slideLayouts/slideLayout48.xml"/><Relationship Id="rId56" Type="http://schemas.openxmlformats.org/officeDocument/2006/relationships/image" Target="../media/image48.emf"/><Relationship Id="rId8" Type="http://schemas.openxmlformats.org/officeDocument/2006/relationships/tags" Target="../tags/tag269.xml"/><Relationship Id="rId51" Type="http://schemas.openxmlformats.org/officeDocument/2006/relationships/oleObject" Target="../embeddings/oleObject130.bin"/><Relationship Id="rId3" Type="http://schemas.openxmlformats.org/officeDocument/2006/relationships/tags" Target="../tags/tag264.xml"/></Relationships>
</file>

<file path=ppt/slides/_rels/slide12.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oleObject" Target="../embeddings/oleObject131.bin"/><Relationship Id="rId3" Type="http://schemas.openxmlformats.org/officeDocument/2006/relationships/tags" Target="../tags/tag311.xml"/><Relationship Id="rId21" Type="http://schemas.openxmlformats.org/officeDocument/2006/relationships/tags" Target="../tags/tag329.xml"/><Relationship Id="rId7" Type="http://schemas.openxmlformats.org/officeDocument/2006/relationships/tags" Target="../tags/tag315.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notesSlide" Target="../notesSlides/notesSlide12.xml"/><Relationship Id="rId33" Type="http://schemas.openxmlformats.org/officeDocument/2006/relationships/image" Target="../media/image52.emf"/><Relationship Id="rId2" Type="http://schemas.openxmlformats.org/officeDocument/2006/relationships/tags" Target="../tags/tag310.xml"/><Relationship Id="rId16" Type="http://schemas.openxmlformats.org/officeDocument/2006/relationships/tags" Target="../tags/tag324.xml"/><Relationship Id="rId20" Type="http://schemas.openxmlformats.org/officeDocument/2006/relationships/tags" Target="../tags/tag328.xml"/><Relationship Id="rId29" Type="http://schemas.openxmlformats.org/officeDocument/2006/relationships/image" Target="../media/image49.emf"/><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24" Type="http://schemas.openxmlformats.org/officeDocument/2006/relationships/slideLayout" Target="../slideLayouts/slideLayout48.xml"/><Relationship Id="rId32" Type="http://schemas.openxmlformats.org/officeDocument/2006/relationships/image" Target="../media/image51.emf"/><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tags" Target="../tags/tag331.xml"/><Relationship Id="rId28" Type="http://schemas.openxmlformats.org/officeDocument/2006/relationships/chart" Target="../charts/chart11.xml"/><Relationship Id="rId10" Type="http://schemas.openxmlformats.org/officeDocument/2006/relationships/tags" Target="../tags/tag318.xml"/><Relationship Id="rId19" Type="http://schemas.openxmlformats.org/officeDocument/2006/relationships/tags" Target="../tags/tag327.xml"/><Relationship Id="rId31" Type="http://schemas.openxmlformats.org/officeDocument/2006/relationships/image" Target="../media/image50.emf"/><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 Id="rId27" Type="http://schemas.openxmlformats.org/officeDocument/2006/relationships/image" Target="../media/image25.emf"/><Relationship Id="rId30" Type="http://schemas.openxmlformats.org/officeDocument/2006/relationships/image" Target="../media/image45.emf"/></Relationships>
</file>

<file path=ppt/slides/_rels/slide13.xml.rels><?xml version="1.0" encoding="UTF-8" standalone="yes"?>
<Relationships xmlns="http://schemas.openxmlformats.org/package/2006/relationships"><Relationship Id="rId13" Type="http://schemas.openxmlformats.org/officeDocument/2006/relationships/tags" Target="../tags/tag344.xml"/><Relationship Id="rId18" Type="http://schemas.openxmlformats.org/officeDocument/2006/relationships/tags" Target="../tags/tag349.xml"/><Relationship Id="rId26" Type="http://schemas.openxmlformats.org/officeDocument/2006/relationships/tags" Target="../tags/tag357.xml"/><Relationship Id="rId39" Type="http://schemas.openxmlformats.org/officeDocument/2006/relationships/notesSlide" Target="../notesSlides/notesSlide13.xml"/><Relationship Id="rId3" Type="http://schemas.openxmlformats.org/officeDocument/2006/relationships/tags" Target="../tags/tag334.xml"/><Relationship Id="rId21" Type="http://schemas.openxmlformats.org/officeDocument/2006/relationships/tags" Target="../tags/tag352.xml"/><Relationship Id="rId34" Type="http://schemas.openxmlformats.org/officeDocument/2006/relationships/tags" Target="../tags/tag365.xml"/><Relationship Id="rId42" Type="http://schemas.openxmlformats.org/officeDocument/2006/relationships/chart" Target="../charts/chart12.xml"/><Relationship Id="rId47" Type="http://schemas.openxmlformats.org/officeDocument/2006/relationships/image" Target="../media/image57.svg"/><Relationship Id="rId7" Type="http://schemas.openxmlformats.org/officeDocument/2006/relationships/tags" Target="../tags/tag338.xml"/><Relationship Id="rId12" Type="http://schemas.openxmlformats.org/officeDocument/2006/relationships/tags" Target="../tags/tag343.xml"/><Relationship Id="rId17" Type="http://schemas.openxmlformats.org/officeDocument/2006/relationships/tags" Target="../tags/tag348.xml"/><Relationship Id="rId25" Type="http://schemas.openxmlformats.org/officeDocument/2006/relationships/tags" Target="../tags/tag356.xml"/><Relationship Id="rId33" Type="http://schemas.openxmlformats.org/officeDocument/2006/relationships/tags" Target="../tags/tag364.xml"/><Relationship Id="rId38" Type="http://schemas.openxmlformats.org/officeDocument/2006/relationships/slideLayout" Target="../slideLayouts/slideLayout48.xml"/><Relationship Id="rId46" Type="http://schemas.openxmlformats.org/officeDocument/2006/relationships/image" Target="../media/image56.png"/><Relationship Id="rId2" Type="http://schemas.openxmlformats.org/officeDocument/2006/relationships/tags" Target="../tags/tag333.xml"/><Relationship Id="rId16" Type="http://schemas.openxmlformats.org/officeDocument/2006/relationships/tags" Target="../tags/tag347.xml"/><Relationship Id="rId20" Type="http://schemas.openxmlformats.org/officeDocument/2006/relationships/tags" Target="../tags/tag351.xml"/><Relationship Id="rId29" Type="http://schemas.openxmlformats.org/officeDocument/2006/relationships/tags" Target="../tags/tag360.xml"/><Relationship Id="rId41" Type="http://schemas.openxmlformats.org/officeDocument/2006/relationships/image" Target="../media/image25.emf"/><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tags" Target="../tags/tag342.xml"/><Relationship Id="rId24" Type="http://schemas.openxmlformats.org/officeDocument/2006/relationships/tags" Target="../tags/tag355.xml"/><Relationship Id="rId32" Type="http://schemas.openxmlformats.org/officeDocument/2006/relationships/tags" Target="../tags/tag363.xml"/><Relationship Id="rId37" Type="http://schemas.openxmlformats.org/officeDocument/2006/relationships/tags" Target="../tags/tag368.xml"/><Relationship Id="rId40" Type="http://schemas.openxmlformats.org/officeDocument/2006/relationships/oleObject" Target="../embeddings/oleObject132.bin"/><Relationship Id="rId45" Type="http://schemas.openxmlformats.org/officeDocument/2006/relationships/image" Target="../media/image55.svg"/><Relationship Id="rId5" Type="http://schemas.openxmlformats.org/officeDocument/2006/relationships/tags" Target="../tags/tag336.xml"/><Relationship Id="rId15" Type="http://schemas.openxmlformats.org/officeDocument/2006/relationships/tags" Target="../tags/tag346.xml"/><Relationship Id="rId23" Type="http://schemas.openxmlformats.org/officeDocument/2006/relationships/tags" Target="../tags/tag354.xml"/><Relationship Id="rId28" Type="http://schemas.openxmlformats.org/officeDocument/2006/relationships/tags" Target="../tags/tag359.xml"/><Relationship Id="rId36" Type="http://schemas.openxmlformats.org/officeDocument/2006/relationships/tags" Target="../tags/tag367.xml"/><Relationship Id="rId49" Type="http://schemas.openxmlformats.org/officeDocument/2006/relationships/image" Target="../media/image58.emf"/><Relationship Id="rId10" Type="http://schemas.openxmlformats.org/officeDocument/2006/relationships/tags" Target="../tags/tag341.xml"/><Relationship Id="rId19" Type="http://schemas.openxmlformats.org/officeDocument/2006/relationships/tags" Target="../tags/tag350.xml"/><Relationship Id="rId31" Type="http://schemas.openxmlformats.org/officeDocument/2006/relationships/tags" Target="../tags/tag362.xml"/><Relationship Id="rId44" Type="http://schemas.openxmlformats.org/officeDocument/2006/relationships/image" Target="../media/image54.png"/><Relationship Id="rId4" Type="http://schemas.openxmlformats.org/officeDocument/2006/relationships/tags" Target="../tags/tag335.xml"/><Relationship Id="rId9" Type="http://schemas.openxmlformats.org/officeDocument/2006/relationships/tags" Target="../tags/tag340.xml"/><Relationship Id="rId14" Type="http://schemas.openxmlformats.org/officeDocument/2006/relationships/tags" Target="../tags/tag345.xml"/><Relationship Id="rId22" Type="http://schemas.openxmlformats.org/officeDocument/2006/relationships/tags" Target="../tags/tag353.xml"/><Relationship Id="rId27" Type="http://schemas.openxmlformats.org/officeDocument/2006/relationships/tags" Target="../tags/tag358.xml"/><Relationship Id="rId30" Type="http://schemas.openxmlformats.org/officeDocument/2006/relationships/tags" Target="../tags/tag361.xml"/><Relationship Id="rId35" Type="http://schemas.openxmlformats.org/officeDocument/2006/relationships/tags" Target="../tags/tag366.xml"/><Relationship Id="rId43" Type="http://schemas.openxmlformats.org/officeDocument/2006/relationships/image" Target="../media/image53.emf"/><Relationship Id="rId48" Type="http://schemas.openxmlformats.org/officeDocument/2006/relationships/image" Target="../media/image50.emf"/><Relationship Id="rId8" Type="http://schemas.openxmlformats.org/officeDocument/2006/relationships/tags" Target="../tags/tag339.xml"/></Relationships>
</file>

<file path=ppt/slides/_rels/slide14.xml.rels><?xml version="1.0" encoding="UTF-8" standalone="yes"?>
<Relationships xmlns="http://schemas.openxmlformats.org/package/2006/relationships"><Relationship Id="rId8" Type="http://schemas.openxmlformats.org/officeDocument/2006/relationships/tags" Target="../tags/tag376.xml"/><Relationship Id="rId13" Type="http://schemas.openxmlformats.org/officeDocument/2006/relationships/tags" Target="../tags/tag381.xml"/><Relationship Id="rId18" Type="http://schemas.openxmlformats.org/officeDocument/2006/relationships/tags" Target="../tags/tag386.xml"/><Relationship Id="rId26" Type="http://schemas.openxmlformats.org/officeDocument/2006/relationships/oleObject" Target="../embeddings/oleObject133.bin"/><Relationship Id="rId3" Type="http://schemas.openxmlformats.org/officeDocument/2006/relationships/tags" Target="../tags/tag371.xml"/><Relationship Id="rId21" Type="http://schemas.openxmlformats.org/officeDocument/2006/relationships/tags" Target="../tags/tag389.xml"/><Relationship Id="rId7" Type="http://schemas.openxmlformats.org/officeDocument/2006/relationships/tags" Target="../tags/tag375.xml"/><Relationship Id="rId12" Type="http://schemas.openxmlformats.org/officeDocument/2006/relationships/tags" Target="../tags/tag380.xml"/><Relationship Id="rId17" Type="http://schemas.openxmlformats.org/officeDocument/2006/relationships/tags" Target="../tags/tag385.xml"/><Relationship Id="rId25" Type="http://schemas.openxmlformats.org/officeDocument/2006/relationships/notesSlide" Target="../notesSlides/notesSlide14.xml"/><Relationship Id="rId33" Type="http://schemas.openxmlformats.org/officeDocument/2006/relationships/image" Target="../media/image63.svg"/><Relationship Id="rId2" Type="http://schemas.openxmlformats.org/officeDocument/2006/relationships/tags" Target="../tags/tag370.xml"/><Relationship Id="rId16" Type="http://schemas.openxmlformats.org/officeDocument/2006/relationships/tags" Target="../tags/tag384.xml"/><Relationship Id="rId20" Type="http://schemas.openxmlformats.org/officeDocument/2006/relationships/tags" Target="../tags/tag388.xml"/><Relationship Id="rId29" Type="http://schemas.openxmlformats.org/officeDocument/2006/relationships/image" Target="../media/image59.emf"/><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tags" Target="../tags/tag379.xml"/><Relationship Id="rId24" Type="http://schemas.openxmlformats.org/officeDocument/2006/relationships/slideLayout" Target="../slideLayouts/slideLayout18.xml"/><Relationship Id="rId32" Type="http://schemas.openxmlformats.org/officeDocument/2006/relationships/image" Target="../media/image62.png"/><Relationship Id="rId5" Type="http://schemas.openxmlformats.org/officeDocument/2006/relationships/tags" Target="../tags/tag373.xml"/><Relationship Id="rId15" Type="http://schemas.openxmlformats.org/officeDocument/2006/relationships/tags" Target="../tags/tag383.xml"/><Relationship Id="rId23" Type="http://schemas.openxmlformats.org/officeDocument/2006/relationships/tags" Target="../tags/tag391.xml"/><Relationship Id="rId28" Type="http://schemas.openxmlformats.org/officeDocument/2006/relationships/chart" Target="../charts/chart13.xml"/><Relationship Id="rId10" Type="http://schemas.openxmlformats.org/officeDocument/2006/relationships/tags" Target="../tags/tag378.xml"/><Relationship Id="rId19" Type="http://schemas.openxmlformats.org/officeDocument/2006/relationships/tags" Target="../tags/tag387.xml"/><Relationship Id="rId31" Type="http://schemas.openxmlformats.org/officeDocument/2006/relationships/image" Target="../media/image61.svg"/><Relationship Id="rId4" Type="http://schemas.openxmlformats.org/officeDocument/2006/relationships/tags" Target="../tags/tag372.xml"/><Relationship Id="rId9" Type="http://schemas.openxmlformats.org/officeDocument/2006/relationships/tags" Target="../tags/tag377.xml"/><Relationship Id="rId14" Type="http://schemas.openxmlformats.org/officeDocument/2006/relationships/tags" Target="../tags/tag382.xml"/><Relationship Id="rId22" Type="http://schemas.openxmlformats.org/officeDocument/2006/relationships/tags" Target="../tags/tag390.xml"/><Relationship Id="rId27" Type="http://schemas.openxmlformats.org/officeDocument/2006/relationships/image" Target="../media/image25.emf"/><Relationship Id="rId30"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oleObject" Target="../embeddings/oleObject134.bin"/><Relationship Id="rId18" Type="http://schemas.openxmlformats.org/officeDocument/2006/relationships/image" Target="../media/image66.emf"/><Relationship Id="rId3" Type="http://schemas.openxmlformats.org/officeDocument/2006/relationships/tags" Target="../tags/tag394.xml"/><Relationship Id="rId7" Type="http://schemas.openxmlformats.org/officeDocument/2006/relationships/tags" Target="../tags/tag398.xml"/><Relationship Id="rId12" Type="http://schemas.openxmlformats.org/officeDocument/2006/relationships/notesSlide" Target="../notesSlides/notesSlide15.xml"/><Relationship Id="rId17" Type="http://schemas.openxmlformats.org/officeDocument/2006/relationships/image" Target="../media/image65.emf"/><Relationship Id="rId2" Type="http://schemas.openxmlformats.org/officeDocument/2006/relationships/tags" Target="../tags/tag393.xml"/><Relationship Id="rId16" Type="http://schemas.openxmlformats.org/officeDocument/2006/relationships/image" Target="../media/image64.emf"/><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slideLayout" Target="../slideLayouts/slideLayout48.xml"/><Relationship Id="rId5" Type="http://schemas.openxmlformats.org/officeDocument/2006/relationships/tags" Target="../tags/tag396.xml"/><Relationship Id="rId15" Type="http://schemas.openxmlformats.org/officeDocument/2006/relationships/chart" Target="../charts/chart14.xml"/><Relationship Id="rId10" Type="http://schemas.openxmlformats.org/officeDocument/2006/relationships/tags" Target="../tags/tag401.xml"/><Relationship Id="rId4" Type="http://schemas.openxmlformats.org/officeDocument/2006/relationships/tags" Target="../tags/tag395.xml"/><Relationship Id="rId9" Type="http://schemas.openxmlformats.org/officeDocument/2006/relationships/tags" Target="../tags/tag400.xml"/><Relationship Id="rId14" Type="http://schemas.openxmlformats.org/officeDocument/2006/relationships/image" Target="../media/image25.emf"/></Relationships>
</file>

<file path=ppt/slides/_rels/slide16.xml.rels><?xml version="1.0" encoding="UTF-8" standalone="yes"?>
<Relationships xmlns="http://schemas.openxmlformats.org/package/2006/relationships"><Relationship Id="rId13" Type="http://schemas.openxmlformats.org/officeDocument/2006/relationships/tags" Target="../tags/tag414.xml"/><Relationship Id="rId18" Type="http://schemas.openxmlformats.org/officeDocument/2006/relationships/tags" Target="../tags/tag419.xml"/><Relationship Id="rId26" Type="http://schemas.openxmlformats.org/officeDocument/2006/relationships/tags" Target="../tags/tag427.xml"/><Relationship Id="rId39" Type="http://schemas.openxmlformats.org/officeDocument/2006/relationships/tags" Target="../tags/tag440.xml"/><Relationship Id="rId21" Type="http://schemas.openxmlformats.org/officeDocument/2006/relationships/tags" Target="../tags/tag422.xml"/><Relationship Id="rId34" Type="http://schemas.openxmlformats.org/officeDocument/2006/relationships/tags" Target="../tags/tag435.xml"/><Relationship Id="rId42" Type="http://schemas.openxmlformats.org/officeDocument/2006/relationships/tags" Target="../tags/tag443.xml"/><Relationship Id="rId47" Type="http://schemas.openxmlformats.org/officeDocument/2006/relationships/tags" Target="../tags/tag448.xml"/><Relationship Id="rId50" Type="http://schemas.openxmlformats.org/officeDocument/2006/relationships/tags" Target="../tags/tag451.xml"/><Relationship Id="rId55" Type="http://schemas.openxmlformats.org/officeDocument/2006/relationships/tags" Target="../tags/tag456.xml"/><Relationship Id="rId63" Type="http://schemas.openxmlformats.org/officeDocument/2006/relationships/oleObject" Target="../embeddings/oleObject135.bin"/><Relationship Id="rId7" Type="http://schemas.openxmlformats.org/officeDocument/2006/relationships/tags" Target="../tags/tag408.xml"/><Relationship Id="rId2" Type="http://schemas.openxmlformats.org/officeDocument/2006/relationships/tags" Target="../tags/tag403.xml"/><Relationship Id="rId16" Type="http://schemas.openxmlformats.org/officeDocument/2006/relationships/tags" Target="../tags/tag417.xml"/><Relationship Id="rId29" Type="http://schemas.openxmlformats.org/officeDocument/2006/relationships/tags" Target="../tags/tag430.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tags" Target="../tags/tag412.xml"/><Relationship Id="rId24" Type="http://schemas.openxmlformats.org/officeDocument/2006/relationships/tags" Target="../tags/tag425.xml"/><Relationship Id="rId32" Type="http://schemas.openxmlformats.org/officeDocument/2006/relationships/tags" Target="../tags/tag433.xml"/><Relationship Id="rId37" Type="http://schemas.openxmlformats.org/officeDocument/2006/relationships/tags" Target="../tags/tag438.xml"/><Relationship Id="rId40" Type="http://schemas.openxmlformats.org/officeDocument/2006/relationships/tags" Target="../tags/tag441.xml"/><Relationship Id="rId45" Type="http://schemas.openxmlformats.org/officeDocument/2006/relationships/tags" Target="../tags/tag446.xml"/><Relationship Id="rId53" Type="http://schemas.openxmlformats.org/officeDocument/2006/relationships/tags" Target="../tags/tag454.xml"/><Relationship Id="rId58" Type="http://schemas.openxmlformats.org/officeDocument/2006/relationships/tags" Target="../tags/tag459.xml"/><Relationship Id="rId66" Type="http://schemas.openxmlformats.org/officeDocument/2006/relationships/chart" Target="../charts/chart16.xml"/><Relationship Id="rId5" Type="http://schemas.openxmlformats.org/officeDocument/2006/relationships/tags" Target="../tags/tag406.xml"/><Relationship Id="rId15" Type="http://schemas.openxmlformats.org/officeDocument/2006/relationships/tags" Target="../tags/tag416.xml"/><Relationship Id="rId23" Type="http://schemas.openxmlformats.org/officeDocument/2006/relationships/tags" Target="../tags/tag424.xml"/><Relationship Id="rId28" Type="http://schemas.openxmlformats.org/officeDocument/2006/relationships/tags" Target="../tags/tag429.xml"/><Relationship Id="rId36" Type="http://schemas.openxmlformats.org/officeDocument/2006/relationships/tags" Target="../tags/tag437.xml"/><Relationship Id="rId49" Type="http://schemas.openxmlformats.org/officeDocument/2006/relationships/tags" Target="../tags/tag450.xml"/><Relationship Id="rId57" Type="http://schemas.openxmlformats.org/officeDocument/2006/relationships/tags" Target="../tags/tag458.xml"/><Relationship Id="rId61" Type="http://schemas.openxmlformats.org/officeDocument/2006/relationships/slideLayout" Target="../slideLayouts/slideLayout48.xml"/><Relationship Id="rId10" Type="http://schemas.openxmlformats.org/officeDocument/2006/relationships/tags" Target="../tags/tag411.xml"/><Relationship Id="rId19" Type="http://schemas.openxmlformats.org/officeDocument/2006/relationships/tags" Target="../tags/tag420.xml"/><Relationship Id="rId31" Type="http://schemas.openxmlformats.org/officeDocument/2006/relationships/tags" Target="../tags/tag432.xml"/><Relationship Id="rId44" Type="http://schemas.openxmlformats.org/officeDocument/2006/relationships/tags" Target="../tags/tag445.xml"/><Relationship Id="rId52" Type="http://schemas.openxmlformats.org/officeDocument/2006/relationships/tags" Target="../tags/tag453.xml"/><Relationship Id="rId60" Type="http://schemas.openxmlformats.org/officeDocument/2006/relationships/tags" Target="../tags/tag461.xml"/><Relationship Id="rId65" Type="http://schemas.openxmlformats.org/officeDocument/2006/relationships/chart" Target="../charts/chart15.xml"/><Relationship Id="rId4" Type="http://schemas.openxmlformats.org/officeDocument/2006/relationships/tags" Target="../tags/tag405.xml"/><Relationship Id="rId9" Type="http://schemas.openxmlformats.org/officeDocument/2006/relationships/tags" Target="../tags/tag410.xml"/><Relationship Id="rId14" Type="http://schemas.openxmlformats.org/officeDocument/2006/relationships/tags" Target="../tags/tag415.xml"/><Relationship Id="rId22" Type="http://schemas.openxmlformats.org/officeDocument/2006/relationships/tags" Target="../tags/tag423.xml"/><Relationship Id="rId27" Type="http://schemas.openxmlformats.org/officeDocument/2006/relationships/tags" Target="../tags/tag428.xml"/><Relationship Id="rId30" Type="http://schemas.openxmlformats.org/officeDocument/2006/relationships/tags" Target="../tags/tag431.xml"/><Relationship Id="rId35" Type="http://schemas.openxmlformats.org/officeDocument/2006/relationships/tags" Target="../tags/tag436.xml"/><Relationship Id="rId43" Type="http://schemas.openxmlformats.org/officeDocument/2006/relationships/tags" Target="../tags/tag444.xml"/><Relationship Id="rId48" Type="http://schemas.openxmlformats.org/officeDocument/2006/relationships/tags" Target="../tags/tag449.xml"/><Relationship Id="rId56" Type="http://schemas.openxmlformats.org/officeDocument/2006/relationships/tags" Target="../tags/tag457.xml"/><Relationship Id="rId64" Type="http://schemas.openxmlformats.org/officeDocument/2006/relationships/image" Target="../media/image25.emf"/><Relationship Id="rId8" Type="http://schemas.openxmlformats.org/officeDocument/2006/relationships/tags" Target="../tags/tag409.xml"/><Relationship Id="rId51" Type="http://schemas.openxmlformats.org/officeDocument/2006/relationships/tags" Target="../tags/tag452.xml"/><Relationship Id="rId3" Type="http://schemas.openxmlformats.org/officeDocument/2006/relationships/tags" Target="../tags/tag404.xml"/><Relationship Id="rId12" Type="http://schemas.openxmlformats.org/officeDocument/2006/relationships/tags" Target="../tags/tag413.xml"/><Relationship Id="rId17" Type="http://schemas.openxmlformats.org/officeDocument/2006/relationships/tags" Target="../tags/tag418.xml"/><Relationship Id="rId25" Type="http://schemas.openxmlformats.org/officeDocument/2006/relationships/tags" Target="../tags/tag426.xml"/><Relationship Id="rId33" Type="http://schemas.openxmlformats.org/officeDocument/2006/relationships/tags" Target="../tags/tag434.xml"/><Relationship Id="rId38" Type="http://schemas.openxmlformats.org/officeDocument/2006/relationships/tags" Target="../tags/tag439.xml"/><Relationship Id="rId46" Type="http://schemas.openxmlformats.org/officeDocument/2006/relationships/tags" Target="../tags/tag447.xml"/><Relationship Id="rId59" Type="http://schemas.openxmlformats.org/officeDocument/2006/relationships/tags" Target="../tags/tag460.xml"/><Relationship Id="rId67" Type="http://schemas.openxmlformats.org/officeDocument/2006/relationships/chart" Target="../charts/chart17.xml"/><Relationship Id="rId20" Type="http://schemas.openxmlformats.org/officeDocument/2006/relationships/tags" Target="../tags/tag421.xml"/><Relationship Id="rId41" Type="http://schemas.openxmlformats.org/officeDocument/2006/relationships/tags" Target="../tags/tag442.xml"/><Relationship Id="rId54" Type="http://schemas.openxmlformats.org/officeDocument/2006/relationships/tags" Target="../tags/tag455.xml"/><Relationship Id="rId6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tags" Target="../tags/tag469.xml"/><Relationship Id="rId13" Type="http://schemas.openxmlformats.org/officeDocument/2006/relationships/chart" Target="../charts/chart18.xml"/><Relationship Id="rId3" Type="http://schemas.openxmlformats.org/officeDocument/2006/relationships/tags" Target="../tags/tag464.xml"/><Relationship Id="rId7" Type="http://schemas.openxmlformats.org/officeDocument/2006/relationships/tags" Target="../tags/tag468.xml"/><Relationship Id="rId12" Type="http://schemas.openxmlformats.org/officeDocument/2006/relationships/image" Target="../media/image25.emf"/><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tags" Target="../tags/tag467.xml"/><Relationship Id="rId11" Type="http://schemas.openxmlformats.org/officeDocument/2006/relationships/oleObject" Target="../embeddings/oleObject136.bin"/><Relationship Id="rId5" Type="http://schemas.openxmlformats.org/officeDocument/2006/relationships/tags" Target="../tags/tag466.xml"/><Relationship Id="rId10" Type="http://schemas.openxmlformats.org/officeDocument/2006/relationships/notesSlide" Target="../notesSlides/notesSlide17.xml"/><Relationship Id="rId4" Type="http://schemas.openxmlformats.org/officeDocument/2006/relationships/tags" Target="../tags/tag465.xml"/><Relationship Id="rId9"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2.xml"/><Relationship Id="rId7" Type="http://schemas.openxmlformats.org/officeDocument/2006/relationships/image" Target="../media/image27.emf"/><Relationship Id="rId2" Type="http://schemas.openxmlformats.org/officeDocument/2006/relationships/slideLayout" Target="../slideLayouts/slideLayout48.xml"/><Relationship Id="rId1" Type="http://schemas.openxmlformats.org/officeDocument/2006/relationships/tags" Target="../tags/tag12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oleObject" Target="../embeddings/oleObject121.bin"/></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xml"/><Relationship Id="rId7" Type="http://schemas.openxmlformats.org/officeDocument/2006/relationships/image" Target="../media/image31.png"/><Relationship Id="rId2" Type="http://schemas.openxmlformats.org/officeDocument/2006/relationships/slideLayout" Target="../slideLayouts/slideLayout48.xml"/><Relationship Id="rId1" Type="http://schemas.openxmlformats.org/officeDocument/2006/relationships/tags" Target="../tags/tag125.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12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8.xml"/><Relationship Id="rId1" Type="http://schemas.openxmlformats.org/officeDocument/2006/relationships/tags" Target="../tags/tag126.xml"/><Relationship Id="rId6" Type="http://schemas.openxmlformats.org/officeDocument/2006/relationships/image" Target="../media/image32.png"/><Relationship Id="rId5" Type="http://schemas.openxmlformats.org/officeDocument/2006/relationships/image" Target="../media/image29.emf"/><Relationship Id="rId4" Type="http://schemas.openxmlformats.org/officeDocument/2006/relationships/oleObject" Target="../embeddings/oleObject123.bin"/></Relationships>
</file>

<file path=ppt/slides/_rels/slide5.xml.rels><?xml version="1.0" encoding="UTF-8" standalone="yes"?>
<Relationships xmlns="http://schemas.openxmlformats.org/package/2006/relationships"><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tags" Target="../tags/tag152.xml"/><Relationship Id="rId39" Type="http://schemas.openxmlformats.org/officeDocument/2006/relationships/tags" Target="../tags/tag165.xml"/><Relationship Id="rId21" Type="http://schemas.openxmlformats.org/officeDocument/2006/relationships/tags" Target="../tags/tag147.xml"/><Relationship Id="rId34" Type="http://schemas.openxmlformats.org/officeDocument/2006/relationships/tags" Target="../tags/tag160.xml"/><Relationship Id="rId42" Type="http://schemas.openxmlformats.org/officeDocument/2006/relationships/tags" Target="../tags/tag168.xml"/><Relationship Id="rId47" Type="http://schemas.openxmlformats.org/officeDocument/2006/relationships/tags" Target="../tags/tag173.xml"/><Relationship Id="rId50" Type="http://schemas.openxmlformats.org/officeDocument/2006/relationships/tags" Target="../tags/tag176.xml"/><Relationship Id="rId55" Type="http://schemas.openxmlformats.org/officeDocument/2006/relationships/tags" Target="../tags/tag181.xml"/><Relationship Id="rId63" Type="http://schemas.openxmlformats.org/officeDocument/2006/relationships/tags" Target="../tags/tag189.xml"/><Relationship Id="rId68" Type="http://schemas.openxmlformats.org/officeDocument/2006/relationships/tags" Target="../tags/tag194.xml"/><Relationship Id="rId7" Type="http://schemas.openxmlformats.org/officeDocument/2006/relationships/tags" Target="../tags/tag133.xml"/><Relationship Id="rId71" Type="http://schemas.openxmlformats.org/officeDocument/2006/relationships/oleObject" Target="../embeddings/oleObject124.bin"/><Relationship Id="rId2" Type="http://schemas.openxmlformats.org/officeDocument/2006/relationships/tags" Target="../tags/tag128.xml"/><Relationship Id="rId16" Type="http://schemas.openxmlformats.org/officeDocument/2006/relationships/tags" Target="../tags/tag142.xml"/><Relationship Id="rId29" Type="http://schemas.openxmlformats.org/officeDocument/2006/relationships/tags" Target="../tags/tag155.xml"/><Relationship Id="rId11" Type="http://schemas.openxmlformats.org/officeDocument/2006/relationships/tags" Target="../tags/tag137.xml"/><Relationship Id="rId24" Type="http://schemas.openxmlformats.org/officeDocument/2006/relationships/tags" Target="../tags/tag150.xml"/><Relationship Id="rId32" Type="http://schemas.openxmlformats.org/officeDocument/2006/relationships/tags" Target="../tags/tag158.xml"/><Relationship Id="rId37" Type="http://schemas.openxmlformats.org/officeDocument/2006/relationships/tags" Target="../tags/tag163.xml"/><Relationship Id="rId40" Type="http://schemas.openxmlformats.org/officeDocument/2006/relationships/tags" Target="../tags/tag166.xml"/><Relationship Id="rId45" Type="http://schemas.openxmlformats.org/officeDocument/2006/relationships/tags" Target="../tags/tag171.xml"/><Relationship Id="rId53" Type="http://schemas.openxmlformats.org/officeDocument/2006/relationships/tags" Target="../tags/tag179.xml"/><Relationship Id="rId58" Type="http://schemas.openxmlformats.org/officeDocument/2006/relationships/tags" Target="../tags/tag184.xml"/><Relationship Id="rId66" Type="http://schemas.openxmlformats.org/officeDocument/2006/relationships/tags" Target="../tags/tag192.xml"/><Relationship Id="rId74" Type="http://schemas.openxmlformats.org/officeDocument/2006/relationships/chart" Target="../charts/chart2.xml"/><Relationship Id="rId5" Type="http://schemas.openxmlformats.org/officeDocument/2006/relationships/tags" Target="../tags/tag131.xml"/><Relationship Id="rId15" Type="http://schemas.openxmlformats.org/officeDocument/2006/relationships/tags" Target="../tags/tag141.xml"/><Relationship Id="rId23" Type="http://schemas.openxmlformats.org/officeDocument/2006/relationships/tags" Target="../tags/tag149.xml"/><Relationship Id="rId28" Type="http://schemas.openxmlformats.org/officeDocument/2006/relationships/tags" Target="../tags/tag154.xml"/><Relationship Id="rId36" Type="http://schemas.openxmlformats.org/officeDocument/2006/relationships/tags" Target="../tags/tag162.xml"/><Relationship Id="rId49" Type="http://schemas.openxmlformats.org/officeDocument/2006/relationships/tags" Target="../tags/tag175.xml"/><Relationship Id="rId57" Type="http://schemas.openxmlformats.org/officeDocument/2006/relationships/tags" Target="../tags/tag183.xml"/><Relationship Id="rId61" Type="http://schemas.openxmlformats.org/officeDocument/2006/relationships/tags" Target="../tags/tag187.xml"/><Relationship Id="rId10" Type="http://schemas.openxmlformats.org/officeDocument/2006/relationships/tags" Target="../tags/tag136.xml"/><Relationship Id="rId19" Type="http://schemas.openxmlformats.org/officeDocument/2006/relationships/tags" Target="../tags/tag145.xml"/><Relationship Id="rId31" Type="http://schemas.openxmlformats.org/officeDocument/2006/relationships/tags" Target="../tags/tag157.xml"/><Relationship Id="rId44" Type="http://schemas.openxmlformats.org/officeDocument/2006/relationships/tags" Target="../tags/tag170.xml"/><Relationship Id="rId52" Type="http://schemas.openxmlformats.org/officeDocument/2006/relationships/tags" Target="../tags/tag178.xml"/><Relationship Id="rId60" Type="http://schemas.openxmlformats.org/officeDocument/2006/relationships/tags" Target="../tags/tag186.xml"/><Relationship Id="rId65" Type="http://schemas.openxmlformats.org/officeDocument/2006/relationships/tags" Target="../tags/tag191.xml"/><Relationship Id="rId73" Type="http://schemas.openxmlformats.org/officeDocument/2006/relationships/chart" Target="../charts/chart1.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tags" Target="../tags/tag148.xml"/><Relationship Id="rId27" Type="http://schemas.openxmlformats.org/officeDocument/2006/relationships/tags" Target="../tags/tag153.xml"/><Relationship Id="rId30" Type="http://schemas.openxmlformats.org/officeDocument/2006/relationships/tags" Target="../tags/tag156.xml"/><Relationship Id="rId35" Type="http://schemas.openxmlformats.org/officeDocument/2006/relationships/tags" Target="../tags/tag161.xml"/><Relationship Id="rId43" Type="http://schemas.openxmlformats.org/officeDocument/2006/relationships/tags" Target="../tags/tag169.xml"/><Relationship Id="rId48" Type="http://schemas.openxmlformats.org/officeDocument/2006/relationships/tags" Target="../tags/tag174.xml"/><Relationship Id="rId56" Type="http://schemas.openxmlformats.org/officeDocument/2006/relationships/tags" Target="../tags/tag182.xml"/><Relationship Id="rId64" Type="http://schemas.openxmlformats.org/officeDocument/2006/relationships/tags" Target="../tags/tag190.xml"/><Relationship Id="rId69" Type="http://schemas.openxmlformats.org/officeDocument/2006/relationships/slideLayout" Target="../slideLayouts/slideLayout10.xml"/><Relationship Id="rId8" Type="http://schemas.openxmlformats.org/officeDocument/2006/relationships/tags" Target="../tags/tag134.xml"/><Relationship Id="rId51" Type="http://schemas.openxmlformats.org/officeDocument/2006/relationships/tags" Target="../tags/tag177.xml"/><Relationship Id="rId72" Type="http://schemas.openxmlformats.org/officeDocument/2006/relationships/image" Target="../media/image25.emf"/><Relationship Id="rId3" Type="http://schemas.openxmlformats.org/officeDocument/2006/relationships/tags" Target="../tags/tag129.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tags" Target="../tags/tag151.xml"/><Relationship Id="rId33" Type="http://schemas.openxmlformats.org/officeDocument/2006/relationships/tags" Target="../tags/tag159.xml"/><Relationship Id="rId38" Type="http://schemas.openxmlformats.org/officeDocument/2006/relationships/tags" Target="../tags/tag164.xml"/><Relationship Id="rId46" Type="http://schemas.openxmlformats.org/officeDocument/2006/relationships/tags" Target="../tags/tag172.xml"/><Relationship Id="rId59" Type="http://schemas.openxmlformats.org/officeDocument/2006/relationships/tags" Target="../tags/tag185.xml"/><Relationship Id="rId67" Type="http://schemas.openxmlformats.org/officeDocument/2006/relationships/tags" Target="../tags/tag193.xml"/><Relationship Id="rId20" Type="http://schemas.openxmlformats.org/officeDocument/2006/relationships/tags" Target="../tags/tag146.xml"/><Relationship Id="rId41" Type="http://schemas.openxmlformats.org/officeDocument/2006/relationships/tags" Target="../tags/tag167.xml"/><Relationship Id="rId54" Type="http://schemas.openxmlformats.org/officeDocument/2006/relationships/tags" Target="../tags/tag180.xml"/><Relationship Id="rId62" Type="http://schemas.openxmlformats.org/officeDocument/2006/relationships/tags" Target="../tags/tag188.xml"/><Relationship Id="rId70" Type="http://schemas.openxmlformats.org/officeDocument/2006/relationships/notesSlide" Target="../notesSlides/notesSlide5.xml"/><Relationship Id="rId1" Type="http://schemas.openxmlformats.org/officeDocument/2006/relationships/tags" Target="../tags/tag127.xml"/><Relationship Id="rId6" Type="http://schemas.openxmlformats.org/officeDocument/2006/relationships/tags" Target="../tags/tag132.xml"/></Relationships>
</file>

<file path=ppt/slides/_rels/slide6.xml.rels><?xml version="1.0" encoding="UTF-8" standalone="yes"?>
<Relationships xmlns="http://schemas.openxmlformats.org/package/2006/relationships"><Relationship Id="rId8" Type="http://schemas.openxmlformats.org/officeDocument/2006/relationships/tags" Target="../tags/tag202.xml"/><Relationship Id="rId13" Type="http://schemas.openxmlformats.org/officeDocument/2006/relationships/oleObject" Target="../embeddings/oleObject125.bin"/><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notesSlide" Target="../notesSlides/notesSlide6.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slideLayout" Target="../slideLayouts/slideLayout10.xml"/><Relationship Id="rId5" Type="http://schemas.openxmlformats.org/officeDocument/2006/relationships/tags" Target="../tags/tag199.xml"/><Relationship Id="rId15" Type="http://schemas.openxmlformats.org/officeDocument/2006/relationships/chart" Target="../charts/chart3.xml"/><Relationship Id="rId10" Type="http://schemas.openxmlformats.org/officeDocument/2006/relationships/tags" Target="../tags/tag204.xml"/><Relationship Id="rId4" Type="http://schemas.openxmlformats.org/officeDocument/2006/relationships/tags" Target="../tags/tag198.xml"/><Relationship Id="rId9" Type="http://schemas.openxmlformats.org/officeDocument/2006/relationships/tags" Target="../tags/tag203.xml"/><Relationship Id="rId14" Type="http://schemas.openxmlformats.org/officeDocument/2006/relationships/image" Target="../media/image25.emf"/></Relationships>
</file>

<file path=ppt/slides/_rels/slide7.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3" Type="http://schemas.openxmlformats.org/officeDocument/2006/relationships/tags" Target="../tags/tag207.xml"/><Relationship Id="rId21" Type="http://schemas.openxmlformats.org/officeDocument/2006/relationships/slideLayout" Target="../slideLayouts/slideLayout48.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chart" Target="../charts/chart4.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image" Target="../media/image25.emf"/><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oleObject" Target="../embeddings/oleObject126.bin"/><Relationship Id="rId10" Type="http://schemas.openxmlformats.org/officeDocument/2006/relationships/tags" Target="../tags/tag214.xml"/><Relationship Id="rId19" Type="http://schemas.openxmlformats.org/officeDocument/2006/relationships/tags" Target="../tags/tag223.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18" Type="http://schemas.openxmlformats.org/officeDocument/2006/relationships/oleObject" Target="../embeddings/oleObject127.bin"/><Relationship Id="rId3" Type="http://schemas.openxmlformats.org/officeDocument/2006/relationships/tags" Target="../tags/tag227.xml"/><Relationship Id="rId21" Type="http://schemas.openxmlformats.org/officeDocument/2006/relationships/chart" Target="../charts/chart5.xml"/><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notesSlide" Target="../notesSlides/notesSlide8.xml"/><Relationship Id="rId2" Type="http://schemas.openxmlformats.org/officeDocument/2006/relationships/tags" Target="../tags/tag226.xml"/><Relationship Id="rId16" Type="http://schemas.openxmlformats.org/officeDocument/2006/relationships/slideLayout" Target="../slideLayouts/slideLayout48.xml"/><Relationship Id="rId20" Type="http://schemas.openxmlformats.org/officeDocument/2006/relationships/image" Target="../media/image33.png"/><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24" Type="http://schemas.openxmlformats.org/officeDocument/2006/relationships/chart" Target="../charts/chart8.xml"/><Relationship Id="rId5" Type="http://schemas.openxmlformats.org/officeDocument/2006/relationships/tags" Target="../tags/tag229.xml"/><Relationship Id="rId15" Type="http://schemas.openxmlformats.org/officeDocument/2006/relationships/tags" Target="../tags/tag239.xml"/><Relationship Id="rId23" Type="http://schemas.openxmlformats.org/officeDocument/2006/relationships/chart" Target="../charts/chart7.xml"/><Relationship Id="rId10" Type="http://schemas.openxmlformats.org/officeDocument/2006/relationships/tags" Target="../tags/tag234.xml"/><Relationship Id="rId19" Type="http://schemas.openxmlformats.org/officeDocument/2006/relationships/image" Target="../media/image25.emf"/><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 Id="rId22" Type="http://schemas.openxmlformats.org/officeDocument/2006/relationships/chart" Target="../charts/chart6.xml"/></Relationships>
</file>

<file path=ppt/slides/_rels/slide9.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oleObject" Target="../embeddings/oleObject128.bin"/><Relationship Id="rId18" Type="http://schemas.openxmlformats.org/officeDocument/2006/relationships/image" Target="../media/image37.svg"/><Relationship Id="rId3" Type="http://schemas.openxmlformats.org/officeDocument/2006/relationships/tags" Target="../tags/tag242.xml"/><Relationship Id="rId21" Type="http://schemas.openxmlformats.org/officeDocument/2006/relationships/image" Target="../media/image40.emf"/><Relationship Id="rId7" Type="http://schemas.openxmlformats.org/officeDocument/2006/relationships/tags" Target="../tags/tag246.xml"/><Relationship Id="rId12" Type="http://schemas.openxmlformats.org/officeDocument/2006/relationships/notesSlide" Target="../notesSlides/notesSlide9.xml"/><Relationship Id="rId17" Type="http://schemas.openxmlformats.org/officeDocument/2006/relationships/image" Target="../media/image36.png"/><Relationship Id="rId25" Type="http://schemas.openxmlformats.org/officeDocument/2006/relationships/image" Target="../media/image44.svg"/><Relationship Id="rId2" Type="http://schemas.openxmlformats.org/officeDocument/2006/relationships/tags" Target="../tags/tag241.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slideLayout" Target="../slideLayouts/slideLayout10.xml"/><Relationship Id="rId24" Type="http://schemas.openxmlformats.org/officeDocument/2006/relationships/image" Target="../media/image43.svg"/><Relationship Id="rId5" Type="http://schemas.openxmlformats.org/officeDocument/2006/relationships/tags" Target="../tags/tag244.xml"/><Relationship Id="rId15" Type="http://schemas.openxmlformats.org/officeDocument/2006/relationships/image" Target="../media/image34.png"/><Relationship Id="rId23" Type="http://schemas.openxmlformats.org/officeDocument/2006/relationships/image" Target="../media/image42.svg"/><Relationship Id="rId10" Type="http://schemas.openxmlformats.org/officeDocument/2006/relationships/tags" Target="../tags/tag249.xml"/><Relationship Id="rId19" Type="http://schemas.openxmlformats.org/officeDocument/2006/relationships/image" Target="../media/image38.png"/><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image" Target="../media/image25.emf"/><Relationship Id="rId22"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5FCBC6F-BA36-4627-A3BB-65AE8607AE18}"/>
              </a:ext>
            </a:extLst>
          </p:cNvPr>
          <p:cNvGraphicFramePr>
            <a:graphicFrameLocks noChangeAspect="1"/>
          </p:cNvGraphicFramePr>
          <p:nvPr>
            <p:custDataLst>
              <p:tags r:id="rId1"/>
            </p:custDataLst>
            <p:extLst>
              <p:ext uri="{D42A27DB-BD31-4B8C-83A1-F6EECF244321}">
                <p14:modId xmlns:p14="http://schemas.microsoft.com/office/powerpoint/2010/main" val="2979693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7" name="Object 6" hidden="1">
                        <a:extLst>
                          <a:ext uri="{FF2B5EF4-FFF2-40B4-BE49-F238E27FC236}">
                            <a16:creationId xmlns:a16="http://schemas.microsoft.com/office/drawing/2014/main" id="{75FCBC6F-BA36-4627-A3BB-65AE8607AE1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03A078B-F0B9-42AE-AF15-2D67BFEB48DC}"/>
              </a:ext>
            </a:extLst>
          </p:cNvPr>
          <p:cNvSpPr>
            <a:spLocks noGrp="1"/>
          </p:cNvSpPr>
          <p:nvPr>
            <p:ph type="ctrTitle"/>
          </p:nvPr>
        </p:nvSpPr>
        <p:spPr/>
        <p:txBody>
          <a:bodyPr vert="horz"/>
          <a:lstStyle/>
          <a:p>
            <a:r>
              <a:rPr lang="da-DK" sz="2400"/>
              <a:t>Præsentation: Temamøde</a:t>
            </a:r>
            <a:br>
              <a:rPr lang="da-DK" sz="2400"/>
            </a:br>
            <a:br>
              <a:rPr lang="da-DK" sz="2400"/>
            </a:br>
            <a:r>
              <a:rPr lang="da-DK" sz="1600" b="1"/>
              <a:t>Aarhus Havn</a:t>
            </a:r>
            <a:br>
              <a:rPr lang="da-DK" sz="1600" b="1"/>
            </a:br>
            <a:br>
              <a:rPr lang="da-DK" sz="1600"/>
            </a:br>
            <a:r>
              <a:rPr lang="da-DK" sz="900"/>
              <a:t>15. september 2022</a:t>
            </a:r>
          </a:p>
        </p:txBody>
      </p:sp>
      <p:pic>
        <p:nvPicPr>
          <p:cNvPr id="16" name="Picture Placeholder 13">
            <a:extLst>
              <a:ext uri="{FF2B5EF4-FFF2-40B4-BE49-F238E27FC236}">
                <a16:creationId xmlns:a16="http://schemas.microsoft.com/office/drawing/2014/main" id="{6FA861CA-663B-48CB-A9F5-25EF98E931B9}"/>
              </a:ext>
            </a:extLst>
          </p:cNvPr>
          <p:cNvPicPr>
            <a:picLocks noGrp="1" noChangeAspect="1"/>
          </p:cNvPicPr>
          <p:nvPr>
            <p:ph type="pic" sz="quarter" idx="13"/>
            <p:custDataLst>
              <p:tags r:id="rId2"/>
            </p:custDataLst>
          </p:nvPr>
        </p:nvPicPr>
        <p:blipFill>
          <a:blip r:embed="rId7">
            <a:extLst>
              <a:ext uri="{28A0092B-C50C-407E-A947-70E740481C1C}">
                <a14:useLocalDpi xmlns:a14="http://schemas.microsoft.com/office/drawing/2010/main" val="0"/>
              </a:ext>
            </a:extLst>
          </a:blip>
          <a:srcRect t="9243" b="9243"/>
          <a:stretch/>
        </p:blipFill>
        <p:spPr>
          <a:xfrm>
            <a:off x="0" y="0"/>
            <a:ext cx="12193200" cy="6861600"/>
          </a:xfrm>
        </p:spPr>
      </p:pic>
      <p:sp>
        <p:nvSpPr>
          <p:cNvPr id="5" name="TextBox 4">
            <a:extLst>
              <a:ext uri="{FF2B5EF4-FFF2-40B4-BE49-F238E27FC236}">
                <a16:creationId xmlns:a16="http://schemas.microsoft.com/office/drawing/2014/main" id="{EBF2D0A5-0A5A-4A3D-B14B-1FB903B54ACD}"/>
              </a:ext>
            </a:extLst>
          </p:cNvPr>
          <p:cNvSpPr txBox="1"/>
          <p:nvPr/>
        </p:nvSpPr>
        <p:spPr>
          <a:xfrm>
            <a:off x="11058525" y="6572250"/>
            <a:ext cx="971550" cy="153888"/>
          </a:xfrm>
          <a:prstGeom prst="rect">
            <a:avLst/>
          </a:prstGeom>
          <a:noFill/>
        </p:spPr>
        <p:txBody>
          <a:bodyPr wrap="square" lIns="0" tIns="0" rIns="0" bIns="0" rtlCol="0">
            <a:spAutoFit/>
          </a:bodyPr>
          <a:lstStyle/>
          <a:p>
            <a:r>
              <a:rPr lang="da-DK" sz="1000">
                <a:solidFill>
                  <a:schemeClr val="bg1"/>
                </a:solidFill>
              </a:rPr>
              <a:t>Foto: Ritzau</a:t>
            </a:r>
          </a:p>
        </p:txBody>
      </p:sp>
      <p:pic>
        <p:nvPicPr>
          <p:cNvPr id="10" name="Picture 9">
            <a:extLst>
              <a:ext uri="{FF2B5EF4-FFF2-40B4-BE49-F238E27FC236}">
                <a16:creationId xmlns:a16="http://schemas.microsoft.com/office/drawing/2014/main" id="{0AE9ECC4-26EB-4E09-AA83-EE72444DA1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1491" y="5586198"/>
            <a:ext cx="1299210" cy="1024152"/>
          </a:xfrm>
          <a:prstGeom prst="rect">
            <a:avLst/>
          </a:prstGeom>
        </p:spPr>
      </p:pic>
    </p:spTree>
    <p:extLst>
      <p:ext uri="{BB962C8B-B14F-4D97-AF65-F5344CB8AC3E}">
        <p14:creationId xmlns:p14="http://schemas.microsoft.com/office/powerpoint/2010/main" val="85724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a16="http://schemas.microsoft.com/office/drawing/2014/main" id="{029C205B-54EE-455D-8E1B-66701EF5CC3E}"/>
              </a:ext>
            </a:extLst>
          </p:cNvPr>
          <p:cNvGraphicFramePr>
            <a:graphicFrameLocks noChangeAspect="1"/>
          </p:cNvGraphicFramePr>
          <p:nvPr>
            <p:custDataLst>
              <p:tags r:id="rId1"/>
            </p:custDataLst>
            <p:extLst>
              <p:ext uri="{D42A27DB-BD31-4B8C-83A1-F6EECF244321}">
                <p14:modId xmlns:p14="http://schemas.microsoft.com/office/powerpoint/2010/main" val="2992008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92" imgH="595" progId="TCLayout.ActiveDocument.1">
                  <p:embed/>
                </p:oleObj>
              </mc:Choice>
              <mc:Fallback>
                <p:oleObj name="think-cell Slide" r:id="rId15" imgW="592" imgH="595" progId="TCLayout.ActiveDocument.1">
                  <p:embed/>
                  <p:pic>
                    <p:nvPicPr>
                      <p:cNvPr id="22" name="Object 21" hidden="1">
                        <a:extLst>
                          <a:ext uri="{FF2B5EF4-FFF2-40B4-BE49-F238E27FC236}">
                            <a16:creationId xmlns:a16="http://schemas.microsoft.com/office/drawing/2014/main" id="{029C205B-54EE-455D-8E1B-66701EF5CC3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A7281B48-ED19-4D66-A4FD-77ADFA79F02D}"/>
              </a:ext>
            </a:extLst>
          </p:cNvPr>
          <p:cNvSpPr>
            <a:spLocks noGrp="1"/>
          </p:cNvSpPr>
          <p:nvPr>
            <p:ph type="title"/>
          </p:nvPr>
        </p:nvSpPr>
        <p:spPr/>
        <p:txBody>
          <a:bodyPr vert="horz"/>
          <a:lstStyle/>
          <a:p>
            <a:r>
              <a:rPr lang="da-DK"/>
              <a:t>Forventet stigning inden for alle godstyper - størst stigning inden for containertrafik</a:t>
            </a:r>
          </a:p>
        </p:txBody>
      </p:sp>
      <p:sp>
        <p:nvSpPr>
          <p:cNvPr id="65" name="Slide Number Placeholder 4">
            <a:extLst>
              <a:ext uri="{FF2B5EF4-FFF2-40B4-BE49-F238E27FC236}">
                <a16:creationId xmlns:a16="http://schemas.microsoft.com/office/drawing/2014/main" id="{E98DB37F-DE42-4F27-BEC4-4E01BF313B39}"/>
              </a:ext>
            </a:extLst>
          </p:cNvPr>
          <p:cNvSpPr>
            <a:spLocks noGrp="1"/>
          </p:cNvSpPr>
          <p:nvPr>
            <p:ph type="sldNum" sz="quarter" idx="12"/>
          </p:nvPr>
        </p:nvSpPr>
        <p:spPr/>
        <p:txBody>
          <a:bodyPr/>
          <a:lstStyle/>
          <a:p>
            <a:fld id="{31421AFA-3AE7-4CEA-BC9B-447859BED57B}" type="slidenum">
              <a:rPr lang="da-DK" smtClean="0"/>
              <a:pPr/>
              <a:t>10</a:t>
            </a:fld>
            <a:endParaRPr lang="da-DK"/>
          </a:p>
        </p:txBody>
      </p:sp>
      <p:graphicFrame>
        <p:nvGraphicFramePr>
          <p:cNvPr id="34" name="Chart 33">
            <a:extLst>
              <a:ext uri="{FF2B5EF4-FFF2-40B4-BE49-F238E27FC236}">
                <a16:creationId xmlns:a16="http://schemas.microsoft.com/office/drawing/2014/main" id="{213E40DC-A8F1-4266-8841-0E80EE1FCCC4}"/>
              </a:ext>
            </a:extLst>
          </p:cNvPr>
          <p:cNvGraphicFramePr/>
          <p:nvPr>
            <p:custDataLst>
              <p:tags r:id="rId2"/>
            </p:custDataLst>
            <p:extLst>
              <p:ext uri="{D42A27DB-BD31-4B8C-83A1-F6EECF244321}">
                <p14:modId xmlns:p14="http://schemas.microsoft.com/office/powerpoint/2010/main" val="481290885"/>
              </p:ext>
            </p:extLst>
          </p:nvPr>
        </p:nvGraphicFramePr>
        <p:xfrm>
          <a:off x="385763" y="2635250"/>
          <a:ext cx="7400925" cy="3338513"/>
        </p:xfrm>
        <a:graphic>
          <a:graphicData uri="http://schemas.openxmlformats.org/drawingml/2006/chart">
            <c:chart xmlns:c="http://schemas.openxmlformats.org/drawingml/2006/chart" xmlns:r="http://schemas.openxmlformats.org/officeDocument/2006/relationships" r:id="rId17"/>
          </a:graphicData>
        </a:graphic>
      </p:graphicFrame>
      <p:cxnSp>
        <p:nvCxnSpPr>
          <p:cNvPr id="56" name="Straight Connector 55">
            <a:extLst>
              <a:ext uri="{FF2B5EF4-FFF2-40B4-BE49-F238E27FC236}">
                <a16:creationId xmlns:a16="http://schemas.microsoft.com/office/drawing/2014/main" id="{8134108A-44DE-4171-BA31-BD96CD6223E5}"/>
              </a:ext>
            </a:extLst>
          </p:cNvPr>
          <p:cNvCxnSpPr/>
          <p:nvPr>
            <p:custDataLst>
              <p:tags r:id="rId3"/>
            </p:custDataLst>
          </p:nvPr>
        </p:nvCxnSpPr>
        <p:spPr bwMode="gray">
          <a:xfrm>
            <a:off x="1646238" y="2268538"/>
            <a:ext cx="212725" cy="0"/>
          </a:xfrm>
          <a:prstGeom prst="line">
            <a:avLst/>
          </a:prstGeom>
          <a:ln w="38100" cap="rnd" cmpd="sng" algn="ctr">
            <a:solidFill>
              <a:srgbClr val="009DF0"/>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E984979-BA13-441F-B967-B269A097509C}"/>
              </a:ext>
            </a:extLst>
          </p:cNvPr>
          <p:cNvCxnSpPr/>
          <p:nvPr>
            <p:custDataLst>
              <p:tags r:id="rId4"/>
            </p:custDataLst>
          </p:nvPr>
        </p:nvCxnSpPr>
        <p:spPr bwMode="gray">
          <a:xfrm>
            <a:off x="1646238" y="2532063"/>
            <a:ext cx="212725" cy="0"/>
          </a:xfrm>
          <a:prstGeom prst="line">
            <a:avLst/>
          </a:prstGeom>
          <a:ln w="38100" cap="rnd" cmpd="sng" algn="ctr">
            <a:solidFill>
              <a:srgbClr val="CCEBFD"/>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8FD32AF-ED04-46E2-8DF8-5E07D3565948}"/>
              </a:ext>
            </a:extLst>
          </p:cNvPr>
          <p:cNvCxnSpPr/>
          <p:nvPr>
            <p:custDataLst>
              <p:tags r:id="rId5"/>
            </p:custDataLst>
          </p:nvPr>
        </p:nvCxnSpPr>
        <p:spPr bwMode="gray">
          <a:xfrm>
            <a:off x="2914650" y="2268538"/>
            <a:ext cx="212725" cy="0"/>
          </a:xfrm>
          <a:prstGeom prst="line">
            <a:avLst/>
          </a:prstGeom>
          <a:ln w="38100" cap="rnd" cmpd="sng" algn="ctr">
            <a:solidFill>
              <a:srgbClr val="05326E"/>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9306C19-27E8-45B3-9623-36A6305E3FB5}"/>
              </a:ext>
            </a:extLst>
          </p:cNvPr>
          <p:cNvCxnSpPr/>
          <p:nvPr>
            <p:custDataLst>
              <p:tags r:id="rId6"/>
            </p:custDataLst>
          </p:nvPr>
        </p:nvCxnSpPr>
        <p:spPr bwMode="gray">
          <a:xfrm>
            <a:off x="2914650" y="2532063"/>
            <a:ext cx="212725" cy="0"/>
          </a:xfrm>
          <a:prstGeom prst="line">
            <a:avLst/>
          </a:prstGeom>
          <a:ln w="38100" cap="rnd" cmpd="sng" algn="ctr">
            <a:solidFill>
              <a:srgbClr val="ADD095"/>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B4A608C6-79F9-45D7-AF71-549229618B8E}"/>
              </a:ext>
            </a:extLst>
          </p:cNvPr>
          <p:cNvCxnSpPr/>
          <p:nvPr>
            <p:custDataLst>
              <p:tags r:id="rId7"/>
            </p:custDataLst>
          </p:nvPr>
        </p:nvCxnSpPr>
        <p:spPr bwMode="auto">
          <a:xfrm>
            <a:off x="4651375" y="2268538"/>
            <a:ext cx="152400" cy="0"/>
          </a:xfrm>
          <a:prstGeom prst="line">
            <a:avLst/>
          </a:prstGeom>
          <a:ln w="38100" cap="rnd" cmpd="sng" algn="ctr">
            <a:solidFill>
              <a:schemeClr val="tx1"/>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Text Placeholder 2">
            <a:extLst>
              <a:ext uri="{FF2B5EF4-FFF2-40B4-BE49-F238E27FC236}">
                <a16:creationId xmlns:a16="http://schemas.microsoft.com/office/drawing/2014/main" id="{4872141D-297A-4434-83D0-C831FB6EDD13}"/>
              </a:ext>
            </a:extLst>
          </p:cNvPr>
          <p:cNvSpPr>
            <a:spLocks noGrp="1"/>
          </p:cNvSpPr>
          <p:nvPr>
            <p:custDataLst>
              <p:tags r:id="rId8"/>
            </p:custDataLst>
          </p:nvPr>
        </p:nvSpPr>
        <p:spPr bwMode="auto">
          <a:xfrm>
            <a:off x="1928813" y="2170113"/>
            <a:ext cx="8651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1D32A3AF-AFFF-4566-A3B1-9B0BB3EB40F6}" type="datetime'''C''''''on''''t''''''a''i''n''e''r'''''''''''''''''">
              <a:rPr lang="da-DK" altLang="en-US" sz="1400" smtClean="0"/>
              <a:pPr marL="0" indent="0">
                <a:spcBef>
                  <a:spcPct val="0"/>
                </a:spcBef>
                <a:spcAft>
                  <a:spcPct val="0"/>
                </a:spcAft>
                <a:buNone/>
              </a:pPr>
              <a:t>Container</a:t>
            </a:fld>
            <a:endParaRPr lang="da-DK" sz="1400" noProof="0"/>
          </a:p>
        </p:txBody>
      </p:sp>
      <p:sp>
        <p:nvSpPr>
          <p:cNvPr id="61" name="Text Placeholder 2">
            <a:extLst>
              <a:ext uri="{FF2B5EF4-FFF2-40B4-BE49-F238E27FC236}">
                <a16:creationId xmlns:a16="http://schemas.microsoft.com/office/drawing/2014/main" id="{367DE64D-014D-4B02-AC71-492CA60DBF00}"/>
              </a:ext>
            </a:extLst>
          </p:cNvPr>
          <p:cNvSpPr>
            <a:spLocks noGrp="1"/>
          </p:cNvSpPr>
          <p:nvPr>
            <p:custDataLst>
              <p:tags r:id="rId9"/>
            </p:custDataLst>
          </p:nvPr>
        </p:nvSpPr>
        <p:spPr bwMode="auto">
          <a:xfrm>
            <a:off x="1928813" y="2433638"/>
            <a:ext cx="8016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5E244E04-47BD-4DF0-9E14-1904FC629518}" type="datetime'''''''''''F''''''a''''st'''''''' ''''bul''''''''''k'''''">
              <a:rPr lang="da-DK" altLang="en-US" sz="1400" smtClean="0"/>
              <a:pPr marL="0" indent="0">
                <a:spcBef>
                  <a:spcPct val="0"/>
                </a:spcBef>
                <a:spcAft>
                  <a:spcPct val="0"/>
                </a:spcAft>
                <a:buNone/>
              </a:pPr>
              <a:t>Fast bulk</a:t>
            </a:fld>
            <a:endParaRPr lang="da-DK" sz="1400" noProof="0"/>
          </a:p>
        </p:txBody>
      </p:sp>
      <p:sp>
        <p:nvSpPr>
          <p:cNvPr id="62" name="Text Placeholder 2">
            <a:extLst>
              <a:ext uri="{FF2B5EF4-FFF2-40B4-BE49-F238E27FC236}">
                <a16:creationId xmlns:a16="http://schemas.microsoft.com/office/drawing/2014/main" id="{41B28429-8191-40A5-8396-6437CE59B392}"/>
              </a:ext>
            </a:extLst>
          </p:cNvPr>
          <p:cNvSpPr>
            <a:spLocks noGrp="1"/>
          </p:cNvSpPr>
          <p:nvPr>
            <p:custDataLst>
              <p:tags r:id="rId10"/>
            </p:custDataLst>
          </p:nvPr>
        </p:nvSpPr>
        <p:spPr bwMode="auto">
          <a:xfrm>
            <a:off x="3197224" y="2433638"/>
            <a:ext cx="6492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FB57F129-8F37-4B4C-AEDE-A7BE75E0B803}" type="datetime'''''''R''''''''''''''''''''''o''-''''''''''''''''''R''''o'''''">
              <a:rPr lang="da-DK" altLang="en-US" sz="1400" smtClean="0"/>
              <a:pPr marL="0" indent="0">
                <a:spcBef>
                  <a:spcPct val="0"/>
                </a:spcBef>
                <a:spcAft>
                  <a:spcPct val="0"/>
                </a:spcAft>
                <a:buNone/>
              </a:pPr>
              <a:t>Ro-Ro</a:t>
            </a:fld>
            <a:r>
              <a:rPr lang="da-DK" altLang="en-US" sz="1400"/>
              <a:t>*</a:t>
            </a:r>
            <a:endParaRPr lang="da-DK" sz="1400" noProof="0"/>
          </a:p>
        </p:txBody>
      </p:sp>
      <p:sp>
        <p:nvSpPr>
          <p:cNvPr id="63" name="Text Placeholder 2">
            <a:extLst>
              <a:ext uri="{FF2B5EF4-FFF2-40B4-BE49-F238E27FC236}">
                <a16:creationId xmlns:a16="http://schemas.microsoft.com/office/drawing/2014/main" id="{ACC70712-2330-4017-9115-8623DFE27F82}"/>
              </a:ext>
            </a:extLst>
          </p:cNvPr>
          <p:cNvSpPr>
            <a:spLocks noGrp="1"/>
          </p:cNvSpPr>
          <p:nvPr>
            <p:custDataLst>
              <p:tags r:id="rId11"/>
            </p:custDataLst>
          </p:nvPr>
        </p:nvSpPr>
        <p:spPr bwMode="auto">
          <a:xfrm>
            <a:off x="4903788" y="2170113"/>
            <a:ext cx="747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0735A1D3-2AD6-41F0-B1F1-4B64F1E04186}" type="datetime'''F''''''''or''''''''''e''''''c''''a''''''''s''''''''t'''">
              <a:rPr lang="da-DK" altLang="en-US" sz="1400" smtClean="0"/>
              <a:pPr marL="0" indent="0">
                <a:spcBef>
                  <a:spcPct val="0"/>
                </a:spcBef>
                <a:spcAft>
                  <a:spcPct val="0"/>
                </a:spcAft>
                <a:buNone/>
              </a:pPr>
              <a:t>Forecast</a:t>
            </a:fld>
            <a:endParaRPr lang="da-DK" sz="1400" noProof="0"/>
          </a:p>
        </p:txBody>
      </p:sp>
      <p:sp>
        <p:nvSpPr>
          <p:cNvPr id="59" name="Text Placeholder 2">
            <a:extLst>
              <a:ext uri="{FF2B5EF4-FFF2-40B4-BE49-F238E27FC236}">
                <a16:creationId xmlns:a16="http://schemas.microsoft.com/office/drawing/2014/main" id="{320A2A8C-CA79-4D0A-97E0-3BCB35CA8191}"/>
              </a:ext>
            </a:extLst>
          </p:cNvPr>
          <p:cNvSpPr>
            <a:spLocks noGrp="1"/>
          </p:cNvSpPr>
          <p:nvPr>
            <p:custDataLst>
              <p:tags r:id="rId12"/>
            </p:custDataLst>
          </p:nvPr>
        </p:nvSpPr>
        <p:spPr bwMode="auto">
          <a:xfrm>
            <a:off x="3197225" y="2170113"/>
            <a:ext cx="13033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CC30DB85-734C-4842-8E36-474B0BC972BF}" type="datetime'''''''Fl''''yde''''''''''''nde'''''''' ''''''b''ulk'' '''''''">
              <a:rPr lang="da-DK" altLang="en-US" sz="1400" smtClean="0"/>
              <a:pPr marL="0" indent="0">
                <a:spcBef>
                  <a:spcPct val="0"/>
                </a:spcBef>
                <a:spcAft>
                  <a:spcPct val="0"/>
                </a:spcAft>
                <a:buNone/>
              </a:pPr>
              <a:t>Flydende bulk </a:t>
            </a:fld>
            <a:endParaRPr lang="da-DK" sz="1400" noProof="0"/>
          </a:p>
        </p:txBody>
      </p:sp>
      <p:sp>
        <p:nvSpPr>
          <p:cNvPr id="48" name="TextBox 47">
            <a:extLst>
              <a:ext uri="{FF2B5EF4-FFF2-40B4-BE49-F238E27FC236}">
                <a16:creationId xmlns:a16="http://schemas.microsoft.com/office/drawing/2014/main" id="{5CCDEEF1-7F40-400A-9EFA-B3DAC39B17F4}"/>
              </a:ext>
            </a:extLst>
          </p:cNvPr>
          <p:cNvSpPr txBox="1"/>
          <p:nvPr/>
        </p:nvSpPr>
        <p:spPr>
          <a:xfrm>
            <a:off x="7290584" y="2780582"/>
            <a:ext cx="626775" cy="246221"/>
          </a:xfrm>
          <a:prstGeom prst="rect">
            <a:avLst/>
          </a:prstGeom>
          <a:noFill/>
        </p:spPr>
        <p:txBody>
          <a:bodyPr wrap="none" lIns="0" tIns="0" rIns="0" bIns="0" rtlCol="0">
            <a:spAutoFit/>
          </a:bodyPr>
          <a:lstStyle/>
          <a:p>
            <a:pPr algn="ctr"/>
            <a:r>
              <a:rPr lang="da-DK" sz="1600" b="1">
                <a:solidFill>
                  <a:schemeClr val="tx2"/>
                </a:solidFill>
              </a:rPr>
              <a:t>1,7%</a:t>
            </a:r>
          </a:p>
        </p:txBody>
      </p:sp>
      <p:sp>
        <p:nvSpPr>
          <p:cNvPr id="50" name="TextBox 49">
            <a:extLst>
              <a:ext uri="{FF2B5EF4-FFF2-40B4-BE49-F238E27FC236}">
                <a16:creationId xmlns:a16="http://schemas.microsoft.com/office/drawing/2014/main" id="{6B6A80BA-BFCE-47E1-826E-DDFDD7129421}"/>
              </a:ext>
            </a:extLst>
          </p:cNvPr>
          <p:cNvSpPr txBox="1"/>
          <p:nvPr/>
        </p:nvSpPr>
        <p:spPr>
          <a:xfrm>
            <a:off x="7290584" y="4173612"/>
            <a:ext cx="626775" cy="246221"/>
          </a:xfrm>
          <a:prstGeom prst="rect">
            <a:avLst/>
          </a:prstGeom>
          <a:noFill/>
        </p:spPr>
        <p:txBody>
          <a:bodyPr wrap="none" lIns="0" tIns="0" rIns="0" bIns="0" rtlCol="0">
            <a:spAutoFit/>
          </a:bodyPr>
          <a:lstStyle/>
          <a:p>
            <a:pPr algn="ctr"/>
            <a:r>
              <a:rPr lang="da-DK" sz="1600" b="1">
                <a:solidFill>
                  <a:schemeClr val="tx2">
                    <a:lumMod val="60000"/>
                    <a:lumOff val="40000"/>
                  </a:schemeClr>
                </a:solidFill>
              </a:rPr>
              <a:t>1,1%</a:t>
            </a:r>
          </a:p>
        </p:txBody>
      </p:sp>
      <p:sp>
        <p:nvSpPr>
          <p:cNvPr id="51" name="TextBox 50">
            <a:extLst>
              <a:ext uri="{FF2B5EF4-FFF2-40B4-BE49-F238E27FC236}">
                <a16:creationId xmlns:a16="http://schemas.microsoft.com/office/drawing/2014/main" id="{6FD09C2D-28C3-424E-B530-802EE5580AA7}"/>
              </a:ext>
            </a:extLst>
          </p:cNvPr>
          <p:cNvSpPr txBox="1"/>
          <p:nvPr/>
        </p:nvSpPr>
        <p:spPr>
          <a:xfrm>
            <a:off x="7290584" y="4836494"/>
            <a:ext cx="626775" cy="246221"/>
          </a:xfrm>
          <a:prstGeom prst="rect">
            <a:avLst/>
          </a:prstGeom>
          <a:noFill/>
        </p:spPr>
        <p:txBody>
          <a:bodyPr wrap="none" lIns="0" tIns="0" rIns="0" bIns="0" rtlCol="0">
            <a:spAutoFit/>
          </a:bodyPr>
          <a:lstStyle/>
          <a:p>
            <a:pPr algn="ctr"/>
            <a:r>
              <a:rPr lang="da-DK" sz="1600" b="1">
                <a:solidFill>
                  <a:schemeClr val="accent1"/>
                </a:solidFill>
              </a:rPr>
              <a:t>1,3%</a:t>
            </a:r>
          </a:p>
        </p:txBody>
      </p:sp>
      <p:sp>
        <p:nvSpPr>
          <p:cNvPr id="52" name="TextBox 51">
            <a:extLst>
              <a:ext uri="{FF2B5EF4-FFF2-40B4-BE49-F238E27FC236}">
                <a16:creationId xmlns:a16="http://schemas.microsoft.com/office/drawing/2014/main" id="{9CCA966D-0BAB-4A07-8B4E-3B3540F34510}"/>
              </a:ext>
            </a:extLst>
          </p:cNvPr>
          <p:cNvSpPr txBox="1"/>
          <p:nvPr/>
        </p:nvSpPr>
        <p:spPr>
          <a:xfrm>
            <a:off x="7290584" y="5243751"/>
            <a:ext cx="626775" cy="246221"/>
          </a:xfrm>
          <a:prstGeom prst="rect">
            <a:avLst/>
          </a:prstGeom>
          <a:noFill/>
        </p:spPr>
        <p:txBody>
          <a:bodyPr wrap="none" lIns="0" tIns="0" rIns="0" bIns="0" rtlCol="0">
            <a:spAutoFit/>
          </a:bodyPr>
          <a:lstStyle/>
          <a:p>
            <a:pPr algn="ctr"/>
            <a:r>
              <a:rPr lang="da-DK" sz="1600" b="1">
                <a:solidFill>
                  <a:schemeClr val="accent3"/>
                </a:solidFill>
              </a:rPr>
              <a:t>1,2%</a:t>
            </a:r>
          </a:p>
        </p:txBody>
      </p:sp>
      <p:sp>
        <p:nvSpPr>
          <p:cNvPr id="12" name="TextBox 11">
            <a:extLst>
              <a:ext uri="{FF2B5EF4-FFF2-40B4-BE49-F238E27FC236}">
                <a16:creationId xmlns:a16="http://schemas.microsoft.com/office/drawing/2014/main" id="{F283100A-1E07-49F8-9334-C084CAF9CCD8}"/>
              </a:ext>
            </a:extLst>
          </p:cNvPr>
          <p:cNvSpPr txBox="1"/>
          <p:nvPr/>
        </p:nvSpPr>
        <p:spPr>
          <a:xfrm>
            <a:off x="7102321" y="2170113"/>
            <a:ext cx="1003299" cy="430887"/>
          </a:xfrm>
          <a:prstGeom prst="rect">
            <a:avLst/>
          </a:prstGeom>
          <a:noFill/>
        </p:spPr>
        <p:txBody>
          <a:bodyPr wrap="square" lIns="0" tIns="0" rIns="0" bIns="0" rtlCol="0">
            <a:spAutoFit/>
          </a:bodyPr>
          <a:lstStyle/>
          <a:p>
            <a:pPr algn="ctr"/>
            <a:r>
              <a:rPr lang="da-DK" sz="1400"/>
              <a:t>Årlig vækstrate</a:t>
            </a:r>
          </a:p>
        </p:txBody>
      </p:sp>
      <p:grpSp>
        <p:nvGrpSpPr>
          <p:cNvPr id="53" name="Group 52">
            <a:extLst>
              <a:ext uri="{FF2B5EF4-FFF2-40B4-BE49-F238E27FC236}">
                <a16:creationId xmlns:a16="http://schemas.microsoft.com/office/drawing/2014/main" id="{472203FE-E86B-413B-85F1-FC09898BD087}"/>
              </a:ext>
            </a:extLst>
          </p:cNvPr>
          <p:cNvGrpSpPr>
            <a:grpSpLocks/>
          </p:cNvGrpSpPr>
          <p:nvPr/>
        </p:nvGrpSpPr>
        <p:grpSpPr>
          <a:xfrm>
            <a:off x="9363973" y="938908"/>
            <a:ext cx="1798427" cy="1798427"/>
            <a:chOff x="0" y="0"/>
            <a:chExt cx="914400" cy="914400"/>
          </a:xfrm>
        </p:grpSpPr>
        <p:sp>
          <p:nvSpPr>
            <p:cNvPr id="54" name="Rectangle 53">
              <a:extLst>
                <a:ext uri="{FF2B5EF4-FFF2-40B4-BE49-F238E27FC236}">
                  <a16:creationId xmlns:a16="http://schemas.microsoft.com/office/drawing/2014/main" id="{AC075DA4-7FFE-43F5-B209-DAE1131E3AFF}"/>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4" name="Picture 63">
              <a:extLst>
                <a:ext uri="{FF2B5EF4-FFF2-40B4-BE49-F238E27FC236}">
                  <a16:creationId xmlns:a16="http://schemas.microsoft.com/office/drawing/2014/main" id="{64D99B71-67D5-49D6-9DA9-8ADF74EF49E9}"/>
                </a:ext>
              </a:extLst>
            </p:cNvPr>
            <p:cNvPicPr>
              <a:picLocks noChangeAspect="1"/>
            </p:cNvPicPr>
            <p:nvPr/>
          </p:nvPicPr>
          <p:blipFill>
            <a:blip r:embed="rId18"/>
            <a:srcRect/>
            <a:stretch/>
          </p:blipFill>
          <p:spPr>
            <a:xfrm>
              <a:off x="93507" y="93508"/>
              <a:ext cx="727385" cy="727385"/>
            </a:xfrm>
            <a:prstGeom prst="rect">
              <a:avLst/>
            </a:prstGeom>
          </p:spPr>
        </p:pic>
      </p:grpSp>
      <p:sp>
        <p:nvSpPr>
          <p:cNvPr id="66" name="TextBox 65">
            <a:extLst>
              <a:ext uri="{FF2B5EF4-FFF2-40B4-BE49-F238E27FC236}">
                <a16:creationId xmlns:a16="http://schemas.microsoft.com/office/drawing/2014/main" id="{3DC6157E-EC57-436F-9595-D9C6A810FC87}"/>
              </a:ext>
            </a:extLst>
          </p:cNvPr>
          <p:cNvSpPr txBox="1"/>
          <p:nvPr/>
        </p:nvSpPr>
        <p:spPr>
          <a:xfrm>
            <a:off x="8710080" y="2627313"/>
            <a:ext cx="3293125" cy="2462213"/>
          </a:xfrm>
          <a:prstGeom prst="rect">
            <a:avLst/>
          </a:prstGeom>
          <a:noFill/>
        </p:spPr>
        <p:txBody>
          <a:bodyPr wrap="square" lIns="0" tIns="0" rIns="0" bIns="0" rtlCol="0">
            <a:spAutoFit/>
          </a:bodyPr>
          <a:lstStyle/>
          <a:p>
            <a:r>
              <a:rPr lang="da-DK" sz="1600"/>
              <a:t>Rambøll har estimeret godsudviklingen i tre forskellige scenarier:</a:t>
            </a:r>
          </a:p>
          <a:p>
            <a:endParaRPr lang="da-DK" sz="1600"/>
          </a:p>
          <a:p>
            <a:pPr marL="285750" indent="-285750">
              <a:buFont typeface="Arial" panose="020B0604020202020204" pitchFamily="34" charset="0"/>
              <a:buChar char="•"/>
            </a:pPr>
            <a:r>
              <a:rPr lang="da-DK" sz="1600"/>
              <a:t>Basis scenarie</a:t>
            </a:r>
          </a:p>
          <a:p>
            <a:pPr marL="285750" indent="-285750">
              <a:buFont typeface="Arial" panose="020B0604020202020204" pitchFamily="34" charset="0"/>
              <a:buChar char="•"/>
            </a:pPr>
            <a:r>
              <a:rPr lang="da-DK" sz="1600"/>
              <a:t>Høj vækstscenarie</a:t>
            </a:r>
          </a:p>
          <a:p>
            <a:pPr marL="285750" indent="-285750">
              <a:buFont typeface="Arial" panose="020B0604020202020204" pitchFamily="34" charset="0"/>
              <a:buChar char="•"/>
            </a:pPr>
            <a:r>
              <a:rPr lang="da-DK" sz="1600"/>
              <a:t>Lav vækstscenarie</a:t>
            </a:r>
          </a:p>
          <a:p>
            <a:pPr marL="285750" indent="-285750">
              <a:buFont typeface="Arial" panose="020B0604020202020204" pitchFamily="34" charset="0"/>
              <a:buChar char="•"/>
            </a:pPr>
            <a:endParaRPr lang="da-DK" sz="1600"/>
          </a:p>
          <a:p>
            <a:r>
              <a:rPr lang="da-DK" sz="1600"/>
              <a:t>Figuren til venstre præsenterer basis scenariet.</a:t>
            </a:r>
          </a:p>
        </p:txBody>
      </p:sp>
      <p:sp>
        <p:nvSpPr>
          <p:cNvPr id="35" name="TextBox 34">
            <a:extLst>
              <a:ext uri="{FF2B5EF4-FFF2-40B4-BE49-F238E27FC236}">
                <a16:creationId xmlns:a16="http://schemas.microsoft.com/office/drawing/2014/main" id="{640AA2DE-89FD-476D-8C66-221FAD267819}"/>
              </a:ext>
            </a:extLst>
          </p:cNvPr>
          <p:cNvSpPr txBox="1"/>
          <p:nvPr/>
        </p:nvSpPr>
        <p:spPr>
          <a:xfrm>
            <a:off x="360000" y="2336507"/>
            <a:ext cx="1480735" cy="215444"/>
          </a:xfrm>
          <a:prstGeom prst="rect">
            <a:avLst/>
          </a:prstGeom>
          <a:noFill/>
        </p:spPr>
        <p:txBody>
          <a:bodyPr wrap="square" lIns="0" tIns="0" rIns="0" bIns="0" rtlCol="0">
            <a:spAutoFit/>
          </a:bodyPr>
          <a:lstStyle/>
          <a:p>
            <a:r>
              <a:rPr lang="da-DK" sz="1400"/>
              <a:t>Tusind tons</a:t>
            </a:r>
          </a:p>
        </p:txBody>
      </p:sp>
      <p:sp>
        <p:nvSpPr>
          <p:cNvPr id="27" name="TextBox 26">
            <a:extLst>
              <a:ext uri="{FF2B5EF4-FFF2-40B4-BE49-F238E27FC236}">
                <a16:creationId xmlns:a16="http://schemas.microsoft.com/office/drawing/2014/main" id="{D94A3731-E930-488F-9CE3-75B38C78ADC7}"/>
              </a:ext>
            </a:extLst>
          </p:cNvPr>
          <p:cNvSpPr txBox="1"/>
          <p:nvPr/>
        </p:nvSpPr>
        <p:spPr>
          <a:xfrm>
            <a:off x="895739" y="6543258"/>
            <a:ext cx="3912637" cy="184666"/>
          </a:xfrm>
          <a:prstGeom prst="rect">
            <a:avLst/>
          </a:prstGeom>
          <a:noFill/>
        </p:spPr>
        <p:txBody>
          <a:bodyPr wrap="square" lIns="0" tIns="0" rIns="0" bIns="0" rtlCol="0">
            <a:spAutoFit/>
          </a:bodyPr>
          <a:lstStyle/>
          <a:p>
            <a:r>
              <a:rPr lang="da-DK" sz="1200"/>
              <a:t>*Ro-Ro: Skibe med rullende last</a:t>
            </a:r>
          </a:p>
        </p:txBody>
      </p:sp>
    </p:spTree>
    <p:extLst>
      <p:ext uri="{BB962C8B-B14F-4D97-AF65-F5344CB8AC3E}">
        <p14:creationId xmlns:p14="http://schemas.microsoft.com/office/powerpoint/2010/main" val="291075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B095BE-AC90-4557-998E-D6445BF99A23}"/>
              </a:ext>
            </a:extLst>
          </p:cNvPr>
          <p:cNvGraphicFramePr>
            <a:graphicFrameLocks noChangeAspect="1"/>
          </p:cNvGraphicFramePr>
          <p:nvPr>
            <p:custDataLst>
              <p:tags r:id="rId1"/>
            </p:custDataLst>
            <p:extLst>
              <p:ext uri="{D42A27DB-BD31-4B8C-83A1-F6EECF244321}">
                <p14:modId xmlns:p14="http://schemas.microsoft.com/office/powerpoint/2010/main" val="1293464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1" imgW="360" imgH="360" progId="TCLayout.ActiveDocument.1">
                  <p:embed/>
                </p:oleObj>
              </mc:Choice>
              <mc:Fallback>
                <p:oleObj name="think-cell Slide" r:id="rId51" imgW="360" imgH="360" progId="TCLayout.ActiveDocument.1">
                  <p:embed/>
                  <p:pic>
                    <p:nvPicPr>
                      <p:cNvPr id="6" name="Object 5" hidden="1">
                        <a:extLst>
                          <a:ext uri="{FF2B5EF4-FFF2-40B4-BE49-F238E27FC236}">
                            <a16:creationId xmlns:a16="http://schemas.microsoft.com/office/drawing/2014/main" id="{70B095BE-AC90-4557-998E-D6445BF99A23}"/>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207BC72-71A3-440B-B49E-912F32D7A798}"/>
              </a:ext>
            </a:extLst>
          </p:cNvPr>
          <p:cNvSpPr/>
          <p:nvPr/>
        </p:nvSpPr>
        <p:spPr>
          <a:xfrm>
            <a:off x="7335672" y="1828800"/>
            <a:ext cx="4856328" cy="5029200"/>
          </a:xfrm>
          <a:prstGeom prst="rect">
            <a:avLst/>
          </a:prstGeom>
          <a:solidFill>
            <a:srgbClr val="C9EC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Title 4">
            <a:extLst>
              <a:ext uri="{FF2B5EF4-FFF2-40B4-BE49-F238E27FC236}">
                <a16:creationId xmlns:a16="http://schemas.microsoft.com/office/drawing/2014/main" id="{EF2ADF54-785E-4D59-8A81-9606406AFD42}"/>
              </a:ext>
            </a:extLst>
          </p:cNvPr>
          <p:cNvSpPr>
            <a:spLocks noGrp="1"/>
          </p:cNvSpPr>
          <p:nvPr>
            <p:ph type="title"/>
          </p:nvPr>
        </p:nvSpPr>
        <p:spPr>
          <a:xfrm>
            <a:off x="360000" y="655200"/>
            <a:ext cx="10483200" cy="936000"/>
          </a:xfrm>
        </p:spPr>
        <p:txBody>
          <a:bodyPr vert="horz"/>
          <a:lstStyle/>
          <a:p>
            <a:r>
              <a:rPr lang="da-DK"/>
              <a:t>Aarhus Havn har ramt fuld kapacitet på containertrafik, som de seneste 20 år er vokset 4,2% årligt</a:t>
            </a:r>
          </a:p>
        </p:txBody>
      </p:sp>
      <p:sp>
        <p:nvSpPr>
          <p:cNvPr id="59" name="Slide Number Placeholder 3">
            <a:extLst>
              <a:ext uri="{FF2B5EF4-FFF2-40B4-BE49-F238E27FC236}">
                <a16:creationId xmlns:a16="http://schemas.microsoft.com/office/drawing/2014/main" id="{B6946161-B343-49F1-91E3-DEEB50B20449}"/>
              </a:ext>
            </a:extLst>
          </p:cNvPr>
          <p:cNvSpPr>
            <a:spLocks noGrp="1"/>
          </p:cNvSpPr>
          <p:nvPr>
            <p:ph type="sldNum" sz="quarter" idx="12"/>
          </p:nvPr>
        </p:nvSpPr>
        <p:spPr/>
        <p:txBody>
          <a:bodyPr/>
          <a:lstStyle/>
          <a:p>
            <a:fld id="{23AA811B-2EBD-4900-905E-5BE206449611}" type="slidenum">
              <a:rPr lang="da-DK" smtClean="0"/>
              <a:pPr/>
              <a:t>11</a:t>
            </a:fld>
            <a:endParaRPr lang="da-DK"/>
          </a:p>
        </p:txBody>
      </p:sp>
      <p:cxnSp>
        <p:nvCxnSpPr>
          <p:cNvPr id="37" name="Straight Connector 36">
            <a:extLst>
              <a:ext uri="{FF2B5EF4-FFF2-40B4-BE49-F238E27FC236}">
                <a16:creationId xmlns:a16="http://schemas.microsoft.com/office/drawing/2014/main" id="{AA05C0DA-EE92-4647-988B-BC8D44BEC070}"/>
              </a:ext>
            </a:extLst>
          </p:cNvPr>
          <p:cNvCxnSpPr/>
          <p:nvPr>
            <p:custDataLst>
              <p:tags r:id="rId2"/>
            </p:custDataLst>
          </p:nvPr>
        </p:nvCxnSpPr>
        <p:spPr bwMode="auto">
          <a:xfrm flipH="1">
            <a:off x="1114425" y="2530475"/>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4DEEACC-08E3-4060-BF00-5884080BC048}"/>
              </a:ext>
            </a:extLst>
          </p:cNvPr>
          <p:cNvCxnSpPr/>
          <p:nvPr>
            <p:custDataLst>
              <p:tags r:id="rId3"/>
            </p:custDataLst>
          </p:nvPr>
        </p:nvCxnSpPr>
        <p:spPr bwMode="auto">
          <a:xfrm flipH="1">
            <a:off x="1114425" y="3595688"/>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3C1E35D-6ED7-4EE9-8042-EBE997EA6061}"/>
              </a:ext>
            </a:extLst>
          </p:cNvPr>
          <p:cNvCxnSpPr/>
          <p:nvPr>
            <p:custDataLst>
              <p:tags r:id="rId4"/>
            </p:custDataLst>
          </p:nvPr>
        </p:nvCxnSpPr>
        <p:spPr bwMode="auto">
          <a:xfrm flipH="1">
            <a:off x="1114425" y="3240088"/>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AE325C9-D323-4497-803B-1833BBD0CA92}"/>
              </a:ext>
            </a:extLst>
          </p:cNvPr>
          <p:cNvCxnSpPr/>
          <p:nvPr>
            <p:custDataLst>
              <p:tags r:id="rId5"/>
            </p:custDataLst>
          </p:nvPr>
        </p:nvCxnSpPr>
        <p:spPr bwMode="auto">
          <a:xfrm flipH="1">
            <a:off x="1114425" y="5599113"/>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C749478-0749-4B8C-A237-CC4025C5080C}"/>
              </a:ext>
            </a:extLst>
          </p:cNvPr>
          <p:cNvCxnSpPr/>
          <p:nvPr>
            <p:custDataLst>
              <p:tags r:id="rId6"/>
            </p:custDataLst>
          </p:nvPr>
        </p:nvCxnSpPr>
        <p:spPr bwMode="auto">
          <a:xfrm flipH="1">
            <a:off x="1114425" y="5014913"/>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DBFB322-AD97-4E66-A456-281F22F96853}"/>
              </a:ext>
            </a:extLst>
          </p:cNvPr>
          <p:cNvCxnSpPr/>
          <p:nvPr>
            <p:custDataLst>
              <p:tags r:id="rId7"/>
            </p:custDataLst>
          </p:nvPr>
        </p:nvCxnSpPr>
        <p:spPr bwMode="auto">
          <a:xfrm flipH="1">
            <a:off x="1114425" y="466090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F3785B8-457E-431D-8881-127070539BD2}"/>
              </a:ext>
            </a:extLst>
          </p:cNvPr>
          <p:cNvCxnSpPr/>
          <p:nvPr>
            <p:custDataLst>
              <p:tags r:id="rId8"/>
            </p:custDataLst>
          </p:nvPr>
        </p:nvCxnSpPr>
        <p:spPr bwMode="auto">
          <a:xfrm flipH="1">
            <a:off x="1114425" y="430530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2ED2E4E-DFCB-4E21-88A3-D914D28DC4FB}"/>
              </a:ext>
            </a:extLst>
          </p:cNvPr>
          <p:cNvCxnSpPr/>
          <p:nvPr>
            <p:custDataLst>
              <p:tags r:id="rId9"/>
            </p:custDataLst>
          </p:nvPr>
        </p:nvCxnSpPr>
        <p:spPr bwMode="auto">
          <a:xfrm flipH="1">
            <a:off x="1114425" y="3951288"/>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50A63118-EB7A-4E64-BBEC-591A1908B676}"/>
              </a:ext>
            </a:extLst>
          </p:cNvPr>
          <p:cNvCxnSpPr/>
          <p:nvPr>
            <p:custDataLst>
              <p:tags r:id="rId10"/>
            </p:custDataLst>
          </p:nvPr>
        </p:nvCxnSpPr>
        <p:spPr bwMode="auto">
          <a:xfrm flipH="1">
            <a:off x="1114425" y="2886075"/>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93" name="Chart 92">
            <a:extLst>
              <a:ext uri="{FF2B5EF4-FFF2-40B4-BE49-F238E27FC236}">
                <a16:creationId xmlns:a16="http://schemas.microsoft.com/office/drawing/2014/main" id="{70537417-28B8-4996-ACBB-6ECE342A2BAF}"/>
              </a:ext>
            </a:extLst>
          </p:cNvPr>
          <p:cNvGraphicFramePr/>
          <p:nvPr>
            <p:custDataLst>
              <p:tags r:id="rId11"/>
            </p:custDataLst>
            <p:extLst>
              <p:ext uri="{D42A27DB-BD31-4B8C-83A1-F6EECF244321}">
                <p14:modId xmlns:p14="http://schemas.microsoft.com/office/powerpoint/2010/main" val="3990062518"/>
              </p:ext>
            </p:extLst>
          </p:nvPr>
        </p:nvGraphicFramePr>
        <p:xfrm>
          <a:off x="1090613" y="2447925"/>
          <a:ext cx="5573712" cy="3233738"/>
        </p:xfrm>
        <a:graphic>
          <a:graphicData uri="http://schemas.openxmlformats.org/drawingml/2006/chart">
            <c:chart xmlns:c="http://schemas.openxmlformats.org/drawingml/2006/chart" xmlns:r="http://schemas.openxmlformats.org/officeDocument/2006/relationships" r:id="rId53"/>
          </a:graphicData>
        </a:graphic>
      </p:graphicFrame>
      <p:sp>
        <p:nvSpPr>
          <p:cNvPr id="54" name="Text Placeholder 2">
            <a:extLst>
              <a:ext uri="{FF2B5EF4-FFF2-40B4-BE49-F238E27FC236}">
                <a16:creationId xmlns:a16="http://schemas.microsoft.com/office/drawing/2014/main" id="{A8A072D6-FC78-40DB-A43C-55B478E1F3FA}"/>
              </a:ext>
            </a:extLst>
          </p:cNvPr>
          <p:cNvSpPr>
            <a:spLocks noGrp="1"/>
          </p:cNvSpPr>
          <p:nvPr>
            <p:custDataLst>
              <p:tags r:id="rId12"/>
            </p:custDataLst>
          </p:nvPr>
        </p:nvSpPr>
        <p:spPr bwMode="gray">
          <a:xfrm>
            <a:off x="2149475" y="571658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FD2DE09D-D779-4299-8A0A-77A0E41B717A}" type="datetime'''2''''''''''''''''''''''0''2''''''''0'''">
              <a:rPr lang="da-DK" altLang="en-US" sz="1400" smtClean="0">
                <a:effectLst/>
              </a:rPr>
              <a:pPr marL="0" indent="0" algn="ctr">
                <a:spcBef>
                  <a:spcPct val="0"/>
                </a:spcBef>
                <a:spcAft>
                  <a:spcPct val="0"/>
                </a:spcAft>
                <a:buNone/>
              </a:pPr>
              <a:t>2020</a:t>
            </a:fld>
            <a:endParaRPr lang="da-DK" sz="1400" noProof="0"/>
          </a:p>
        </p:txBody>
      </p:sp>
      <p:sp>
        <p:nvSpPr>
          <p:cNvPr id="121" name="Text Placeholder 2">
            <a:extLst>
              <a:ext uri="{FF2B5EF4-FFF2-40B4-BE49-F238E27FC236}">
                <a16:creationId xmlns:a16="http://schemas.microsoft.com/office/drawing/2014/main" id="{FEF501CF-934A-431D-BA9F-D3D839327162}"/>
              </a:ext>
            </a:extLst>
          </p:cNvPr>
          <p:cNvSpPr>
            <a:spLocks noGrp="1"/>
          </p:cNvSpPr>
          <p:nvPr>
            <p:custDataLst>
              <p:tags r:id="rId13"/>
            </p:custDataLst>
          </p:nvPr>
        </p:nvSpPr>
        <p:spPr bwMode="gray">
          <a:xfrm>
            <a:off x="5154613" y="571658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63BF00F4-A133-4BD8-B7DB-0975996C118A}" type="datetime'''''''''''''''''''''2''''0''''''''''''''''''''4''5'''''''">
              <a:rPr lang="da-DK" altLang="en-US" sz="1400" smtClean="0">
                <a:effectLst/>
              </a:rPr>
              <a:pPr marL="0" indent="0" algn="ctr">
                <a:spcBef>
                  <a:spcPct val="0"/>
                </a:spcBef>
                <a:spcAft>
                  <a:spcPct val="0"/>
                </a:spcAft>
                <a:buNone/>
              </a:pPr>
              <a:t>2045</a:t>
            </a:fld>
            <a:endParaRPr lang="da-DK" sz="1400" noProof="0"/>
          </a:p>
        </p:txBody>
      </p:sp>
      <p:sp>
        <p:nvSpPr>
          <p:cNvPr id="119" name="Text Placeholder 2">
            <a:extLst>
              <a:ext uri="{FF2B5EF4-FFF2-40B4-BE49-F238E27FC236}">
                <a16:creationId xmlns:a16="http://schemas.microsoft.com/office/drawing/2014/main" id="{28667368-74DC-42C0-846A-04036AA84D4B}"/>
              </a:ext>
            </a:extLst>
          </p:cNvPr>
          <p:cNvSpPr>
            <a:spLocks noGrp="1"/>
          </p:cNvSpPr>
          <p:nvPr>
            <p:custDataLst>
              <p:tags r:id="rId14"/>
            </p:custDataLst>
          </p:nvPr>
        </p:nvSpPr>
        <p:spPr bwMode="gray">
          <a:xfrm>
            <a:off x="2751138" y="571658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A45EDE6B-E7E3-41D8-8236-5DADC72A6E28}" type="datetime'''''''''''''2''''0''''''''''''''''25'''">
              <a:rPr lang="da-DK" altLang="en-US" sz="1400" smtClean="0">
                <a:effectLst/>
              </a:rPr>
              <a:pPr marL="0" indent="0" algn="ctr">
                <a:spcBef>
                  <a:spcPct val="0"/>
                </a:spcBef>
                <a:spcAft>
                  <a:spcPct val="0"/>
                </a:spcAft>
                <a:buNone/>
              </a:pPr>
              <a:t>2025</a:t>
            </a:fld>
            <a:endParaRPr lang="da-DK" sz="1400" noProof="0"/>
          </a:p>
        </p:txBody>
      </p:sp>
      <p:sp>
        <p:nvSpPr>
          <p:cNvPr id="70" name="Text Placeholder 2">
            <a:extLst>
              <a:ext uri="{FF2B5EF4-FFF2-40B4-BE49-F238E27FC236}">
                <a16:creationId xmlns:a16="http://schemas.microsoft.com/office/drawing/2014/main" id="{CBEBF78F-7B36-408B-9CBF-7A8FF6B2E776}"/>
              </a:ext>
            </a:extLst>
          </p:cNvPr>
          <p:cNvSpPr>
            <a:spLocks noGrp="1"/>
          </p:cNvSpPr>
          <p:nvPr>
            <p:custDataLst>
              <p:tags r:id="rId15"/>
            </p:custDataLst>
          </p:nvPr>
        </p:nvSpPr>
        <p:spPr bwMode="gray">
          <a:xfrm>
            <a:off x="4552950" y="571658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573EDA69-501E-472C-9F37-B5D4AC2E6048}" type="datetime'''2''''''''''''''''0''''''''4''''''''''''''''''''''''''''0'''">
              <a:rPr lang="da-DK" altLang="en-US" sz="1400" smtClean="0">
                <a:effectLst/>
              </a:rPr>
              <a:pPr marL="0" indent="0" algn="ctr">
                <a:spcBef>
                  <a:spcPct val="0"/>
                </a:spcBef>
                <a:spcAft>
                  <a:spcPct val="0"/>
                </a:spcAft>
                <a:buNone/>
              </a:pPr>
              <a:t>2040</a:t>
            </a:fld>
            <a:endParaRPr lang="da-DK" sz="1400" noProof="0"/>
          </a:p>
        </p:txBody>
      </p:sp>
      <p:sp>
        <p:nvSpPr>
          <p:cNvPr id="80" name="Text Placeholder 2">
            <a:extLst>
              <a:ext uri="{FF2B5EF4-FFF2-40B4-BE49-F238E27FC236}">
                <a16:creationId xmlns:a16="http://schemas.microsoft.com/office/drawing/2014/main" id="{FD82DEA5-380A-47DC-BDA2-57687AF5381C}"/>
              </a:ext>
            </a:extLst>
          </p:cNvPr>
          <p:cNvSpPr>
            <a:spLocks noGrp="1"/>
          </p:cNvSpPr>
          <p:nvPr>
            <p:custDataLst>
              <p:tags r:id="rId16"/>
            </p:custDataLst>
          </p:nvPr>
        </p:nvSpPr>
        <p:spPr bwMode="gray">
          <a:xfrm>
            <a:off x="5754688" y="571658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FF08C08-EBC5-4A72-9EA8-3DE1C1ADF341}" type="datetime'''''''''''''''''2''''''''''''''0''5''''''''''''''''0'''''''''">
              <a:rPr lang="da-DK" altLang="en-US" sz="1400" smtClean="0">
                <a:effectLst/>
              </a:rPr>
              <a:pPr marL="0" indent="0" algn="ctr">
                <a:spcBef>
                  <a:spcPct val="0"/>
                </a:spcBef>
                <a:spcAft>
                  <a:spcPct val="0"/>
                </a:spcAft>
                <a:buNone/>
              </a:pPr>
              <a:t>2050</a:t>
            </a:fld>
            <a:endParaRPr lang="da-DK" sz="1400" noProof="0"/>
          </a:p>
        </p:txBody>
      </p:sp>
      <p:sp>
        <p:nvSpPr>
          <p:cNvPr id="122" name="Text Placeholder 2">
            <a:extLst>
              <a:ext uri="{FF2B5EF4-FFF2-40B4-BE49-F238E27FC236}">
                <a16:creationId xmlns:a16="http://schemas.microsoft.com/office/drawing/2014/main" id="{7635AF9B-40B6-4263-B508-53AFB720E557}"/>
              </a:ext>
            </a:extLst>
          </p:cNvPr>
          <p:cNvSpPr>
            <a:spLocks noGrp="1"/>
          </p:cNvSpPr>
          <p:nvPr>
            <p:custDataLst>
              <p:tags r:id="rId17"/>
            </p:custDataLst>
          </p:nvPr>
        </p:nvSpPr>
        <p:spPr bwMode="gray">
          <a:xfrm>
            <a:off x="6356350" y="571658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5B20203C-ED50-4E3C-A9DF-772039EC0E3E}" type="datetime'''''2''''''''''''''''0''''''''5''''''5'''''''">
              <a:rPr lang="da-DK" altLang="en-US" sz="1400" smtClean="0">
                <a:effectLst/>
              </a:rPr>
              <a:pPr marL="0" indent="0" algn="ctr">
                <a:spcBef>
                  <a:spcPct val="0"/>
                </a:spcBef>
                <a:spcAft>
                  <a:spcPct val="0"/>
                </a:spcAft>
                <a:buNone/>
              </a:pPr>
              <a:t>2055</a:t>
            </a:fld>
            <a:endParaRPr lang="da-DK" sz="1400" noProof="0"/>
          </a:p>
        </p:txBody>
      </p:sp>
      <p:sp>
        <p:nvSpPr>
          <p:cNvPr id="84" name="Text Placeholder 2">
            <a:extLst>
              <a:ext uri="{FF2B5EF4-FFF2-40B4-BE49-F238E27FC236}">
                <a16:creationId xmlns:a16="http://schemas.microsoft.com/office/drawing/2014/main" id="{1F61B494-87E4-42B0-B8B8-6E3B363635BD}"/>
              </a:ext>
            </a:extLst>
          </p:cNvPr>
          <p:cNvSpPr>
            <a:spLocks noGrp="1"/>
          </p:cNvSpPr>
          <p:nvPr>
            <p:custDataLst>
              <p:tags r:id="rId18"/>
            </p:custDataLst>
          </p:nvPr>
        </p:nvSpPr>
        <p:spPr bwMode="gray">
          <a:xfrm>
            <a:off x="368300" y="2779714"/>
            <a:ext cx="628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7DE96DEC-1961-4C53-9237-4D3D6A623C0D}" type="datetime'''''''''''''''''''''10''.0''0''''''''''''''0'''''">
              <a:rPr lang="da-DK" altLang="en-US" sz="1400" smtClean="0">
                <a:effectLst/>
              </a:rPr>
              <a:pPr marL="0" indent="0" algn="r">
                <a:spcBef>
                  <a:spcPct val="0"/>
                </a:spcBef>
                <a:spcAft>
                  <a:spcPct val="0"/>
                </a:spcAft>
                <a:buNone/>
              </a:pPr>
              <a:t>10.000</a:t>
            </a:fld>
            <a:endParaRPr lang="da-DK" sz="1400" noProof="0"/>
          </a:p>
        </p:txBody>
      </p:sp>
      <p:sp>
        <p:nvSpPr>
          <p:cNvPr id="82" name="Text Placeholder 2">
            <a:extLst>
              <a:ext uri="{FF2B5EF4-FFF2-40B4-BE49-F238E27FC236}">
                <a16:creationId xmlns:a16="http://schemas.microsoft.com/office/drawing/2014/main" id="{E01F89C6-BFCE-49AC-8945-7B8573519ACC}"/>
              </a:ext>
            </a:extLst>
          </p:cNvPr>
          <p:cNvSpPr>
            <a:spLocks noGrp="1"/>
          </p:cNvSpPr>
          <p:nvPr>
            <p:custDataLst>
              <p:tags r:id="rId19"/>
            </p:custDataLst>
          </p:nvPr>
        </p:nvSpPr>
        <p:spPr bwMode="gray">
          <a:xfrm>
            <a:off x="481013" y="3489326"/>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858B0A52-F5B4-4CBF-A9ED-A18BACA8B0C5}" type="datetime'''''''''8''''.''''''''''''''''00''''0'''''''''''''''''''''">
              <a:rPr lang="da-DK" altLang="en-US" sz="1400" smtClean="0">
                <a:effectLst/>
              </a:rPr>
              <a:pPr marL="0" indent="0" algn="r">
                <a:spcBef>
                  <a:spcPct val="0"/>
                </a:spcBef>
                <a:spcAft>
                  <a:spcPct val="0"/>
                </a:spcAft>
                <a:buNone/>
              </a:pPr>
              <a:t>8.000</a:t>
            </a:fld>
            <a:endParaRPr lang="da-DK" sz="1400" noProof="0"/>
          </a:p>
        </p:txBody>
      </p:sp>
      <p:sp>
        <p:nvSpPr>
          <p:cNvPr id="120" name="Text Placeholder 2">
            <a:extLst>
              <a:ext uri="{FF2B5EF4-FFF2-40B4-BE49-F238E27FC236}">
                <a16:creationId xmlns:a16="http://schemas.microsoft.com/office/drawing/2014/main" id="{8E4C72EA-1B7D-422B-9961-7B092F3196BD}"/>
              </a:ext>
            </a:extLst>
          </p:cNvPr>
          <p:cNvSpPr>
            <a:spLocks noGrp="1"/>
          </p:cNvSpPr>
          <p:nvPr>
            <p:custDataLst>
              <p:tags r:id="rId20"/>
            </p:custDataLst>
          </p:nvPr>
        </p:nvSpPr>
        <p:spPr bwMode="gray">
          <a:xfrm>
            <a:off x="3952875" y="571658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4476FA0D-8D82-441B-B425-329A2032EF49}" type="datetime'''''''''''''''2''0''''''''''''''''''''''''''3''''''''5'''''">
              <a:rPr lang="da-DK" altLang="en-US" sz="1400" smtClean="0">
                <a:effectLst/>
              </a:rPr>
              <a:pPr marL="0" indent="0" algn="ctr">
                <a:spcBef>
                  <a:spcPct val="0"/>
                </a:spcBef>
                <a:spcAft>
                  <a:spcPct val="0"/>
                </a:spcAft>
                <a:buNone/>
              </a:pPr>
              <a:t>2035</a:t>
            </a:fld>
            <a:endParaRPr lang="da-DK" sz="1400" noProof="0"/>
          </a:p>
        </p:txBody>
      </p:sp>
      <p:sp>
        <p:nvSpPr>
          <p:cNvPr id="78" name="Text Placeholder 2">
            <a:extLst>
              <a:ext uri="{FF2B5EF4-FFF2-40B4-BE49-F238E27FC236}">
                <a16:creationId xmlns:a16="http://schemas.microsoft.com/office/drawing/2014/main" id="{2DB801A8-6EA1-4F39-82E6-C269E0848832}"/>
              </a:ext>
            </a:extLst>
          </p:cNvPr>
          <p:cNvSpPr>
            <a:spLocks noGrp="1"/>
          </p:cNvSpPr>
          <p:nvPr>
            <p:custDataLst>
              <p:tags r:id="rId21"/>
            </p:custDataLst>
          </p:nvPr>
        </p:nvSpPr>
        <p:spPr bwMode="gray">
          <a:xfrm>
            <a:off x="481013" y="4554539"/>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99832FF7-B303-401F-9CC7-49BF63DE737A}" type="datetime'''''''''5''.''''''''''''''''''''''''''''''''0''0''''0'''''">
              <a:rPr lang="da-DK" altLang="en-US" sz="1400" smtClean="0">
                <a:effectLst/>
              </a:rPr>
              <a:pPr marL="0" indent="0" algn="r">
                <a:spcBef>
                  <a:spcPct val="0"/>
                </a:spcBef>
                <a:spcAft>
                  <a:spcPct val="0"/>
                </a:spcAft>
                <a:buNone/>
              </a:pPr>
              <a:t>5.000</a:t>
            </a:fld>
            <a:endParaRPr lang="da-DK" sz="1400" noProof="0"/>
          </a:p>
        </p:txBody>
      </p:sp>
      <p:sp>
        <p:nvSpPr>
          <p:cNvPr id="77" name="Text Placeholder 2">
            <a:extLst>
              <a:ext uri="{FF2B5EF4-FFF2-40B4-BE49-F238E27FC236}">
                <a16:creationId xmlns:a16="http://schemas.microsoft.com/office/drawing/2014/main" id="{4CA62742-39CE-49DC-854A-9639DEB3A9A6}"/>
              </a:ext>
            </a:extLst>
          </p:cNvPr>
          <p:cNvSpPr>
            <a:spLocks noGrp="1"/>
          </p:cNvSpPr>
          <p:nvPr>
            <p:custDataLst>
              <p:tags r:id="rId22"/>
            </p:custDataLst>
          </p:nvPr>
        </p:nvSpPr>
        <p:spPr bwMode="gray">
          <a:xfrm>
            <a:off x="481013" y="4908551"/>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43A92422-B0A1-49E8-AAB3-9DDBFF502EFD}" type="datetime'''''''''''''''''''4.''''''''''''''''''''''00''''''''0'''''''">
              <a:rPr lang="da-DK" altLang="en-US" sz="1400" smtClean="0">
                <a:effectLst/>
              </a:rPr>
              <a:pPr marL="0" indent="0" algn="r">
                <a:spcBef>
                  <a:spcPct val="0"/>
                </a:spcBef>
                <a:spcAft>
                  <a:spcPct val="0"/>
                </a:spcAft>
                <a:buNone/>
              </a:pPr>
              <a:t>4.000</a:t>
            </a:fld>
            <a:endParaRPr lang="da-DK" sz="1400" noProof="0"/>
          </a:p>
        </p:txBody>
      </p:sp>
      <p:sp>
        <p:nvSpPr>
          <p:cNvPr id="79" name="Text Placeholder 2">
            <a:extLst>
              <a:ext uri="{FF2B5EF4-FFF2-40B4-BE49-F238E27FC236}">
                <a16:creationId xmlns:a16="http://schemas.microsoft.com/office/drawing/2014/main" id="{5FB0CE1B-C196-44CB-8897-D21A6D01EE35}"/>
              </a:ext>
            </a:extLst>
          </p:cNvPr>
          <p:cNvSpPr>
            <a:spLocks noGrp="1"/>
          </p:cNvSpPr>
          <p:nvPr>
            <p:custDataLst>
              <p:tags r:id="rId23"/>
            </p:custDataLst>
          </p:nvPr>
        </p:nvSpPr>
        <p:spPr bwMode="gray">
          <a:xfrm>
            <a:off x="481013" y="4198939"/>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F26ADCD0-C59A-46D7-B5CA-00341E83838B}" type="datetime'''''''''''6''''''''.0''''''''''0''''''''0'''''''">
              <a:rPr lang="da-DK" altLang="en-US" sz="1400" smtClean="0">
                <a:effectLst/>
              </a:rPr>
              <a:pPr marL="0" indent="0" algn="r">
                <a:spcBef>
                  <a:spcPct val="0"/>
                </a:spcBef>
                <a:spcAft>
                  <a:spcPct val="0"/>
                </a:spcAft>
                <a:buNone/>
              </a:pPr>
              <a:t>6.000</a:t>
            </a:fld>
            <a:endParaRPr lang="da-DK" sz="1400" noProof="0"/>
          </a:p>
        </p:txBody>
      </p:sp>
      <p:sp>
        <p:nvSpPr>
          <p:cNvPr id="81" name="Text Placeholder 2">
            <a:extLst>
              <a:ext uri="{FF2B5EF4-FFF2-40B4-BE49-F238E27FC236}">
                <a16:creationId xmlns:a16="http://schemas.microsoft.com/office/drawing/2014/main" id="{6E63EB49-3E85-4616-8DDE-3769F958B2D3}"/>
              </a:ext>
            </a:extLst>
          </p:cNvPr>
          <p:cNvSpPr>
            <a:spLocks noGrp="1"/>
          </p:cNvSpPr>
          <p:nvPr>
            <p:custDataLst>
              <p:tags r:id="rId24"/>
            </p:custDataLst>
          </p:nvPr>
        </p:nvSpPr>
        <p:spPr bwMode="gray">
          <a:xfrm>
            <a:off x="481013" y="3844926"/>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E7C204C9-407B-4D28-ABFF-665B3EF431A1}" type="datetime'''7''''''''''''.''''''''0''''''''''''''''0''''0'''''''''''">
              <a:rPr lang="da-DK" altLang="en-US" sz="1400" smtClean="0">
                <a:effectLst/>
              </a:rPr>
              <a:pPr marL="0" indent="0" algn="r">
                <a:spcBef>
                  <a:spcPct val="0"/>
                </a:spcBef>
                <a:spcAft>
                  <a:spcPct val="0"/>
                </a:spcAft>
                <a:buNone/>
              </a:pPr>
              <a:t>7.000</a:t>
            </a:fld>
            <a:endParaRPr lang="da-DK" sz="1400" noProof="0"/>
          </a:p>
        </p:txBody>
      </p:sp>
      <p:sp>
        <p:nvSpPr>
          <p:cNvPr id="83" name="Text Placeholder 2">
            <a:extLst>
              <a:ext uri="{FF2B5EF4-FFF2-40B4-BE49-F238E27FC236}">
                <a16:creationId xmlns:a16="http://schemas.microsoft.com/office/drawing/2014/main" id="{711E03D3-28B3-4A50-9842-F6B496DB2749}"/>
              </a:ext>
            </a:extLst>
          </p:cNvPr>
          <p:cNvSpPr>
            <a:spLocks noGrp="1"/>
          </p:cNvSpPr>
          <p:nvPr>
            <p:custDataLst>
              <p:tags r:id="rId25"/>
            </p:custDataLst>
          </p:nvPr>
        </p:nvSpPr>
        <p:spPr bwMode="gray">
          <a:xfrm>
            <a:off x="481013" y="3133726"/>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AD4E21CE-0974-4EF1-BD79-0937C1854DED}" type="datetime'9''''''''.''''''''''''''''''0''''''''''''''''0''''''''0'''''">
              <a:rPr lang="da-DK" altLang="en-US" sz="1400" smtClean="0">
                <a:effectLst/>
              </a:rPr>
              <a:pPr marL="0" indent="0" algn="r">
                <a:spcBef>
                  <a:spcPct val="0"/>
                </a:spcBef>
                <a:spcAft>
                  <a:spcPct val="0"/>
                </a:spcAft>
                <a:buNone/>
              </a:pPr>
              <a:t>9.000</a:t>
            </a:fld>
            <a:endParaRPr lang="da-DK" sz="1400" noProof="0"/>
          </a:p>
        </p:txBody>
      </p:sp>
      <p:sp>
        <p:nvSpPr>
          <p:cNvPr id="85" name="Text Placeholder 2">
            <a:extLst>
              <a:ext uri="{FF2B5EF4-FFF2-40B4-BE49-F238E27FC236}">
                <a16:creationId xmlns:a16="http://schemas.microsoft.com/office/drawing/2014/main" id="{F7EDDED2-23FA-4CA3-B12C-B9916F7E1ADD}"/>
              </a:ext>
            </a:extLst>
          </p:cNvPr>
          <p:cNvSpPr>
            <a:spLocks noGrp="1"/>
          </p:cNvSpPr>
          <p:nvPr>
            <p:custDataLst>
              <p:tags r:id="rId26"/>
            </p:custDataLst>
          </p:nvPr>
        </p:nvSpPr>
        <p:spPr bwMode="gray">
          <a:xfrm>
            <a:off x="368300" y="2424114"/>
            <a:ext cx="6286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916618BB-AA7B-4888-9744-E7C4DFE2EA09}" type="datetime'''''''''''11''''''.''0''''''''''0''''0'''''''''''''''''">
              <a:rPr lang="da-DK" altLang="en-US" sz="1400" smtClean="0">
                <a:effectLst/>
              </a:rPr>
              <a:pPr marL="0" indent="0" algn="r">
                <a:spcBef>
                  <a:spcPct val="0"/>
                </a:spcBef>
                <a:spcAft>
                  <a:spcPct val="0"/>
                </a:spcAft>
                <a:buNone/>
              </a:pPr>
              <a:t>11.000</a:t>
            </a:fld>
            <a:endParaRPr lang="da-DK" sz="1400" noProof="0"/>
          </a:p>
        </p:txBody>
      </p:sp>
      <p:sp>
        <p:nvSpPr>
          <p:cNvPr id="76" name="Text Placeholder 2">
            <a:extLst>
              <a:ext uri="{FF2B5EF4-FFF2-40B4-BE49-F238E27FC236}">
                <a16:creationId xmlns:a16="http://schemas.microsoft.com/office/drawing/2014/main" id="{D452CC61-904E-4938-BFE1-6578C7932D30}"/>
              </a:ext>
            </a:extLst>
          </p:cNvPr>
          <p:cNvSpPr>
            <a:spLocks noGrp="1"/>
          </p:cNvSpPr>
          <p:nvPr>
            <p:custDataLst>
              <p:tags r:id="rId27"/>
            </p:custDataLst>
          </p:nvPr>
        </p:nvSpPr>
        <p:spPr bwMode="gray">
          <a:xfrm>
            <a:off x="884238" y="5492751"/>
            <a:ext cx="112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CFD28DF2-C0DA-4096-BF60-D07C30B7AF7C}" type="datetime'''''''''''''''''''''''''''''''''''''''''0'''''''''''">
              <a:rPr lang="da-DK" altLang="en-US" sz="1400" smtClean="0">
                <a:effectLst/>
              </a:rPr>
              <a:pPr marL="0" indent="0" algn="r">
                <a:spcBef>
                  <a:spcPct val="0"/>
                </a:spcBef>
                <a:spcAft>
                  <a:spcPct val="0"/>
                </a:spcAft>
                <a:buNone/>
              </a:pPr>
              <a:t>0</a:t>
            </a:fld>
            <a:endParaRPr lang="da-DK" sz="1400" noProof="0"/>
          </a:p>
        </p:txBody>
      </p:sp>
      <p:sp>
        <p:nvSpPr>
          <p:cNvPr id="117" name="Text Placeholder 2">
            <a:extLst>
              <a:ext uri="{FF2B5EF4-FFF2-40B4-BE49-F238E27FC236}">
                <a16:creationId xmlns:a16="http://schemas.microsoft.com/office/drawing/2014/main" id="{F4D4D9B1-6D86-4DA5-9CFF-B951E8E5A88A}"/>
              </a:ext>
            </a:extLst>
          </p:cNvPr>
          <p:cNvSpPr>
            <a:spLocks noGrp="1"/>
          </p:cNvSpPr>
          <p:nvPr>
            <p:custDataLst>
              <p:tags r:id="rId28"/>
            </p:custDataLst>
          </p:nvPr>
        </p:nvSpPr>
        <p:spPr bwMode="gray">
          <a:xfrm>
            <a:off x="947738" y="571658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C1ECA3C0-55A7-4435-B3BD-6CB6894E85C8}" type="datetime'''''''2''''''''''''''''''''''''''''''''''''01''''''0'''">
              <a:rPr lang="da-DK" altLang="en-US" sz="1400" smtClean="0">
                <a:effectLst/>
              </a:rPr>
              <a:pPr marL="0" indent="0" algn="ctr">
                <a:spcBef>
                  <a:spcPct val="0"/>
                </a:spcBef>
                <a:spcAft>
                  <a:spcPct val="0"/>
                </a:spcAft>
                <a:buNone/>
              </a:pPr>
              <a:t>2010</a:t>
            </a:fld>
            <a:endParaRPr lang="da-DK" sz="1400" noProof="0"/>
          </a:p>
        </p:txBody>
      </p:sp>
      <p:sp>
        <p:nvSpPr>
          <p:cNvPr id="65" name="Text Placeholder 2">
            <a:extLst>
              <a:ext uri="{FF2B5EF4-FFF2-40B4-BE49-F238E27FC236}">
                <a16:creationId xmlns:a16="http://schemas.microsoft.com/office/drawing/2014/main" id="{FD950CF1-7D04-4680-A7B6-8A0F1B4F694A}"/>
              </a:ext>
            </a:extLst>
          </p:cNvPr>
          <p:cNvSpPr>
            <a:spLocks noGrp="1"/>
          </p:cNvSpPr>
          <p:nvPr>
            <p:custDataLst>
              <p:tags r:id="rId29"/>
            </p:custDataLst>
          </p:nvPr>
        </p:nvSpPr>
        <p:spPr bwMode="gray">
          <a:xfrm>
            <a:off x="3351213" y="571658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r>
              <a:rPr lang="da-DK" altLang="en-US" sz="1400">
                <a:effectLst/>
              </a:rPr>
              <a:t>2030</a:t>
            </a:r>
            <a:endParaRPr lang="da-DK" sz="1400" noProof="0"/>
          </a:p>
        </p:txBody>
      </p:sp>
      <p:sp>
        <p:nvSpPr>
          <p:cNvPr id="118" name="Text Placeholder 2">
            <a:extLst>
              <a:ext uri="{FF2B5EF4-FFF2-40B4-BE49-F238E27FC236}">
                <a16:creationId xmlns:a16="http://schemas.microsoft.com/office/drawing/2014/main" id="{CBA920A2-65BC-4E90-9B9E-70ADBBC9BFDC}"/>
              </a:ext>
            </a:extLst>
          </p:cNvPr>
          <p:cNvSpPr>
            <a:spLocks noGrp="1"/>
          </p:cNvSpPr>
          <p:nvPr>
            <p:custDataLst>
              <p:tags r:id="rId30"/>
            </p:custDataLst>
          </p:nvPr>
        </p:nvSpPr>
        <p:spPr bwMode="gray">
          <a:xfrm>
            <a:off x="1549400" y="5716588"/>
            <a:ext cx="4508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93D809C1-47FD-4492-A451-83C81C4EE6EC}" type="datetime'''''''''20''''''''''''''1''5'''''''''''''''''''''''''''">
              <a:rPr lang="da-DK" altLang="en-US" sz="1400" smtClean="0">
                <a:effectLst/>
              </a:rPr>
              <a:pPr marL="0" indent="0" algn="ctr">
                <a:spcBef>
                  <a:spcPct val="0"/>
                </a:spcBef>
                <a:spcAft>
                  <a:spcPct val="0"/>
                </a:spcAft>
                <a:buNone/>
              </a:pPr>
              <a:t>2015</a:t>
            </a:fld>
            <a:endParaRPr lang="da-DK" sz="1400" noProof="0"/>
          </a:p>
        </p:txBody>
      </p:sp>
      <p:sp useBgFill="1">
        <p:nvSpPr>
          <p:cNvPr id="19" name="Freeform: Shape 18">
            <a:extLst>
              <a:ext uri="{FF2B5EF4-FFF2-40B4-BE49-F238E27FC236}">
                <a16:creationId xmlns:a16="http://schemas.microsoft.com/office/drawing/2014/main" id="{5FD5594A-6129-4A75-AAAA-AA32A2781F61}"/>
              </a:ext>
            </a:extLst>
          </p:cNvPr>
          <p:cNvSpPr/>
          <p:nvPr>
            <p:custDataLst>
              <p:tags r:id="rId31"/>
            </p:custDataLst>
          </p:nvPr>
        </p:nvSpPr>
        <p:spPr bwMode="auto">
          <a:xfrm>
            <a:off x="1100138" y="5486400"/>
            <a:ext cx="146051" cy="96839"/>
          </a:xfrm>
          <a:custGeom>
            <a:avLst/>
            <a:gdLst/>
            <a:ahLst/>
            <a:cxnLst/>
            <a:rect l="0" t="0" r="0" b="0"/>
            <a:pathLst>
              <a:path w="146051" h="96839">
                <a:moveTo>
                  <a:pt x="0" y="39688"/>
                </a:moveTo>
                <a:lnTo>
                  <a:pt x="146050" y="0"/>
                </a:lnTo>
                <a:lnTo>
                  <a:pt x="146050" y="57150"/>
                </a:lnTo>
                <a:lnTo>
                  <a:pt x="0" y="96838"/>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7" name="Freeform: Shape 16">
            <a:extLst>
              <a:ext uri="{FF2B5EF4-FFF2-40B4-BE49-F238E27FC236}">
                <a16:creationId xmlns:a16="http://schemas.microsoft.com/office/drawing/2014/main" id="{5CFD6776-D325-4FF9-B969-FF77CB241732}"/>
              </a:ext>
            </a:extLst>
          </p:cNvPr>
          <p:cNvSpPr/>
          <p:nvPr>
            <p:custDataLst>
              <p:tags r:id="rId32"/>
            </p:custDataLst>
          </p:nvPr>
        </p:nvSpPr>
        <p:spPr bwMode="auto">
          <a:xfrm>
            <a:off x="1100138" y="548640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8" name="Freeform: Shape 17">
            <a:extLst>
              <a:ext uri="{FF2B5EF4-FFF2-40B4-BE49-F238E27FC236}">
                <a16:creationId xmlns:a16="http://schemas.microsoft.com/office/drawing/2014/main" id="{827C837C-F871-4581-AB5F-071880A539F0}"/>
              </a:ext>
            </a:extLst>
          </p:cNvPr>
          <p:cNvSpPr/>
          <p:nvPr>
            <p:custDataLst>
              <p:tags r:id="rId33"/>
            </p:custDataLst>
          </p:nvPr>
        </p:nvSpPr>
        <p:spPr bwMode="auto">
          <a:xfrm>
            <a:off x="1100138" y="5543550"/>
            <a:ext cx="146051" cy="39689"/>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cxnSp>
        <p:nvCxnSpPr>
          <p:cNvPr id="9" name="Straight Connector 8">
            <a:extLst>
              <a:ext uri="{FF2B5EF4-FFF2-40B4-BE49-F238E27FC236}">
                <a16:creationId xmlns:a16="http://schemas.microsoft.com/office/drawing/2014/main" id="{5EF15C41-FFE4-43A2-816B-5D1128A7890C}"/>
              </a:ext>
            </a:extLst>
          </p:cNvPr>
          <p:cNvCxnSpPr/>
          <p:nvPr>
            <p:custDataLst>
              <p:tags r:id="rId34"/>
            </p:custDataLst>
          </p:nvPr>
        </p:nvCxnSpPr>
        <p:spPr bwMode="gray">
          <a:xfrm flipV="1">
            <a:off x="2616200" y="3225800"/>
            <a:ext cx="1201738" cy="603250"/>
          </a:xfrm>
          <a:prstGeom prst="line">
            <a:avLst/>
          </a:prstGeom>
          <a:ln w="28575" cap="flat" cmpd="sng" algn="ctr">
            <a:solidFill>
              <a:srgbClr val="009DF0"/>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A400AA1-EA96-4606-AEF1-37B21672F336}"/>
              </a:ext>
            </a:extLst>
          </p:cNvPr>
          <p:cNvCxnSpPr/>
          <p:nvPr>
            <p:custDataLst>
              <p:tags r:id="rId35"/>
            </p:custDataLst>
          </p:nvPr>
        </p:nvCxnSpPr>
        <p:spPr bwMode="gray">
          <a:xfrm flipV="1">
            <a:off x="3817938" y="2636838"/>
            <a:ext cx="2403475" cy="588963"/>
          </a:xfrm>
          <a:prstGeom prst="line">
            <a:avLst/>
          </a:prstGeom>
          <a:ln w="28575" cap="flat" cmpd="sng" algn="ctr">
            <a:solidFill>
              <a:srgbClr val="009DF0"/>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63" name="Text Placeholder 2">
            <a:extLst>
              <a:ext uri="{FF2B5EF4-FFF2-40B4-BE49-F238E27FC236}">
                <a16:creationId xmlns:a16="http://schemas.microsoft.com/office/drawing/2014/main" id="{10E2F9B3-9599-40B0-B489-992A392EB95A}"/>
              </a:ext>
            </a:extLst>
          </p:cNvPr>
          <p:cNvSpPr>
            <a:spLocks noGrp="1"/>
          </p:cNvSpPr>
          <p:nvPr>
            <p:custDataLst>
              <p:tags r:id="rId36"/>
            </p:custDataLst>
          </p:nvPr>
        </p:nvSpPr>
        <p:spPr bwMode="auto">
          <a:xfrm>
            <a:off x="2724150" y="3376613"/>
            <a:ext cx="985838" cy="301625"/>
          </a:xfrm>
          <a:prstGeom prst="ellipse">
            <a:avLst/>
          </a:prstGeom>
          <a:solidFill>
            <a:schemeClr val="bg1"/>
          </a:solidFill>
          <a:ln w="9525" algn="ctr">
            <a:solidFill>
              <a:srgbClr val="009DF0"/>
            </a:solidFill>
          </a:ln>
          <a:effec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F52882AB-1AA5-4479-80A6-D66DC48BA0F3}" type="datetime'''+''2'''''''''',''''''''''''''''''''''9''''''%'''''''">
              <a:rPr lang="da-DK" altLang="en-US" sz="1400" b="1" smtClean="0">
                <a:effectLst/>
              </a:rPr>
              <a:pPr marL="0" indent="0" algn="ctr">
                <a:spcBef>
                  <a:spcPct val="0"/>
                </a:spcBef>
                <a:spcAft>
                  <a:spcPct val="0"/>
                </a:spcAft>
                <a:buNone/>
              </a:pPr>
              <a:t>+2,9%</a:t>
            </a:fld>
            <a:endParaRPr lang="da-DK" sz="1400" b="1" noProof="0"/>
          </a:p>
        </p:txBody>
      </p:sp>
      <p:sp>
        <p:nvSpPr>
          <p:cNvPr id="72" name="Text Placeholder 2">
            <a:extLst>
              <a:ext uri="{FF2B5EF4-FFF2-40B4-BE49-F238E27FC236}">
                <a16:creationId xmlns:a16="http://schemas.microsoft.com/office/drawing/2014/main" id="{4B6976C5-B03F-4460-867B-663BD4C62EFD}"/>
              </a:ext>
            </a:extLst>
          </p:cNvPr>
          <p:cNvSpPr>
            <a:spLocks noGrp="1"/>
          </p:cNvSpPr>
          <p:nvPr>
            <p:custDataLst>
              <p:tags r:id="rId37"/>
            </p:custDataLst>
          </p:nvPr>
        </p:nvSpPr>
        <p:spPr bwMode="auto">
          <a:xfrm>
            <a:off x="4527550" y="2779713"/>
            <a:ext cx="985838" cy="301625"/>
          </a:xfrm>
          <a:prstGeom prst="ellipse">
            <a:avLst/>
          </a:prstGeom>
          <a:solidFill>
            <a:schemeClr val="bg1"/>
          </a:solidFill>
          <a:ln w="9525" algn="ctr">
            <a:solidFill>
              <a:srgbClr val="009DF0"/>
            </a:solidFill>
          </a:ln>
          <a:effec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BBBC021B-EA31-4E82-87C2-130249666614}" type="datetime'''''''''''''+''1'''''''',''''1''''''''''''''''''''%'''''''">
              <a:rPr lang="da-DK" altLang="en-US" sz="1400" b="1" smtClean="0">
                <a:effectLst/>
              </a:rPr>
              <a:pPr marL="0" indent="0" algn="ctr">
                <a:spcBef>
                  <a:spcPct val="0"/>
                </a:spcBef>
                <a:spcAft>
                  <a:spcPct val="0"/>
                </a:spcAft>
                <a:buNone/>
              </a:pPr>
              <a:t>+1,1%</a:t>
            </a:fld>
            <a:endParaRPr lang="da-DK" sz="1400" b="1" noProof="0"/>
          </a:p>
        </p:txBody>
      </p:sp>
      <p:cxnSp>
        <p:nvCxnSpPr>
          <p:cNvPr id="25" name="Straight Connector 24">
            <a:extLst>
              <a:ext uri="{FF2B5EF4-FFF2-40B4-BE49-F238E27FC236}">
                <a16:creationId xmlns:a16="http://schemas.microsoft.com/office/drawing/2014/main" id="{3C70A15D-5B04-4721-A865-46791E2FB3EE}"/>
              </a:ext>
            </a:extLst>
          </p:cNvPr>
          <p:cNvCxnSpPr/>
          <p:nvPr>
            <p:custDataLst>
              <p:tags r:id="rId38"/>
            </p:custDataLst>
          </p:nvPr>
        </p:nvCxnSpPr>
        <p:spPr bwMode="gray">
          <a:xfrm>
            <a:off x="3287713" y="6419850"/>
            <a:ext cx="152400" cy="0"/>
          </a:xfrm>
          <a:prstGeom prst="line">
            <a:avLst/>
          </a:prstGeom>
          <a:ln w="38100" cap="rnd" cmpd="sng" algn="ctr">
            <a:solidFill>
              <a:srgbClr val="ADD095"/>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40F7930-8A62-4698-B560-CCD2A54A2689}"/>
              </a:ext>
            </a:extLst>
          </p:cNvPr>
          <p:cNvCxnSpPr/>
          <p:nvPr>
            <p:custDataLst>
              <p:tags r:id="rId39"/>
            </p:custDataLst>
          </p:nvPr>
        </p:nvCxnSpPr>
        <p:spPr bwMode="gray">
          <a:xfrm>
            <a:off x="3287713" y="6156325"/>
            <a:ext cx="152400" cy="0"/>
          </a:xfrm>
          <a:prstGeom prst="line">
            <a:avLst/>
          </a:prstGeom>
          <a:ln w="38100" cap="rnd" cmpd="sng" algn="ctr">
            <a:solidFill>
              <a:srgbClr val="009DF0"/>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E4A60B3-33EA-416E-A778-E16467EA8F09}"/>
              </a:ext>
            </a:extLst>
          </p:cNvPr>
          <p:cNvCxnSpPr/>
          <p:nvPr>
            <p:custDataLst>
              <p:tags r:id="rId40"/>
            </p:custDataLst>
          </p:nvPr>
        </p:nvCxnSpPr>
        <p:spPr bwMode="gray">
          <a:xfrm>
            <a:off x="1263650" y="6156325"/>
            <a:ext cx="212725" cy="0"/>
          </a:xfrm>
          <a:prstGeom prst="line">
            <a:avLst/>
          </a:prstGeom>
          <a:ln w="38100"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C91C260-897B-4B92-ADE9-880D92895095}"/>
              </a:ext>
            </a:extLst>
          </p:cNvPr>
          <p:cNvCxnSpPr/>
          <p:nvPr>
            <p:custDataLst>
              <p:tags r:id="rId41"/>
            </p:custDataLst>
          </p:nvPr>
        </p:nvCxnSpPr>
        <p:spPr bwMode="gray">
          <a:xfrm>
            <a:off x="1255713" y="6419850"/>
            <a:ext cx="228600" cy="0"/>
          </a:xfrm>
          <a:prstGeom prst="line">
            <a:avLst/>
          </a:prstGeom>
          <a:ln w="19050" cap="rnd" cmpd="sng" algn="ctr">
            <a:solidFill>
              <a:schemeClr val="accent5"/>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BD61D26-7516-4ECD-B09F-C5631C260ECA}"/>
              </a:ext>
            </a:extLst>
          </p:cNvPr>
          <p:cNvCxnSpPr/>
          <p:nvPr>
            <p:custDataLst>
              <p:tags r:id="rId42"/>
            </p:custDataLst>
          </p:nvPr>
        </p:nvCxnSpPr>
        <p:spPr bwMode="gray">
          <a:xfrm>
            <a:off x="4956175" y="6156325"/>
            <a:ext cx="152400" cy="0"/>
          </a:xfrm>
          <a:prstGeom prst="line">
            <a:avLst/>
          </a:prstGeom>
          <a:ln w="38100" cap="rnd" cmpd="sng" algn="ctr">
            <a:solidFill>
              <a:srgbClr val="62294B"/>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Text Placeholder 2">
            <a:extLst>
              <a:ext uri="{FF2B5EF4-FFF2-40B4-BE49-F238E27FC236}">
                <a16:creationId xmlns:a16="http://schemas.microsoft.com/office/drawing/2014/main" id="{8572C749-2F54-4EE5-83F7-7AE41DFF6592}"/>
              </a:ext>
            </a:extLst>
          </p:cNvPr>
          <p:cNvSpPr>
            <a:spLocks noGrp="1"/>
          </p:cNvSpPr>
          <p:nvPr>
            <p:custDataLst>
              <p:tags r:id="rId43"/>
            </p:custDataLst>
          </p:nvPr>
        </p:nvSpPr>
        <p:spPr bwMode="auto">
          <a:xfrm>
            <a:off x="1546225" y="6057900"/>
            <a:ext cx="11398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4A6513C5-2771-4223-81C9-094FE1B4ED79}" type="datetime'''''''''A''''''''''''a''r''''h''us'''''' ''''Ha''v''n'''">
              <a:rPr lang="da-DK" altLang="en-US" sz="1400" smtClean="0"/>
              <a:pPr marL="0" indent="0">
                <a:spcBef>
                  <a:spcPct val="0"/>
                </a:spcBef>
                <a:spcAft>
                  <a:spcPct val="0"/>
                </a:spcAft>
                <a:buNone/>
              </a:pPr>
              <a:t>Aarhus Havn</a:t>
            </a:fld>
            <a:endParaRPr lang="da-DK" sz="1400" noProof="0"/>
          </a:p>
        </p:txBody>
      </p:sp>
      <p:sp>
        <p:nvSpPr>
          <p:cNvPr id="56" name="Text Placeholder 2">
            <a:extLst>
              <a:ext uri="{FF2B5EF4-FFF2-40B4-BE49-F238E27FC236}">
                <a16:creationId xmlns:a16="http://schemas.microsoft.com/office/drawing/2014/main" id="{629C9E60-767D-43C3-B808-C2BAE2D09719}"/>
              </a:ext>
            </a:extLst>
          </p:cNvPr>
          <p:cNvSpPr>
            <a:spLocks noGrp="1"/>
          </p:cNvSpPr>
          <p:nvPr>
            <p:custDataLst>
              <p:tags r:id="rId44"/>
            </p:custDataLst>
          </p:nvPr>
        </p:nvSpPr>
        <p:spPr bwMode="auto">
          <a:xfrm>
            <a:off x="1546225" y="6321425"/>
            <a:ext cx="15906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r>
              <a:rPr lang="da-DK" sz="1400" noProof="0"/>
              <a:t>Planlagt kapacitet</a:t>
            </a:r>
          </a:p>
        </p:txBody>
      </p:sp>
      <p:sp>
        <p:nvSpPr>
          <p:cNvPr id="32" name="Text Placeholder 2">
            <a:extLst>
              <a:ext uri="{FF2B5EF4-FFF2-40B4-BE49-F238E27FC236}">
                <a16:creationId xmlns:a16="http://schemas.microsoft.com/office/drawing/2014/main" id="{290D9014-AF5D-4339-B585-01333D94A7D6}"/>
              </a:ext>
            </a:extLst>
          </p:cNvPr>
          <p:cNvSpPr>
            <a:spLocks noGrp="1"/>
          </p:cNvSpPr>
          <p:nvPr>
            <p:custDataLst>
              <p:tags r:id="rId45"/>
            </p:custDataLst>
          </p:nvPr>
        </p:nvSpPr>
        <p:spPr bwMode="auto">
          <a:xfrm>
            <a:off x="3540125" y="6321425"/>
            <a:ext cx="9032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359EA491-D74A-43AC-AB8A-40BA101A0040}" type="datetime'''''''''Høj'''''''''''''''' ''v''''''''''æ''''k''''s''''t'''">
              <a:rPr lang="da-DK" altLang="en-US" sz="1400" smtClean="0"/>
              <a:pPr marL="0" indent="0">
                <a:spcBef>
                  <a:spcPct val="0"/>
                </a:spcBef>
                <a:spcAft>
                  <a:spcPct val="0"/>
                </a:spcAft>
                <a:buNone/>
              </a:pPr>
              <a:t>Høj vækst</a:t>
            </a:fld>
            <a:endParaRPr lang="da-DK" sz="1400" noProof="0"/>
          </a:p>
        </p:txBody>
      </p:sp>
      <p:sp>
        <p:nvSpPr>
          <p:cNvPr id="30" name="Text Placeholder 2">
            <a:extLst>
              <a:ext uri="{FF2B5EF4-FFF2-40B4-BE49-F238E27FC236}">
                <a16:creationId xmlns:a16="http://schemas.microsoft.com/office/drawing/2014/main" id="{3E6C7163-09A9-47B5-B746-254D2E58FC07}"/>
              </a:ext>
            </a:extLst>
          </p:cNvPr>
          <p:cNvSpPr>
            <a:spLocks noGrp="1"/>
          </p:cNvSpPr>
          <p:nvPr>
            <p:custDataLst>
              <p:tags r:id="rId46"/>
            </p:custDataLst>
          </p:nvPr>
        </p:nvSpPr>
        <p:spPr bwMode="auto">
          <a:xfrm>
            <a:off x="3540125" y="6057900"/>
            <a:ext cx="12652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3EEC84F0-3860-4E86-9449-585366776E69}" type="datetime'B''as''is ''''s''''''''c''''''''e''''n''a''''''''r''ie'''''">
              <a:rPr lang="da-DK" altLang="en-US" sz="1400" smtClean="0"/>
              <a:pPr marL="0" indent="0">
                <a:spcBef>
                  <a:spcPct val="0"/>
                </a:spcBef>
                <a:spcAft>
                  <a:spcPct val="0"/>
                </a:spcAft>
                <a:buNone/>
              </a:pPr>
              <a:t>Basis scenarie</a:t>
            </a:fld>
            <a:endParaRPr lang="da-DK" sz="1400" noProof="0"/>
          </a:p>
        </p:txBody>
      </p:sp>
      <p:sp>
        <p:nvSpPr>
          <p:cNvPr id="33" name="Text Placeholder 2">
            <a:extLst>
              <a:ext uri="{FF2B5EF4-FFF2-40B4-BE49-F238E27FC236}">
                <a16:creationId xmlns:a16="http://schemas.microsoft.com/office/drawing/2014/main" id="{C69F12F8-D9D1-4D63-8FFA-9F61DB49CAB4}"/>
              </a:ext>
            </a:extLst>
          </p:cNvPr>
          <p:cNvSpPr>
            <a:spLocks noGrp="1"/>
          </p:cNvSpPr>
          <p:nvPr>
            <p:custDataLst>
              <p:tags r:id="rId47"/>
            </p:custDataLst>
          </p:nvPr>
        </p:nvSpPr>
        <p:spPr bwMode="auto">
          <a:xfrm>
            <a:off x="5208588" y="6057900"/>
            <a:ext cx="9080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5F7C31F8-912D-4E84-90CB-DDCD8061C28F}" type="datetime'''''''''''''''''''L''''''a''''''''v'''' ''væk''''''s''t'''''">
              <a:rPr lang="da-DK" altLang="en-US" sz="1400" smtClean="0"/>
              <a:pPr marL="0" indent="0">
                <a:spcBef>
                  <a:spcPct val="0"/>
                </a:spcBef>
                <a:spcAft>
                  <a:spcPct val="0"/>
                </a:spcAft>
                <a:buNone/>
              </a:pPr>
              <a:t>Lav vækst</a:t>
            </a:fld>
            <a:endParaRPr lang="da-DK" sz="1400" noProof="0"/>
          </a:p>
        </p:txBody>
      </p:sp>
      <p:sp>
        <p:nvSpPr>
          <p:cNvPr id="23" name="TextBox 22">
            <a:extLst>
              <a:ext uri="{FF2B5EF4-FFF2-40B4-BE49-F238E27FC236}">
                <a16:creationId xmlns:a16="http://schemas.microsoft.com/office/drawing/2014/main" id="{100DD0A2-A274-4187-B645-6902E6755368}"/>
              </a:ext>
            </a:extLst>
          </p:cNvPr>
          <p:cNvSpPr txBox="1"/>
          <p:nvPr/>
        </p:nvSpPr>
        <p:spPr>
          <a:xfrm>
            <a:off x="9014377" y="2399532"/>
            <a:ext cx="2211214" cy="430887"/>
          </a:xfrm>
          <a:prstGeom prst="rect">
            <a:avLst/>
          </a:prstGeom>
          <a:noFill/>
        </p:spPr>
        <p:txBody>
          <a:bodyPr wrap="square" lIns="0" tIns="0" rIns="0" bIns="0" rtlCol="0">
            <a:spAutoFit/>
          </a:bodyPr>
          <a:lstStyle/>
          <a:p>
            <a:r>
              <a:rPr lang="da-DK" sz="1400"/>
              <a:t>Ny rute til Asien har drevet væksten</a:t>
            </a:r>
          </a:p>
        </p:txBody>
      </p:sp>
      <p:sp>
        <p:nvSpPr>
          <p:cNvPr id="86" name="TextBox 85">
            <a:extLst>
              <a:ext uri="{FF2B5EF4-FFF2-40B4-BE49-F238E27FC236}">
                <a16:creationId xmlns:a16="http://schemas.microsoft.com/office/drawing/2014/main" id="{001448B8-AEC6-4C3F-A0F4-554D6D132BD2}"/>
              </a:ext>
            </a:extLst>
          </p:cNvPr>
          <p:cNvSpPr txBox="1"/>
          <p:nvPr/>
        </p:nvSpPr>
        <p:spPr>
          <a:xfrm>
            <a:off x="9014377" y="3649107"/>
            <a:ext cx="2211214" cy="646331"/>
          </a:xfrm>
          <a:prstGeom prst="rect">
            <a:avLst/>
          </a:prstGeom>
          <a:noFill/>
        </p:spPr>
        <p:txBody>
          <a:bodyPr wrap="square" lIns="0" tIns="0" rIns="0" bIns="0" rtlCol="0">
            <a:spAutoFit/>
          </a:bodyPr>
          <a:lstStyle/>
          <a:p>
            <a:r>
              <a:rPr lang="da-DK" sz="1400"/>
              <a:t>Containerskibe bliver større, og kræver dybere havnebassin</a:t>
            </a:r>
          </a:p>
        </p:txBody>
      </p:sp>
      <p:sp>
        <p:nvSpPr>
          <p:cNvPr id="87" name="TextBox 86">
            <a:extLst>
              <a:ext uri="{FF2B5EF4-FFF2-40B4-BE49-F238E27FC236}">
                <a16:creationId xmlns:a16="http://schemas.microsoft.com/office/drawing/2014/main" id="{F895F292-685D-4380-8577-020EDF274739}"/>
              </a:ext>
            </a:extLst>
          </p:cNvPr>
          <p:cNvSpPr txBox="1"/>
          <p:nvPr/>
        </p:nvSpPr>
        <p:spPr>
          <a:xfrm>
            <a:off x="9014377" y="5075381"/>
            <a:ext cx="2211214" cy="646331"/>
          </a:xfrm>
          <a:prstGeom prst="rect">
            <a:avLst/>
          </a:prstGeom>
          <a:noFill/>
        </p:spPr>
        <p:txBody>
          <a:bodyPr wrap="square" lIns="0" tIns="0" rIns="0" bIns="0" rtlCol="0">
            <a:spAutoFit/>
          </a:bodyPr>
          <a:lstStyle/>
          <a:p>
            <a:r>
              <a:rPr lang="da-DK" sz="1400"/>
              <a:t>Opførelsen af Marselistunnelen skaber gode synergier</a:t>
            </a:r>
          </a:p>
        </p:txBody>
      </p:sp>
      <p:sp>
        <p:nvSpPr>
          <p:cNvPr id="61" name="TextBox 60">
            <a:extLst>
              <a:ext uri="{FF2B5EF4-FFF2-40B4-BE49-F238E27FC236}">
                <a16:creationId xmlns:a16="http://schemas.microsoft.com/office/drawing/2014/main" id="{23C63C08-2F38-4A87-B680-DCCBA3AC9FE4}"/>
              </a:ext>
            </a:extLst>
          </p:cNvPr>
          <p:cNvSpPr txBox="1"/>
          <p:nvPr/>
        </p:nvSpPr>
        <p:spPr>
          <a:xfrm>
            <a:off x="6381649" y="2692738"/>
            <a:ext cx="626775" cy="246221"/>
          </a:xfrm>
          <a:prstGeom prst="rect">
            <a:avLst/>
          </a:prstGeom>
          <a:noFill/>
        </p:spPr>
        <p:txBody>
          <a:bodyPr wrap="none" lIns="0" tIns="0" rIns="0" bIns="0" rtlCol="0">
            <a:spAutoFit/>
          </a:bodyPr>
          <a:lstStyle/>
          <a:p>
            <a:pPr algn="ctr"/>
            <a:r>
              <a:rPr lang="da-DK" sz="1600" b="1">
                <a:solidFill>
                  <a:schemeClr val="accent3"/>
                </a:solidFill>
              </a:rPr>
              <a:t>2,2%</a:t>
            </a:r>
          </a:p>
        </p:txBody>
      </p:sp>
      <p:sp>
        <p:nvSpPr>
          <p:cNvPr id="62" name="TextBox 61">
            <a:extLst>
              <a:ext uri="{FF2B5EF4-FFF2-40B4-BE49-F238E27FC236}">
                <a16:creationId xmlns:a16="http://schemas.microsoft.com/office/drawing/2014/main" id="{8F3907B7-77E1-44D4-8A07-468066FD1515}"/>
              </a:ext>
            </a:extLst>
          </p:cNvPr>
          <p:cNvSpPr txBox="1"/>
          <p:nvPr/>
        </p:nvSpPr>
        <p:spPr>
          <a:xfrm>
            <a:off x="6381649" y="3271050"/>
            <a:ext cx="626775" cy="246221"/>
          </a:xfrm>
          <a:prstGeom prst="rect">
            <a:avLst/>
          </a:prstGeom>
          <a:noFill/>
        </p:spPr>
        <p:txBody>
          <a:bodyPr wrap="none" lIns="0" tIns="0" rIns="0" bIns="0" rtlCol="0">
            <a:spAutoFit/>
          </a:bodyPr>
          <a:lstStyle/>
          <a:p>
            <a:pPr algn="ctr"/>
            <a:r>
              <a:rPr lang="da-DK" sz="1600" b="1">
                <a:solidFill>
                  <a:schemeClr val="tx2"/>
                </a:solidFill>
              </a:rPr>
              <a:t>1,7%</a:t>
            </a:r>
          </a:p>
        </p:txBody>
      </p:sp>
      <p:sp>
        <p:nvSpPr>
          <p:cNvPr id="64" name="TextBox 63">
            <a:extLst>
              <a:ext uri="{FF2B5EF4-FFF2-40B4-BE49-F238E27FC236}">
                <a16:creationId xmlns:a16="http://schemas.microsoft.com/office/drawing/2014/main" id="{965FE980-C541-47C2-9F17-C26205DE8978}"/>
              </a:ext>
            </a:extLst>
          </p:cNvPr>
          <p:cNvSpPr txBox="1"/>
          <p:nvPr/>
        </p:nvSpPr>
        <p:spPr>
          <a:xfrm>
            <a:off x="6381649" y="3803495"/>
            <a:ext cx="626775" cy="246221"/>
          </a:xfrm>
          <a:prstGeom prst="rect">
            <a:avLst/>
          </a:prstGeom>
          <a:noFill/>
        </p:spPr>
        <p:txBody>
          <a:bodyPr wrap="none" lIns="0" tIns="0" rIns="0" bIns="0" rtlCol="0">
            <a:spAutoFit/>
          </a:bodyPr>
          <a:lstStyle/>
          <a:p>
            <a:pPr algn="ctr"/>
            <a:r>
              <a:rPr lang="da-DK" sz="1600" b="1">
                <a:solidFill>
                  <a:schemeClr val="accent4"/>
                </a:solidFill>
              </a:rPr>
              <a:t>1,0%</a:t>
            </a:r>
          </a:p>
        </p:txBody>
      </p:sp>
      <p:grpSp>
        <p:nvGrpSpPr>
          <p:cNvPr id="88" name="Group 87">
            <a:extLst>
              <a:ext uri="{FF2B5EF4-FFF2-40B4-BE49-F238E27FC236}">
                <a16:creationId xmlns:a16="http://schemas.microsoft.com/office/drawing/2014/main" id="{04B5C963-DAC8-49E1-B535-6AB0D9EE6292}"/>
              </a:ext>
            </a:extLst>
          </p:cNvPr>
          <p:cNvGrpSpPr/>
          <p:nvPr/>
        </p:nvGrpSpPr>
        <p:grpSpPr>
          <a:xfrm>
            <a:off x="11092255" y="127163"/>
            <a:ext cx="936000" cy="935999"/>
            <a:chOff x="353689" y="1946156"/>
            <a:chExt cx="510311" cy="504000"/>
          </a:xfrm>
        </p:grpSpPr>
        <p:sp>
          <p:nvSpPr>
            <p:cNvPr id="89" name="Oval 88">
              <a:extLst>
                <a:ext uri="{FF2B5EF4-FFF2-40B4-BE49-F238E27FC236}">
                  <a16:creationId xmlns:a16="http://schemas.microsoft.com/office/drawing/2014/main" id="{495D2489-F07A-41A9-ABF5-C17EE7CF0F26}"/>
                </a:ext>
              </a:extLst>
            </p:cNvPr>
            <p:cNvSpPr/>
            <p:nvPr/>
          </p:nvSpPr>
          <p:spPr>
            <a:xfrm>
              <a:off x="353689" y="1949001"/>
              <a:ext cx="468000" cy="468000"/>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endParaRPr lang="en-GB" sz="2000" noProof="0" err="1"/>
            </a:p>
          </p:txBody>
        </p:sp>
        <p:grpSp>
          <p:nvGrpSpPr>
            <p:cNvPr id="90" name="Group 89">
              <a:extLst>
                <a:ext uri="{FF2B5EF4-FFF2-40B4-BE49-F238E27FC236}">
                  <a16:creationId xmlns:a16="http://schemas.microsoft.com/office/drawing/2014/main" id="{A692EA6B-CB6D-4FBD-9DA5-AA5E19825929}"/>
                </a:ext>
              </a:extLst>
            </p:cNvPr>
            <p:cNvGrpSpPr/>
            <p:nvPr/>
          </p:nvGrpSpPr>
          <p:grpSpPr>
            <a:xfrm>
              <a:off x="360000" y="1946156"/>
              <a:ext cx="504000" cy="504000"/>
              <a:chOff x="0" y="0"/>
              <a:chExt cx="914400" cy="914400"/>
            </a:xfrm>
          </p:grpSpPr>
          <p:sp>
            <p:nvSpPr>
              <p:cNvPr id="91" name="Rectangle 90">
                <a:extLst>
                  <a:ext uri="{FF2B5EF4-FFF2-40B4-BE49-F238E27FC236}">
                    <a16:creationId xmlns:a16="http://schemas.microsoft.com/office/drawing/2014/main" id="{3EA1578B-6BF7-4961-8658-7E764E426A66}"/>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2" name="Picture 91">
                <a:extLst>
                  <a:ext uri="{FF2B5EF4-FFF2-40B4-BE49-F238E27FC236}">
                    <a16:creationId xmlns:a16="http://schemas.microsoft.com/office/drawing/2014/main" id="{4B8F6B65-19BB-403F-B391-D3DA265E82D3}"/>
                  </a:ext>
                </a:extLst>
              </p:cNvPr>
              <p:cNvPicPr>
                <a:picLocks noChangeAspect="1"/>
              </p:cNvPicPr>
              <p:nvPr/>
            </p:nvPicPr>
            <p:blipFill>
              <a:blip r:embed="rId54"/>
              <a:srcRect/>
              <a:stretch/>
            </p:blipFill>
            <p:spPr>
              <a:xfrm>
                <a:off x="93507" y="93507"/>
                <a:ext cx="727385" cy="727385"/>
              </a:xfrm>
              <a:prstGeom prst="rect">
                <a:avLst/>
              </a:prstGeom>
            </p:spPr>
          </p:pic>
        </p:grpSp>
      </p:grpSp>
      <p:grpSp>
        <p:nvGrpSpPr>
          <p:cNvPr id="47" name="Group 46">
            <a:extLst>
              <a:ext uri="{FF2B5EF4-FFF2-40B4-BE49-F238E27FC236}">
                <a16:creationId xmlns:a16="http://schemas.microsoft.com/office/drawing/2014/main" id="{944C9C54-7B23-492C-9326-987EAFD5129A}"/>
              </a:ext>
            </a:extLst>
          </p:cNvPr>
          <p:cNvGrpSpPr>
            <a:grpSpLocks/>
          </p:cNvGrpSpPr>
          <p:nvPr/>
        </p:nvGrpSpPr>
        <p:grpSpPr>
          <a:xfrm>
            <a:off x="7691522" y="2096555"/>
            <a:ext cx="1146965" cy="1146965"/>
            <a:chOff x="0" y="0"/>
            <a:chExt cx="914400" cy="914400"/>
          </a:xfrm>
        </p:grpSpPr>
        <p:sp>
          <p:nvSpPr>
            <p:cNvPr id="48" name="Rectangle 47">
              <a:extLst>
                <a:ext uri="{FF2B5EF4-FFF2-40B4-BE49-F238E27FC236}">
                  <a16:creationId xmlns:a16="http://schemas.microsoft.com/office/drawing/2014/main" id="{EFA80033-BE0D-40F6-B0F6-9B637798B1A8}"/>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E29BB0B2-B5D9-4A77-8A2C-22ECD0088C2F}"/>
                </a:ext>
              </a:extLst>
            </p:cNvPr>
            <p:cNvPicPr>
              <a:picLocks noChangeAspect="1"/>
            </p:cNvPicPr>
            <p:nvPr/>
          </p:nvPicPr>
          <p:blipFill>
            <a:blip r:embed="rId55"/>
            <a:srcRect/>
            <a:stretch/>
          </p:blipFill>
          <p:spPr>
            <a:xfrm>
              <a:off x="93507" y="93508"/>
              <a:ext cx="727385" cy="727385"/>
            </a:xfrm>
            <a:prstGeom prst="rect">
              <a:avLst/>
            </a:prstGeom>
          </p:spPr>
        </p:pic>
      </p:grpSp>
      <p:grpSp>
        <p:nvGrpSpPr>
          <p:cNvPr id="50" name="Group 49">
            <a:extLst>
              <a:ext uri="{FF2B5EF4-FFF2-40B4-BE49-F238E27FC236}">
                <a16:creationId xmlns:a16="http://schemas.microsoft.com/office/drawing/2014/main" id="{E4B76DC2-26D6-4BBA-BB91-532ADA41E07F}"/>
              </a:ext>
            </a:extLst>
          </p:cNvPr>
          <p:cNvGrpSpPr>
            <a:grpSpLocks/>
          </p:cNvGrpSpPr>
          <p:nvPr/>
        </p:nvGrpSpPr>
        <p:grpSpPr>
          <a:xfrm>
            <a:off x="7691521" y="3396308"/>
            <a:ext cx="1146966" cy="1146966"/>
            <a:chOff x="0" y="0"/>
            <a:chExt cx="914400" cy="914400"/>
          </a:xfrm>
        </p:grpSpPr>
        <p:sp>
          <p:nvSpPr>
            <p:cNvPr id="51" name="Rectangle 50">
              <a:extLst>
                <a:ext uri="{FF2B5EF4-FFF2-40B4-BE49-F238E27FC236}">
                  <a16:creationId xmlns:a16="http://schemas.microsoft.com/office/drawing/2014/main" id="{016CC242-262B-48D5-8BA0-C18D394E5AA6}"/>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2" name="Picture 51">
              <a:extLst>
                <a:ext uri="{FF2B5EF4-FFF2-40B4-BE49-F238E27FC236}">
                  <a16:creationId xmlns:a16="http://schemas.microsoft.com/office/drawing/2014/main" id="{4AF58A32-762E-4F62-B574-6FE6E7345397}"/>
                </a:ext>
              </a:extLst>
            </p:cNvPr>
            <p:cNvPicPr>
              <a:picLocks noChangeAspect="1"/>
            </p:cNvPicPr>
            <p:nvPr/>
          </p:nvPicPr>
          <p:blipFill>
            <a:blip r:embed="rId54"/>
            <a:srcRect/>
            <a:stretch/>
          </p:blipFill>
          <p:spPr>
            <a:xfrm>
              <a:off x="93507" y="93507"/>
              <a:ext cx="727385" cy="727385"/>
            </a:xfrm>
            <a:prstGeom prst="rect">
              <a:avLst/>
            </a:prstGeom>
          </p:spPr>
        </p:pic>
      </p:grpSp>
      <p:grpSp>
        <p:nvGrpSpPr>
          <p:cNvPr id="53" name="Group 52">
            <a:extLst>
              <a:ext uri="{FF2B5EF4-FFF2-40B4-BE49-F238E27FC236}">
                <a16:creationId xmlns:a16="http://schemas.microsoft.com/office/drawing/2014/main" id="{F59C873A-16BB-4785-97D5-D0673EFD4E89}"/>
              </a:ext>
            </a:extLst>
          </p:cNvPr>
          <p:cNvGrpSpPr>
            <a:grpSpLocks/>
          </p:cNvGrpSpPr>
          <p:nvPr/>
        </p:nvGrpSpPr>
        <p:grpSpPr>
          <a:xfrm>
            <a:off x="7761640" y="4887656"/>
            <a:ext cx="1006729" cy="1006729"/>
            <a:chOff x="0" y="0"/>
            <a:chExt cx="914400" cy="914400"/>
          </a:xfrm>
        </p:grpSpPr>
        <p:sp>
          <p:nvSpPr>
            <p:cNvPr id="55" name="Rectangle 54">
              <a:extLst>
                <a:ext uri="{FF2B5EF4-FFF2-40B4-BE49-F238E27FC236}">
                  <a16:creationId xmlns:a16="http://schemas.microsoft.com/office/drawing/2014/main" id="{58F2B3DF-759D-45C6-931F-3CB05C2A899D}"/>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7" name="Picture 56">
              <a:extLst>
                <a:ext uri="{FF2B5EF4-FFF2-40B4-BE49-F238E27FC236}">
                  <a16:creationId xmlns:a16="http://schemas.microsoft.com/office/drawing/2014/main" id="{68DFF61A-35DB-45E2-8691-7FAF93E655EF}"/>
                </a:ext>
              </a:extLst>
            </p:cNvPr>
            <p:cNvPicPr>
              <a:picLocks noChangeAspect="1"/>
            </p:cNvPicPr>
            <p:nvPr/>
          </p:nvPicPr>
          <p:blipFill>
            <a:blip r:embed="rId56"/>
            <a:srcRect/>
            <a:stretch/>
          </p:blipFill>
          <p:spPr>
            <a:xfrm>
              <a:off x="93507" y="93508"/>
              <a:ext cx="727385" cy="727385"/>
            </a:xfrm>
            <a:prstGeom prst="rect">
              <a:avLst/>
            </a:prstGeom>
          </p:spPr>
        </p:pic>
      </p:grpSp>
      <p:sp>
        <p:nvSpPr>
          <p:cNvPr id="14" name="TextBox 13">
            <a:extLst>
              <a:ext uri="{FF2B5EF4-FFF2-40B4-BE49-F238E27FC236}">
                <a16:creationId xmlns:a16="http://schemas.microsoft.com/office/drawing/2014/main" id="{23A9B483-5E1B-42FA-81BD-4545A077C4B6}"/>
              </a:ext>
            </a:extLst>
          </p:cNvPr>
          <p:cNvSpPr txBox="1"/>
          <p:nvPr/>
        </p:nvSpPr>
        <p:spPr>
          <a:xfrm>
            <a:off x="360000" y="2013045"/>
            <a:ext cx="1480735" cy="215444"/>
          </a:xfrm>
          <a:prstGeom prst="rect">
            <a:avLst/>
          </a:prstGeom>
          <a:noFill/>
        </p:spPr>
        <p:txBody>
          <a:bodyPr wrap="square" lIns="0" tIns="0" rIns="0" bIns="0" rtlCol="0">
            <a:spAutoFit/>
          </a:bodyPr>
          <a:lstStyle/>
          <a:p>
            <a:r>
              <a:rPr lang="da-DK" sz="1400"/>
              <a:t>Tusind tons</a:t>
            </a:r>
          </a:p>
        </p:txBody>
      </p:sp>
    </p:spTree>
    <p:extLst>
      <p:ext uri="{BB962C8B-B14F-4D97-AF65-F5344CB8AC3E}">
        <p14:creationId xmlns:p14="http://schemas.microsoft.com/office/powerpoint/2010/main" val="3538526312"/>
      </p:ext>
    </p:extLst>
  </p:cSld>
  <p:clrMapOvr>
    <a:masterClrMapping/>
  </p:clrMapOvr>
  <p:extLst>
    <p:ext uri="{6950BFC3-D8DA-4A85-94F7-54DA5524770B}">
      <p188:commentRel xmlns:p188="http://schemas.microsoft.com/office/powerpoint/2018/8/main" r:id="rId50"/>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B095BE-AC90-4557-998E-D6445BF99A23}"/>
              </a:ext>
            </a:extLst>
          </p:cNvPr>
          <p:cNvGraphicFramePr>
            <a:graphicFrameLocks noChangeAspect="1"/>
          </p:cNvGraphicFramePr>
          <p:nvPr>
            <p:custDataLst>
              <p:tags r:id="rId1"/>
            </p:custDataLst>
            <p:extLst>
              <p:ext uri="{D42A27DB-BD31-4B8C-83A1-F6EECF244321}">
                <p14:modId xmlns:p14="http://schemas.microsoft.com/office/powerpoint/2010/main" val="3648957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60" imgH="360" progId="TCLayout.ActiveDocument.1">
                  <p:embed/>
                </p:oleObj>
              </mc:Choice>
              <mc:Fallback>
                <p:oleObj name="think-cell Slide" r:id="rId26" imgW="360" imgH="360" progId="TCLayout.ActiveDocument.1">
                  <p:embed/>
                  <p:pic>
                    <p:nvPicPr>
                      <p:cNvPr id="6" name="Object 5" hidden="1">
                        <a:extLst>
                          <a:ext uri="{FF2B5EF4-FFF2-40B4-BE49-F238E27FC236}">
                            <a16:creationId xmlns:a16="http://schemas.microsoft.com/office/drawing/2014/main" id="{70B095BE-AC90-4557-998E-D6445BF99A23}"/>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56" name="Rectangle 55">
            <a:extLst>
              <a:ext uri="{FF2B5EF4-FFF2-40B4-BE49-F238E27FC236}">
                <a16:creationId xmlns:a16="http://schemas.microsoft.com/office/drawing/2014/main" id="{B115273F-DFA5-4311-BF60-CAA1D1A44AA4}"/>
              </a:ext>
            </a:extLst>
          </p:cNvPr>
          <p:cNvSpPr/>
          <p:nvPr/>
        </p:nvSpPr>
        <p:spPr>
          <a:xfrm>
            <a:off x="7335672" y="1828800"/>
            <a:ext cx="4856328" cy="5029200"/>
          </a:xfrm>
          <a:prstGeom prst="rect">
            <a:avLst/>
          </a:prstGeom>
          <a:solidFill>
            <a:srgbClr val="C9EC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Title 4">
            <a:extLst>
              <a:ext uri="{FF2B5EF4-FFF2-40B4-BE49-F238E27FC236}">
                <a16:creationId xmlns:a16="http://schemas.microsoft.com/office/drawing/2014/main" id="{EF2ADF54-785E-4D59-8A81-9606406AFD42}"/>
              </a:ext>
            </a:extLst>
          </p:cNvPr>
          <p:cNvSpPr>
            <a:spLocks noGrp="1"/>
          </p:cNvSpPr>
          <p:nvPr>
            <p:ph type="title"/>
          </p:nvPr>
        </p:nvSpPr>
        <p:spPr/>
        <p:txBody>
          <a:bodyPr vert="horz"/>
          <a:lstStyle/>
          <a:p>
            <a:r>
              <a:rPr lang="da-DK"/>
              <a:t>Fast bulk kunder har brug for specifikke arealer for at kunne håndtere deres gods</a:t>
            </a:r>
          </a:p>
        </p:txBody>
      </p:sp>
      <p:sp>
        <p:nvSpPr>
          <p:cNvPr id="59" name="Slide Number Placeholder 3">
            <a:extLst>
              <a:ext uri="{FF2B5EF4-FFF2-40B4-BE49-F238E27FC236}">
                <a16:creationId xmlns:a16="http://schemas.microsoft.com/office/drawing/2014/main" id="{B6946161-B343-49F1-91E3-DEEB50B20449}"/>
              </a:ext>
            </a:extLst>
          </p:cNvPr>
          <p:cNvSpPr>
            <a:spLocks noGrp="1"/>
          </p:cNvSpPr>
          <p:nvPr>
            <p:ph type="sldNum" sz="quarter" idx="12"/>
          </p:nvPr>
        </p:nvSpPr>
        <p:spPr/>
        <p:txBody>
          <a:bodyPr/>
          <a:lstStyle/>
          <a:p>
            <a:fld id="{23AA811B-2EBD-4900-905E-5BE206449611}" type="slidenum">
              <a:rPr lang="da-DK" smtClean="0"/>
              <a:pPr/>
              <a:t>12</a:t>
            </a:fld>
            <a:endParaRPr lang="da-DK"/>
          </a:p>
        </p:txBody>
      </p:sp>
      <p:sp>
        <p:nvSpPr>
          <p:cNvPr id="23" name="TextBox 22">
            <a:extLst>
              <a:ext uri="{FF2B5EF4-FFF2-40B4-BE49-F238E27FC236}">
                <a16:creationId xmlns:a16="http://schemas.microsoft.com/office/drawing/2014/main" id="{100DD0A2-A274-4187-B645-6902E6755368}"/>
              </a:ext>
            </a:extLst>
          </p:cNvPr>
          <p:cNvSpPr txBox="1"/>
          <p:nvPr/>
        </p:nvSpPr>
        <p:spPr>
          <a:xfrm>
            <a:off x="9014377" y="2399532"/>
            <a:ext cx="2211214" cy="646331"/>
          </a:xfrm>
          <a:prstGeom prst="rect">
            <a:avLst/>
          </a:prstGeom>
          <a:noFill/>
        </p:spPr>
        <p:txBody>
          <a:bodyPr wrap="square" lIns="0" tIns="0" rIns="0" bIns="0" rtlCol="0">
            <a:spAutoFit/>
          </a:bodyPr>
          <a:lstStyle/>
          <a:p>
            <a:r>
              <a:rPr lang="da-DK" sz="1400"/>
              <a:t>Specialindrettede områder med lange uopsigelige kontrakter</a:t>
            </a:r>
          </a:p>
        </p:txBody>
      </p:sp>
      <p:sp>
        <p:nvSpPr>
          <p:cNvPr id="86" name="TextBox 85">
            <a:extLst>
              <a:ext uri="{FF2B5EF4-FFF2-40B4-BE49-F238E27FC236}">
                <a16:creationId xmlns:a16="http://schemas.microsoft.com/office/drawing/2014/main" id="{001448B8-AEC6-4C3F-A0F4-554D6D132BD2}"/>
              </a:ext>
            </a:extLst>
          </p:cNvPr>
          <p:cNvSpPr txBox="1"/>
          <p:nvPr/>
        </p:nvSpPr>
        <p:spPr>
          <a:xfrm>
            <a:off x="9014377" y="3474534"/>
            <a:ext cx="2211214" cy="646331"/>
          </a:xfrm>
          <a:prstGeom prst="rect">
            <a:avLst/>
          </a:prstGeom>
          <a:noFill/>
        </p:spPr>
        <p:txBody>
          <a:bodyPr wrap="square" lIns="0" tIns="0" rIns="0" bIns="0" rtlCol="0">
            <a:spAutoFit/>
          </a:bodyPr>
          <a:lstStyle/>
          <a:p>
            <a:r>
              <a:rPr lang="da-DK" sz="1400"/>
              <a:t>Fasthold markedsposition på foderstoffer</a:t>
            </a:r>
          </a:p>
        </p:txBody>
      </p:sp>
      <p:sp>
        <p:nvSpPr>
          <p:cNvPr id="87" name="TextBox 86">
            <a:extLst>
              <a:ext uri="{FF2B5EF4-FFF2-40B4-BE49-F238E27FC236}">
                <a16:creationId xmlns:a16="http://schemas.microsoft.com/office/drawing/2014/main" id="{F895F292-685D-4380-8577-020EDF274739}"/>
              </a:ext>
            </a:extLst>
          </p:cNvPr>
          <p:cNvSpPr txBox="1"/>
          <p:nvPr/>
        </p:nvSpPr>
        <p:spPr>
          <a:xfrm>
            <a:off x="9014377" y="5409094"/>
            <a:ext cx="2211214" cy="430887"/>
          </a:xfrm>
          <a:prstGeom prst="rect">
            <a:avLst/>
          </a:prstGeom>
          <a:noFill/>
        </p:spPr>
        <p:txBody>
          <a:bodyPr wrap="square" lIns="0" tIns="0" rIns="0" bIns="0" rtlCol="0">
            <a:spAutoFit/>
          </a:bodyPr>
          <a:lstStyle/>
          <a:p>
            <a:r>
              <a:rPr lang="da-DK" sz="1400"/>
              <a:t>Potentiale i at afsøge nye forretningsområder</a:t>
            </a:r>
          </a:p>
        </p:txBody>
      </p:sp>
      <p:cxnSp>
        <p:nvCxnSpPr>
          <p:cNvPr id="57" name="Straight Connector 56">
            <a:extLst>
              <a:ext uri="{FF2B5EF4-FFF2-40B4-BE49-F238E27FC236}">
                <a16:creationId xmlns:a16="http://schemas.microsoft.com/office/drawing/2014/main" id="{A193964A-FC21-494F-94CC-5FAEBF079706}"/>
              </a:ext>
            </a:extLst>
          </p:cNvPr>
          <p:cNvCxnSpPr/>
          <p:nvPr>
            <p:custDataLst>
              <p:tags r:id="rId2"/>
            </p:custDataLst>
          </p:nvPr>
        </p:nvCxnSpPr>
        <p:spPr bwMode="auto">
          <a:xfrm flipH="1">
            <a:off x="1114425" y="5599113"/>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2E577864-3FE8-4758-96BE-74B7A8EC4914}"/>
              </a:ext>
            </a:extLst>
          </p:cNvPr>
          <p:cNvCxnSpPr/>
          <p:nvPr>
            <p:custDataLst>
              <p:tags r:id="rId3"/>
            </p:custDataLst>
          </p:nvPr>
        </p:nvCxnSpPr>
        <p:spPr bwMode="auto">
          <a:xfrm flipH="1">
            <a:off x="1114425" y="4814888"/>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CE02E3BF-E9E9-4DA5-85AA-B496031BBC07}"/>
              </a:ext>
            </a:extLst>
          </p:cNvPr>
          <p:cNvCxnSpPr/>
          <p:nvPr>
            <p:custDataLst>
              <p:tags r:id="rId4"/>
            </p:custDataLst>
          </p:nvPr>
        </p:nvCxnSpPr>
        <p:spPr bwMode="auto">
          <a:xfrm flipH="1">
            <a:off x="1114425" y="4052888"/>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AD53D7A-079B-47DA-BBEE-B8D7A98469C4}"/>
              </a:ext>
            </a:extLst>
          </p:cNvPr>
          <p:cNvCxnSpPr/>
          <p:nvPr>
            <p:custDataLst>
              <p:tags r:id="rId5"/>
            </p:custDataLst>
          </p:nvPr>
        </p:nvCxnSpPr>
        <p:spPr bwMode="auto">
          <a:xfrm flipH="1">
            <a:off x="1114425" y="3292475"/>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9E24C617-682D-4A8B-B50E-2662CF3D2876}"/>
              </a:ext>
            </a:extLst>
          </p:cNvPr>
          <p:cNvCxnSpPr/>
          <p:nvPr>
            <p:custDataLst>
              <p:tags r:id="rId6"/>
            </p:custDataLst>
          </p:nvPr>
        </p:nvCxnSpPr>
        <p:spPr bwMode="auto">
          <a:xfrm flipH="1">
            <a:off x="1114425" y="2530475"/>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92" name="Chart 91">
            <a:extLst>
              <a:ext uri="{FF2B5EF4-FFF2-40B4-BE49-F238E27FC236}">
                <a16:creationId xmlns:a16="http://schemas.microsoft.com/office/drawing/2014/main" id="{D2C23F35-E3DE-46B0-8F9D-483535FB25E4}"/>
              </a:ext>
            </a:extLst>
          </p:cNvPr>
          <p:cNvGraphicFramePr/>
          <p:nvPr>
            <p:custDataLst>
              <p:tags r:id="rId7"/>
            </p:custDataLst>
            <p:extLst>
              <p:ext uri="{D42A27DB-BD31-4B8C-83A1-F6EECF244321}">
                <p14:modId xmlns:p14="http://schemas.microsoft.com/office/powerpoint/2010/main" val="4008594197"/>
              </p:ext>
            </p:extLst>
          </p:nvPr>
        </p:nvGraphicFramePr>
        <p:xfrm>
          <a:off x="784225" y="2447925"/>
          <a:ext cx="6186488" cy="3525838"/>
        </p:xfrm>
        <a:graphic>
          <a:graphicData uri="http://schemas.openxmlformats.org/drawingml/2006/chart">
            <c:chart xmlns:c="http://schemas.openxmlformats.org/drawingml/2006/chart" xmlns:r="http://schemas.openxmlformats.org/officeDocument/2006/relationships" r:id="rId28"/>
          </a:graphicData>
        </a:graphic>
      </p:graphicFrame>
      <p:sp>
        <p:nvSpPr>
          <p:cNvPr id="75" name="Text Placeholder 2">
            <a:extLst>
              <a:ext uri="{FF2B5EF4-FFF2-40B4-BE49-F238E27FC236}">
                <a16:creationId xmlns:a16="http://schemas.microsoft.com/office/drawing/2014/main" id="{F434835C-3DD0-450E-82C0-D4D339A8DF2C}"/>
              </a:ext>
            </a:extLst>
          </p:cNvPr>
          <p:cNvSpPr>
            <a:spLocks noGrp="1"/>
          </p:cNvSpPr>
          <p:nvPr>
            <p:custDataLst>
              <p:tags r:id="rId8"/>
            </p:custDataLst>
          </p:nvPr>
        </p:nvSpPr>
        <p:spPr bwMode="gray">
          <a:xfrm>
            <a:off x="481013" y="3946525"/>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C8F457FD-0B30-4377-B055-730D6AA858CE}" type="datetime'''''''''''''''''''''''''''''3''.''''5''''''''0''''''0'''''''">
              <a:rPr lang="da-DK" altLang="en-US" sz="1400" smtClean="0"/>
              <a:pPr marL="0" indent="0" algn="r">
                <a:spcBef>
                  <a:spcPct val="0"/>
                </a:spcBef>
                <a:spcAft>
                  <a:spcPct val="0"/>
                </a:spcAft>
                <a:buNone/>
              </a:pPr>
              <a:t>3.500</a:t>
            </a:fld>
            <a:endParaRPr lang="da-DK" sz="1400" noProof="0"/>
          </a:p>
        </p:txBody>
      </p:sp>
      <p:sp>
        <p:nvSpPr>
          <p:cNvPr id="74" name="Text Placeholder 2">
            <a:extLst>
              <a:ext uri="{FF2B5EF4-FFF2-40B4-BE49-F238E27FC236}">
                <a16:creationId xmlns:a16="http://schemas.microsoft.com/office/drawing/2014/main" id="{27748A11-342E-4B95-A33A-27B099C5E461}"/>
              </a:ext>
            </a:extLst>
          </p:cNvPr>
          <p:cNvSpPr>
            <a:spLocks noGrp="1"/>
          </p:cNvSpPr>
          <p:nvPr>
            <p:custDataLst>
              <p:tags r:id="rId9"/>
            </p:custDataLst>
          </p:nvPr>
        </p:nvSpPr>
        <p:spPr bwMode="gray">
          <a:xfrm>
            <a:off x="884238" y="5492750"/>
            <a:ext cx="112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E179C224-7174-4A54-8007-3D8A6BA857B2}" type="datetime'''''''''''''''''''''''0'''">
              <a:rPr lang="da-DK" altLang="en-US" sz="1400" smtClean="0"/>
              <a:pPr marL="0" indent="0" algn="r">
                <a:spcBef>
                  <a:spcPct val="0"/>
                </a:spcBef>
                <a:spcAft>
                  <a:spcPct val="0"/>
                </a:spcAft>
                <a:buNone/>
              </a:pPr>
              <a:t>0</a:t>
            </a:fld>
            <a:endParaRPr lang="da-DK" sz="1400" noProof="0"/>
          </a:p>
        </p:txBody>
      </p:sp>
      <p:sp>
        <p:nvSpPr>
          <p:cNvPr id="68" name="Text Placeholder 2">
            <a:extLst>
              <a:ext uri="{FF2B5EF4-FFF2-40B4-BE49-F238E27FC236}">
                <a16:creationId xmlns:a16="http://schemas.microsoft.com/office/drawing/2014/main" id="{4142D38C-8906-48D5-B182-362B8816F69B}"/>
              </a:ext>
            </a:extLst>
          </p:cNvPr>
          <p:cNvSpPr>
            <a:spLocks noGrp="1"/>
          </p:cNvSpPr>
          <p:nvPr>
            <p:custDataLst>
              <p:tags r:id="rId10"/>
            </p:custDataLst>
          </p:nvPr>
        </p:nvSpPr>
        <p:spPr bwMode="gray">
          <a:xfrm>
            <a:off x="481013" y="4708525"/>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A339E6B6-4B85-4F35-98E2-548A29461F7D}" type="datetime'''3''''''''''''''.''''''''''00''''0'''''''''''''''''''">
              <a:rPr lang="da-DK" altLang="en-US" sz="1400" smtClean="0"/>
              <a:pPr marL="0" indent="0" algn="r">
                <a:spcBef>
                  <a:spcPct val="0"/>
                </a:spcBef>
                <a:spcAft>
                  <a:spcPct val="0"/>
                </a:spcAft>
                <a:buNone/>
              </a:pPr>
              <a:t>3.000</a:t>
            </a:fld>
            <a:endParaRPr lang="da-DK" sz="1400" noProof="0"/>
          </a:p>
        </p:txBody>
      </p:sp>
      <p:sp>
        <p:nvSpPr>
          <p:cNvPr id="76" name="Text Placeholder 2">
            <a:extLst>
              <a:ext uri="{FF2B5EF4-FFF2-40B4-BE49-F238E27FC236}">
                <a16:creationId xmlns:a16="http://schemas.microsoft.com/office/drawing/2014/main" id="{BF20F269-56AD-4BB9-A51E-67745BFEE503}"/>
              </a:ext>
            </a:extLst>
          </p:cNvPr>
          <p:cNvSpPr>
            <a:spLocks noGrp="1"/>
          </p:cNvSpPr>
          <p:nvPr>
            <p:custDataLst>
              <p:tags r:id="rId11"/>
            </p:custDataLst>
          </p:nvPr>
        </p:nvSpPr>
        <p:spPr bwMode="gray">
          <a:xfrm>
            <a:off x="481013" y="3186113"/>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125AF0EF-C005-44E5-B75A-780C25E112C2}" type="datetime'''''4''.''''0''0''''''0'''''''''''''''''''">
              <a:rPr lang="da-DK" altLang="en-US" sz="1400" smtClean="0"/>
              <a:pPr marL="0" indent="0" algn="r">
                <a:spcBef>
                  <a:spcPct val="0"/>
                </a:spcBef>
                <a:spcAft>
                  <a:spcPct val="0"/>
                </a:spcAft>
                <a:buNone/>
              </a:pPr>
              <a:t>4.000</a:t>
            </a:fld>
            <a:endParaRPr lang="da-DK" sz="1400" noProof="0"/>
          </a:p>
        </p:txBody>
      </p:sp>
      <p:sp>
        <p:nvSpPr>
          <p:cNvPr id="78" name="Text Placeholder 2">
            <a:extLst>
              <a:ext uri="{FF2B5EF4-FFF2-40B4-BE49-F238E27FC236}">
                <a16:creationId xmlns:a16="http://schemas.microsoft.com/office/drawing/2014/main" id="{29CE3361-0C6D-45C5-B643-435731F67365}"/>
              </a:ext>
            </a:extLst>
          </p:cNvPr>
          <p:cNvSpPr>
            <a:spLocks noGrp="1"/>
          </p:cNvSpPr>
          <p:nvPr>
            <p:custDataLst>
              <p:tags r:id="rId12"/>
            </p:custDataLst>
          </p:nvPr>
        </p:nvSpPr>
        <p:spPr bwMode="gray">
          <a:xfrm>
            <a:off x="481013" y="2424113"/>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737290D0-C843-48CF-8D82-3AC6856E79F6}" type="datetime'''''''''''''4''''''.''''''5''0''''''''''''''''''0'''">
              <a:rPr lang="da-DK" altLang="en-US" sz="1400" smtClean="0"/>
              <a:pPr marL="0" indent="0" algn="r">
                <a:spcBef>
                  <a:spcPct val="0"/>
                </a:spcBef>
                <a:spcAft>
                  <a:spcPct val="0"/>
                </a:spcAft>
                <a:buNone/>
              </a:pPr>
              <a:t>4.500</a:t>
            </a:fld>
            <a:endParaRPr lang="da-DK" sz="1400" noProof="0"/>
          </a:p>
        </p:txBody>
      </p:sp>
      <p:sp useBgFill="1">
        <p:nvSpPr>
          <p:cNvPr id="7" name="Freeform: Shape 6">
            <a:extLst>
              <a:ext uri="{FF2B5EF4-FFF2-40B4-BE49-F238E27FC236}">
                <a16:creationId xmlns:a16="http://schemas.microsoft.com/office/drawing/2014/main" id="{528498E9-F042-47DA-9C85-9A18437A4A3D}"/>
              </a:ext>
            </a:extLst>
          </p:cNvPr>
          <p:cNvSpPr/>
          <p:nvPr>
            <p:custDataLst>
              <p:tags r:id="rId13"/>
            </p:custDataLst>
          </p:nvPr>
        </p:nvSpPr>
        <p:spPr bwMode="auto">
          <a:xfrm>
            <a:off x="1100138" y="5486400"/>
            <a:ext cx="146050" cy="96838"/>
          </a:xfrm>
          <a:custGeom>
            <a:avLst/>
            <a:gdLst/>
            <a:ahLst/>
            <a:cxnLst/>
            <a:rect l="0" t="0" r="0" b="0"/>
            <a:pathLst>
              <a:path w="146051" h="96839">
                <a:moveTo>
                  <a:pt x="0" y="39688"/>
                </a:moveTo>
                <a:lnTo>
                  <a:pt x="146050" y="0"/>
                </a:lnTo>
                <a:lnTo>
                  <a:pt x="146050" y="57150"/>
                </a:lnTo>
                <a:lnTo>
                  <a:pt x="0" y="96838"/>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Freeform: Shape 3">
            <a:extLst>
              <a:ext uri="{FF2B5EF4-FFF2-40B4-BE49-F238E27FC236}">
                <a16:creationId xmlns:a16="http://schemas.microsoft.com/office/drawing/2014/main" id="{30642DF8-D896-4F18-80E5-8F79B2BA3C02}"/>
              </a:ext>
            </a:extLst>
          </p:cNvPr>
          <p:cNvSpPr/>
          <p:nvPr>
            <p:custDataLst>
              <p:tags r:id="rId14"/>
            </p:custDataLst>
          </p:nvPr>
        </p:nvSpPr>
        <p:spPr bwMode="auto">
          <a:xfrm>
            <a:off x="1100138" y="5543550"/>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 name="Freeform: Shape 2">
            <a:extLst>
              <a:ext uri="{FF2B5EF4-FFF2-40B4-BE49-F238E27FC236}">
                <a16:creationId xmlns:a16="http://schemas.microsoft.com/office/drawing/2014/main" id="{2628B9AD-C722-4504-B8FE-748F0F03E5A9}"/>
              </a:ext>
            </a:extLst>
          </p:cNvPr>
          <p:cNvSpPr/>
          <p:nvPr>
            <p:custDataLst>
              <p:tags r:id="rId15"/>
            </p:custDataLst>
          </p:nvPr>
        </p:nvSpPr>
        <p:spPr bwMode="auto">
          <a:xfrm>
            <a:off x="1100138" y="5486400"/>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cxnSp>
        <p:nvCxnSpPr>
          <p:cNvPr id="109" name="Straight Connector 108">
            <a:extLst>
              <a:ext uri="{FF2B5EF4-FFF2-40B4-BE49-F238E27FC236}">
                <a16:creationId xmlns:a16="http://schemas.microsoft.com/office/drawing/2014/main" id="{9585838C-DBA9-4171-9D02-E5945FE23A96}"/>
              </a:ext>
            </a:extLst>
          </p:cNvPr>
          <p:cNvCxnSpPr/>
          <p:nvPr>
            <p:custDataLst>
              <p:tags r:id="rId16"/>
            </p:custDataLst>
          </p:nvPr>
        </p:nvCxnSpPr>
        <p:spPr bwMode="gray">
          <a:xfrm>
            <a:off x="2962275" y="6156325"/>
            <a:ext cx="152400" cy="0"/>
          </a:xfrm>
          <a:prstGeom prst="line">
            <a:avLst/>
          </a:prstGeom>
          <a:ln w="38100" cap="rnd" cmpd="sng" algn="ctr">
            <a:solidFill>
              <a:schemeClr val="accent3"/>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F873BF9D-3CEA-48EC-BF84-4CBA5A5AFC9F}"/>
              </a:ext>
            </a:extLst>
          </p:cNvPr>
          <p:cNvCxnSpPr/>
          <p:nvPr>
            <p:custDataLst>
              <p:tags r:id="rId17"/>
            </p:custDataLst>
          </p:nvPr>
        </p:nvCxnSpPr>
        <p:spPr bwMode="gray">
          <a:xfrm>
            <a:off x="1263650" y="6156325"/>
            <a:ext cx="212725" cy="0"/>
          </a:xfrm>
          <a:prstGeom prst="line">
            <a:avLst/>
          </a:prstGeom>
          <a:ln w="38100"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2503ABF9-0F75-4C76-B929-4714569A9123}"/>
              </a:ext>
            </a:extLst>
          </p:cNvPr>
          <p:cNvCxnSpPr/>
          <p:nvPr>
            <p:custDataLst>
              <p:tags r:id="rId18"/>
            </p:custDataLst>
          </p:nvPr>
        </p:nvCxnSpPr>
        <p:spPr bwMode="gray">
          <a:xfrm>
            <a:off x="1293813" y="6419850"/>
            <a:ext cx="152400" cy="0"/>
          </a:xfrm>
          <a:prstGeom prst="line">
            <a:avLst/>
          </a:prstGeom>
          <a:ln w="38100" cap="rnd" cmpd="sng" algn="ctr">
            <a:solidFill>
              <a:srgbClr val="009DF0"/>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2F391DA0-4B1D-4D70-9B0E-78C4255ADFFE}"/>
              </a:ext>
            </a:extLst>
          </p:cNvPr>
          <p:cNvCxnSpPr/>
          <p:nvPr>
            <p:custDataLst>
              <p:tags r:id="rId19"/>
            </p:custDataLst>
          </p:nvPr>
        </p:nvCxnSpPr>
        <p:spPr bwMode="gray">
          <a:xfrm>
            <a:off x="2962275" y="6419850"/>
            <a:ext cx="152400" cy="0"/>
          </a:xfrm>
          <a:prstGeom prst="line">
            <a:avLst/>
          </a:prstGeom>
          <a:ln w="38100" cap="rnd" cmpd="sng" algn="ctr">
            <a:solidFill>
              <a:schemeClr val="accent4"/>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2" name="Text Placeholder 2">
            <a:extLst>
              <a:ext uri="{FF2B5EF4-FFF2-40B4-BE49-F238E27FC236}">
                <a16:creationId xmlns:a16="http://schemas.microsoft.com/office/drawing/2014/main" id="{CA13A634-83DD-4495-99EB-E2432CC5FB84}"/>
              </a:ext>
            </a:extLst>
          </p:cNvPr>
          <p:cNvSpPr>
            <a:spLocks noGrp="1"/>
          </p:cNvSpPr>
          <p:nvPr>
            <p:custDataLst>
              <p:tags r:id="rId20"/>
            </p:custDataLst>
          </p:nvPr>
        </p:nvSpPr>
        <p:spPr bwMode="auto">
          <a:xfrm>
            <a:off x="1546225" y="6057900"/>
            <a:ext cx="11398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3FFE99B4-3033-4D4D-9075-B4265BD4033D}" type="datetime'''''''A''''''a''''r''h''''''''''''''''''u''''s ''''''''H''avn'">
              <a:rPr lang="da-DK" altLang="en-US" sz="1400" smtClean="0"/>
              <a:pPr marL="0" indent="0">
                <a:spcBef>
                  <a:spcPct val="0"/>
                </a:spcBef>
                <a:spcAft>
                  <a:spcPct val="0"/>
                </a:spcAft>
                <a:buNone/>
              </a:pPr>
              <a:t>Aarhus Havn</a:t>
            </a:fld>
            <a:endParaRPr lang="da-DK" sz="1400" noProof="0"/>
          </a:p>
        </p:txBody>
      </p:sp>
      <p:sp>
        <p:nvSpPr>
          <p:cNvPr id="113" name="Text Placeholder 2">
            <a:extLst>
              <a:ext uri="{FF2B5EF4-FFF2-40B4-BE49-F238E27FC236}">
                <a16:creationId xmlns:a16="http://schemas.microsoft.com/office/drawing/2014/main" id="{85D99DD3-9CDA-44E6-9FB1-A66543C37BCA}"/>
              </a:ext>
            </a:extLst>
          </p:cNvPr>
          <p:cNvSpPr>
            <a:spLocks noGrp="1"/>
          </p:cNvSpPr>
          <p:nvPr>
            <p:custDataLst>
              <p:tags r:id="rId21"/>
            </p:custDataLst>
          </p:nvPr>
        </p:nvSpPr>
        <p:spPr bwMode="auto">
          <a:xfrm>
            <a:off x="1546225" y="6321425"/>
            <a:ext cx="12652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A61EA42B-4D3F-446E-B44F-9DA4CDF4A89A}" type="datetime'''''''''''''Ba''''''''''s''''''''i''s s''''ce''n''ar''i''e'">
              <a:rPr lang="da-DK" altLang="en-US" sz="1400" smtClean="0"/>
              <a:pPr marL="0" indent="0">
                <a:spcBef>
                  <a:spcPct val="0"/>
                </a:spcBef>
                <a:spcAft>
                  <a:spcPct val="0"/>
                </a:spcAft>
                <a:buNone/>
              </a:pPr>
              <a:t>Basis scenarie</a:t>
            </a:fld>
            <a:endParaRPr lang="da-DK" sz="1400" noProof="0"/>
          </a:p>
        </p:txBody>
      </p:sp>
      <p:sp>
        <p:nvSpPr>
          <p:cNvPr id="111" name="Text Placeholder 2">
            <a:extLst>
              <a:ext uri="{FF2B5EF4-FFF2-40B4-BE49-F238E27FC236}">
                <a16:creationId xmlns:a16="http://schemas.microsoft.com/office/drawing/2014/main" id="{ADD6BD8D-92FE-4289-883C-CADB0BAEB47F}"/>
              </a:ext>
            </a:extLst>
          </p:cNvPr>
          <p:cNvSpPr>
            <a:spLocks noGrp="1"/>
          </p:cNvSpPr>
          <p:nvPr>
            <p:custDataLst>
              <p:tags r:id="rId22"/>
            </p:custDataLst>
          </p:nvPr>
        </p:nvSpPr>
        <p:spPr bwMode="auto">
          <a:xfrm>
            <a:off x="3214688" y="6057900"/>
            <a:ext cx="9032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197C75B7-9AF2-4026-AAA3-B0A3C30ADA56}" type="datetime'H''ø''''''''j'''''' ''''''''''''''''''''''''''væ''''''''kst'''">
              <a:rPr lang="da-DK" altLang="en-US" sz="1400" smtClean="0"/>
              <a:pPr marL="0" indent="0">
                <a:spcBef>
                  <a:spcPct val="0"/>
                </a:spcBef>
                <a:spcAft>
                  <a:spcPct val="0"/>
                </a:spcAft>
                <a:buNone/>
              </a:pPr>
              <a:t>Høj vækst</a:t>
            </a:fld>
            <a:endParaRPr lang="da-DK" sz="1400" noProof="0"/>
          </a:p>
        </p:txBody>
      </p:sp>
      <p:sp>
        <p:nvSpPr>
          <p:cNvPr id="114" name="Text Placeholder 2">
            <a:extLst>
              <a:ext uri="{FF2B5EF4-FFF2-40B4-BE49-F238E27FC236}">
                <a16:creationId xmlns:a16="http://schemas.microsoft.com/office/drawing/2014/main" id="{1F6232ED-1B94-43A4-A6C0-0F1423A2C9AE}"/>
              </a:ext>
            </a:extLst>
          </p:cNvPr>
          <p:cNvSpPr>
            <a:spLocks noGrp="1"/>
          </p:cNvSpPr>
          <p:nvPr>
            <p:custDataLst>
              <p:tags r:id="rId23"/>
            </p:custDataLst>
          </p:nvPr>
        </p:nvSpPr>
        <p:spPr bwMode="auto">
          <a:xfrm>
            <a:off x="3214688" y="6321425"/>
            <a:ext cx="9080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96522E14-6D6C-46BD-91A1-E11F2A0C7E55}" type="datetime'''''''L''a''v'''''''''' ''''''''''v''æk''''''''''st'''''''">
              <a:rPr lang="da-DK" altLang="en-US" sz="1400" smtClean="0"/>
              <a:pPr marL="0" indent="0">
                <a:spcBef>
                  <a:spcPct val="0"/>
                </a:spcBef>
                <a:spcAft>
                  <a:spcPct val="0"/>
                </a:spcAft>
                <a:buNone/>
              </a:pPr>
              <a:t>Lav vækst</a:t>
            </a:fld>
            <a:endParaRPr lang="da-DK" sz="1400" noProof="0"/>
          </a:p>
        </p:txBody>
      </p:sp>
      <p:sp>
        <p:nvSpPr>
          <p:cNvPr id="61" name="TextBox 60">
            <a:extLst>
              <a:ext uri="{FF2B5EF4-FFF2-40B4-BE49-F238E27FC236}">
                <a16:creationId xmlns:a16="http://schemas.microsoft.com/office/drawing/2014/main" id="{23C63C08-2F38-4A87-B680-DCCBA3AC9FE4}"/>
              </a:ext>
            </a:extLst>
          </p:cNvPr>
          <p:cNvSpPr txBox="1"/>
          <p:nvPr/>
        </p:nvSpPr>
        <p:spPr>
          <a:xfrm>
            <a:off x="6381649" y="2473342"/>
            <a:ext cx="626775" cy="246221"/>
          </a:xfrm>
          <a:prstGeom prst="rect">
            <a:avLst/>
          </a:prstGeom>
          <a:noFill/>
        </p:spPr>
        <p:txBody>
          <a:bodyPr wrap="none" lIns="0" tIns="0" rIns="0" bIns="0" rtlCol="0">
            <a:spAutoFit/>
          </a:bodyPr>
          <a:lstStyle/>
          <a:p>
            <a:pPr algn="ctr"/>
            <a:r>
              <a:rPr lang="da-DK" sz="1600" b="1">
                <a:solidFill>
                  <a:schemeClr val="accent3"/>
                </a:solidFill>
              </a:rPr>
              <a:t>1,4%</a:t>
            </a:r>
          </a:p>
        </p:txBody>
      </p:sp>
      <p:sp>
        <p:nvSpPr>
          <p:cNvPr id="62" name="TextBox 61">
            <a:extLst>
              <a:ext uri="{FF2B5EF4-FFF2-40B4-BE49-F238E27FC236}">
                <a16:creationId xmlns:a16="http://schemas.microsoft.com/office/drawing/2014/main" id="{8F3907B7-77E1-44D4-8A07-468066FD1515}"/>
              </a:ext>
            </a:extLst>
          </p:cNvPr>
          <p:cNvSpPr txBox="1"/>
          <p:nvPr/>
        </p:nvSpPr>
        <p:spPr>
          <a:xfrm>
            <a:off x="6381649" y="2992082"/>
            <a:ext cx="626775" cy="246221"/>
          </a:xfrm>
          <a:prstGeom prst="rect">
            <a:avLst/>
          </a:prstGeom>
          <a:noFill/>
        </p:spPr>
        <p:txBody>
          <a:bodyPr wrap="none" lIns="0" tIns="0" rIns="0" bIns="0" rtlCol="0">
            <a:spAutoFit/>
          </a:bodyPr>
          <a:lstStyle/>
          <a:p>
            <a:pPr algn="ctr"/>
            <a:r>
              <a:rPr lang="da-DK" sz="1600" b="1">
                <a:solidFill>
                  <a:schemeClr val="tx2"/>
                </a:solidFill>
              </a:rPr>
              <a:t>1,1%</a:t>
            </a:r>
          </a:p>
        </p:txBody>
      </p:sp>
      <p:sp>
        <p:nvSpPr>
          <p:cNvPr id="64" name="TextBox 63">
            <a:extLst>
              <a:ext uri="{FF2B5EF4-FFF2-40B4-BE49-F238E27FC236}">
                <a16:creationId xmlns:a16="http://schemas.microsoft.com/office/drawing/2014/main" id="{965FE980-C541-47C2-9F17-C26205DE8978}"/>
              </a:ext>
            </a:extLst>
          </p:cNvPr>
          <p:cNvSpPr txBox="1"/>
          <p:nvPr/>
        </p:nvSpPr>
        <p:spPr>
          <a:xfrm>
            <a:off x="6381649" y="4520257"/>
            <a:ext cx="626775" cy="246221"/>
          </a:xfrm>
          <a:prstGeom prst="rect">
            <a:avLst/>
          </a:prstGeom>
          <a:noFill/>
        </p:spPr>
        <p:txBody>
          <a:bodyPr wrap="none" lIns="0" tIns="0" rIns="0" bIns="0" rtlCol="0">
            <a:spAutoFit/>
          </a:bodyPr>
          <a:lstStyle/>
          <a:p>
            <a:pPr algn="ctr"/>
            <a:r>
              <a:rPr lang="da-DK" sz="1600" b="1">
                <a:solidFill>
                  <a:schemeClr val="accent4"/>
                </a:solidFill>
              </a:rPr>
              <a:t>0,2%</a:t>
            </a:r>
          </a:p>
        </p:txBody>
      </p:sp>
      <p:grpSp>
        <p:nvGrpSpPr>
          <p:cNvPr id="133" name="Group 132">
            <a:extLst>
              <a:ext uri="{FF2B5EF4-FFF2-40B4-BE49-F238E27FC236}">
                <a16:creationId xmlns:a16="http://schemas.microsoft.com/office/drawing/2014/main" id="{858C2AFB-469D-40D3-8509-D3DE64377B86}"/>
              </a:ext>
            </a:extLst>
          </p:cNvPr>
          <p:cNvGrpSpPr/>
          <p:nvPr/>
        </p:nvGrpSpPr>
        <p:grpSpPr>
          <a:xfrm>
            <a:off x="11092255" y="127163"/>
            <a:ext cx="936000" cy="936000"/>
            <a:chOff x="4828571" y="1727870"/>
            <a:chExt cx="699460" cy="690810"/>
          </a:xfrm>
        </p:grpSpPr>
        <p:grpSp>
          <p:nvGrpSpPr>
            <p:cNvPr id="134" name="Group 133">
              <a:extLst>
                <a:ext uri="{FF2B5EF4-FFF2-40B4-BE49-F238E27FC236}">
                  <a16:creationId xmlns:a16="http://schemas.microsoft.com/office/drawing/2014/main" id="{A75A27E0-CF4F-4EB5-9924-AEC8BE6C3975}"/>
                </a:ext>
              </a:extLst>
            </p:cNvPr>
            <p:cNvGrpSpPr/>
            <p:nvPr/>
          </p:nvGrpSpPr>
          <p:grpSpPr>
            <a:xfrm>
              <a:off x="4828571" y="1727870"/>
              <a:ext cx="699460" cy="690810"/>
              <a:chOff x="353689" y="1946156"/>
              <a:chExt cx="510311" cy="504000"/>
            </a:xfrm>
          </p:grpSpPr>
          <p:sp>
            <p:nvSpPr>
              <p:cNvPr id="136" name="Oval 135">
                <a:extLst>
                  <a:ext uri="{FF2B5EF4-FFF2-40B4-BE49-F238E27FC236}">
                    <a16:creationId xmlns:a16="http://schemas.microsoft.com/office/drawing/2014/main" id="{27BD2494-90F2-4D1C-9768-B40C51738DE9}"/>
                  </a:ext>
                </a:extLst>
              </p:cNvPr>
              <p:cNvSpPr/>
              <p:nvPr/>
            </p:nvSpPr>
            <p:spPr>
              <a:xfrm>
                <a:off x="353689" y="1949001"/>
                <a:ext cx="468000" cy="468000"/>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endParaRPr lang="en-GB" sz="2000" noProof="0" err="1"/>
              </a:p>
            </p:txBody>
          </p:sp>
          <p:sp>
            <p:nvSpPr>
              <p:cNvPr id="137" name="Rectangle 136">
                <a:extLst>
                  <a:ext uri="{FF2B5EF4-FFF2-40B4-BE49-F238E27FC236}">
                    <a16:creationId xmlns:a16="http://schemas.microsoft.com/office/drawing/2014/main" id="{C25C4F88-EBE2-449D-A425-3980EABB5DCE}"/>
                  </a:ext>
                </a:extLst>
              </p:cNvPr>
              <p:cNvSpPr/>
              <p:nvPr/>
            </p:nvSpPr>
            <p:spPr>
              <a:xfrm>
                <a:off x="360000" y="1946156"/>
                <a:ext cx="504000" cy="504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35" name="Picture 134">
              <a:extLst>
                <a:ext uri="{FF2B5EF4-FFF2-40B4-BE49-F238E27FC236}">
                  <a16:creationId xmlns:a16="http://schemas.microsoft.com/office/drawing/2014/main" id="{26847DD9-DD29-4B71-90C1-3D35CA7B5610}"/>
                </a:ext>
              </a:extLst>
            </p:cNvPr>
            <p:cNvPicPr>
              <a:picLocks noChangeAspect="1"/>
            </p:cNvPicPr>
            <p:nvPr/>
          </p:nvPicPr>
          <p:blipFill>
            <a:blip r:embed="rId29"/>
            <a:srcRect/>
            <a:stretch/>
          </p:blipFill>
          <p:spPr>
            <a:xfrm>
              <a:off x="4874351" y="1776185"/>
              <a:ext cx="549524" cy="549524"/>
            </a:xfrm>
            <a:prstGeom prst="rect">
              <a:avLst/>
            </a:prstGeom>
          </p:spPr>
        </p:pic>
      </p:grpSp>
      <p:grpSp>
        <p:nvGrpSpPr>
          <p:cNvPr id="65" name="Group 64">
            <a:extLst>
              <a:ext uri="{FF2B5EF4-FFF2-40B4-BE49-F238E27FC236}">
                <a16:creationId xmlns:a16="http://schemas.microsoft.com/office/drawing/2014/main" id="{64C23536-907D-4C75-96A6-1D354635F824}"/>
              </a:ext>
            </a:extLst>
          </p:cNvPr>
          <p:cNvGrpSpPr>
            <a:grpSpLocks/>
          </p:cNvGrpSpPr>
          <p:nvPr/>
        </p:nvGrpSpPr>
        <p:grpSpPr>
          <a:xfrm>
            <a:off x="7745836" y="5126712"/>
            <a:ext cx="1045482" cy="1045482"/>
            <a:chOff x="0" y="0"/>
            <a:chExt cx="914400" cy="914400"/>
          </a:xfrm>
        </p:grpSpPr>
        <p:sp>
          <p:nvSpPr>
            <p:cNvPr id="66" name="Rectangle 65">
              <a:extLst>
                <a:ext uri="{FF2B5EF4-FFF2-40B4-BE49-F238E27FC236}">
                  <a16:creationId xmlns:a16="http://schemas.microsoft.com/office/drawing/2014/main" id="{FEB18800-7BAB-48CB-99F4-52FC3B98CBF2}"/>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7" name="Picture 66">
              <a:extLst>
                <a:ext uri="{FF2B5EF4-FFF2-40B4-BE49-F238E27FC236}">
                  <a16:creationId xmlns:a16="http://schemas.microsoft.com/office/drawing/2014/main" id="{B5F740C0-C1A3-4C28-96E6-ECBD34471C26}"/>
                </a:ext>
              </a:extLst>
            </p:cNvPr>
            <p:cNvPicPr>
              <a:picLocks noChangeAspect="1"/>
            </p:cNvPicPr>
            <p:nvPr/>
          </p:nvPicPr>
          <p:blipFill>
            <a:blip r:embed="rId30"/>
            <a:srcRect/>
            <a:stretch/>
          </p:blipFill>
          <p:spPr>
            <a:xfrm>
              <a:off x="93507" y="93508"/>
              <a:ext cx="727385" cy="727385"/>
            </a:xfrm>
            <a:prstGeom prst="rect">
              <a:avLst/>
            </a:prstGeom>
          </p:spPr>
        </p:pic>
      </p:grpSp>
      <p:grpSp>
        <p:nvGrpSpPr>
          <p:cNvPr id="69" name="Group 68">
            <a:extLst>
              <a:ext uri="{FF2B5EF4-FFF2-40B4-BE49-F238E27FC236}">
                <a16:creationId xmlns:a16="http://schemas.microsoft.com/office/drawing/2014/main" id="{FF459354-FC57-4047-8392-D1B6CA6DAF5E}"/>
              </a:ext>
            </a:extLst>
          </p:cNvPr>
          <p:cNvGrpSpPr>
            <a:grpSpLocks/>
          </p:cNvGrpSpPr>
          <p:nvPr/>
        </p:nvGrpSpPr>
        <p:grpSpPr>
          <a:xfrm>
            <a:off x="7702449" y="2096532"/>
            <a:ext cx="1155126" cy="1155126"/>
            <a:chOff x="0" y="0"/>
            <a:chExt cx="914400" cy="914400"/>
          </a:xfrm>
        </p:grpSpPr>
        <p:sp>
          <p:nvSpPr>
            <p:cNvPr id="70" name="Rectangle 69">
              <a:extLst>
                <a:ext uri="{FF2B5EF4-FFF2-40B4-BE49-F238E27FC236}">
                  <a16:creationId xmlns:a16="http://schemas.microsoft.com/office/drawing/2014/main" id="{AF569F12-4583-4425-BFA2-D8F8104B2DCE}"/>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1" name="Picture 70">
              <a:extLst>
                <a:ext uri="{FF2B5EF4-FFF2-40B4-BE49-F238E27FC236}">
                  <a16:creationId xmlns:a16="http://schemas.microsoft.com/office/drawing/2014/main" id="{AE93952D-C50C-4EFB-AD31-72F45BFD5C60}"/>
                </a:ext>
              </a:extLst>
            </p:cNvPr>
            <p:cNvPicPr>
              <a:picLocks noChangeAspect="1"/>
            </p:cNvPicPr>
            <p:nvPr/>
          </p:nvPicPr>
          <p:blipFill>
            <a:blip r:embed="rId31"/>
            <a:srcRect/>
            <a:stretch/>
          </p:blipFill>
          <p:spPr>
            <a:xfrm>
              <a:off x="93507" y="93508"/>
              <a:ext cx="727385" cy="727385"/>
            </a:xfrm>
            <a:prstGeom prst="rect">
              <a:avLst/>
            </a:prstGeom>
          </p:spPr>
        </p:pic>
      </p:grpSp>
      <p:sp>
        <p:nvSpPr>
          <p:cNvPr id="93" name="TextBox 92">
            <a:extLst>
              <a:ext uri="{FF2B5EF4-FFF2-40B4-BE49-F238E27FC236}">
                <a16:creationId xmlns:a16="http://schemas.microsoft.com/office/drawing/2014/main" id="{F3481AA1-57E5-48AF-B9E3-2C4F632CE62E}"/>
              </a:ext>
            </a:extLst>
          </p:cNvPr>
          <p:cNvSpPr txBox="1"/>
          <p:nvPr/>
        </p:nvSpPr>
        <p:spPr>
          <a:xfrm>
            <a:off x="360000" y="2013045"/>
            <a:ext cx="1480735" cy="215444"/>
          </a:xfrm>
          <a:prstGeom prst="rect">
            <a:avLst/>
          </a:prstGeom>
          <a:noFill/>
        </p:spPr>
        <p:txBody>
          <a:bodyPr wrap="square" lIns="0" tIns="0" rIns="0" bIns="0" rtlCol="0">
            <a:spAutoFit/>
          </a:bodyPr>
          <a:lstStyle/>
          <a:p>
            <a:r>
              <a:rPr lang="da-DK" sz="1400"/>
              <a:t>Tusind tons</a:t>
            </a:r>
          </a:p>
        </p:txBody>
      </p:sp>
      <p:sp>
        <p:nvSpPr>
          <p:cNvPr id="49" name="TextBox 48">
            <a:extLst>
              <a:ext uri="{FF2B5EF4-FFF2-40B4-BE49-F238E27FC236}">
                <a16:creationId xmlns:a16="http://schemas.microsoft.com/office/drawing/2014/main" id="{A10776A9-E964-4300-AC2D-26E3D1769885}"/>
              </a:ext>
            </a:extLst>
          </p:cNvPr>
          <p:cNvSpPr txBox="1"/>
          <p:nvPr/>
        </p:nvSpPr>
        <p:spPr>
          <a:xfrm>
            <a:off x="9014377" y="4549536"/>
            <a:ext cx="2211214" cy="430887"/>
          </a:xfrm>
          <a:prstGeom prst="rect">
            <a:avLst/>
          </a:prstGeom>
          <a:noFill/>
        </p:spPr>
        <p:txBody>
          <a:bodyPr wrap="square" lIns="0" tIns="0" rIns="0" bIns="0" rtlCol="0">
            <a:spAutoFit/>
          </a:bodyPr>
          <a:lstStyle/>
          <a:p>
            <a:r>
              <a:rPr lang="da-DK" sz="1400"/>
              <a:t>Har tabt markedsandele på sten, sand og grus</a:t>
            </a:r>
          </a:p>
        </p:txBody>
      </p:sp>
      <p:grpSp>
        <p:nvGrpSpPr>
          <p:cNvPr id="50" name="Group 49">
            <a:extLst>
              <a:ext uri="{FF2B5EF4-FFF2-40B4-BE49-F238E27FC236}">
                <a16:creationId xmlns:a16="http://schemas.microsoft.com/office/drawing/2014/main" id="{C22A4FF4-BDB0-49F7-88E6-07495D205988}"/>
              </a:ext>
            </a:extLst>
          </p:cNvPr>
          <p:cNvGrpSpPr>
            <a:grpSpLocks/>
          </p:cNvGrpSpPr>
          <p:nvPr/>
        </p:nvGrpSpPr>
        <p:grpSpPr>
          <a:xfrm>
            <a:off x="7702449" y="4200012"/>
            <a:ext cx="1155126" cy="1155126"/>
            <a:chOff x="0" y="0"/>
            <a:chExt cx="914400" cy="914400"/>
          </a:xfrm>
        </p:grpSpPr>
        <p:sp>
          <p:nvSpPr>
            <p:cNvPr id="51" name="Rectangle 50">
              <a:extLst>
                <a:ext uri="{FF2B5EF4-FFF2-40B4-BE49-F238E27FC236}">
                  <a16:creationId xmlns:a16="http://schemas.microsoft.com/office/drawing/2014/main" id="{67251E3A-2723-4E3F-ACF9-B7E1C5DF9D06}"/>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4" name="Picture 53">
              <a:extLst>
                <a:ext uri="{FF2B5EF4-FFF2-40B4-BE49-F238E27FC236}">
                  <a16:creationId xmlns:a16="http://schemas.microsoft.com/office/drawing/2014/main" id="{D15652A5-731F-4542-9CD2-561F94193F21}"/>
                </a:ext>
              </a:extLst>
            </p:cNvPr>
            <p:cNvPicPr>
              <a:picLocks noChangeAspect="1"/>
            </p:cNvPicPr>
            <p:nvPr/>
          </p:nvPicPr>
          <p:blipFill>
            <a:blip r:embed="rId32"/>
            <a:srcRect/>
            <a:stretch/>
          </p:blipFill>
          <p:spPr>
            <a:xfrm>
              <a:off x="93507" y="93508"/>
              <a:ext cx="727385" cy="727385"/>
            </a:xfrm>
            <a:prstGeom prst="rect">
              <a:avLst/>
            </a:prstGeom>
          </p:spPr>
        </p:pic>
      </p:grpSp>
      <p:grpSp>
        <p:nvGrpSpPr>
          <p:cNvPr id="60" name="Group 59">
            <a:extLst>
              <a:ext uri="{FF2B5EF4-FFF2-40B4-BE49-F238E27FC236}">
                <a16:creationId xmlns:a16="http://schemas.microsoft.com/office/drawing/2014/main" id="{C9AC9A97-D8D4-4F14-B1B2-1EB50B3B0F14}"/>
              </a:ext>
            </a:extLst>
          </p:cNvPr>
          <p:cNvGrpSpPr>
            <a:grpSpLocks/>
          </p:cNvGrpSpPr>
          <p:nvPr/>
        </p:nvGrpSpPr>
        <p:grpSpPr>
          <a:xfrm>
            <a:off x="7625077" y="3139836"/>
            <a:ext cx="1309868" cy="1309868"/>
            <a:chOff x="0" y="0"/>
            <a:chExt cx="914400" cy="914400"/>
          </a:xfrm>
        </p:grpSpPr>
        <p:sp>
          <p:nvSpPr>
            <p:cNvPr id="63" name="Rectangle 62">
              <a:extLst>
                <a:ext uri="{FF2B5EF4-FFF2-40B4-BE49-F238E27FC236}">
                  <a16:creationId xmlns:a16="http://schemas.microsoft.com/office/drawing/2014/main" id="{FE1E3B29-EF0B-4F5E-9B11-6C021C8B00E0}"/>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9" name="Picture 78">
              <a:extLst>
                <a:ext uri="{FF2B5EF4-FFF2-40B4-BE49-F238E27FC236}">
                  <a16:creationId xmlns:a16="http://schemas.microsoft.com/office/drawing/2014/main" id="{6BDE80D9-C7FD-491B-99C4-20DA43CBE941}"/>
                </a:ext>
              </a:extLst>
            </p:cNvPr>
            <p:cNvPicPr>
              <a:picLocks noChangeAspect="1"/>
            </p:cNvPicPr>
            <p:nvPr/>
          </p:nvPicPr>
          <p:blipFill>
            <a:blip r:embed="rId33"/>
            <a:srcRect/>
            <a:stretch/>
          </p:blipFill>
          <p:spPr>
            <a:xfrm>
              <a:off x="93507" y="93507"/>
              <a:ext cx="727385" cy="727385"/>
            </a:xfrm>
            <a:prstGeom prst="rect">
              <a:avLst/>
            </a:prstGeom>
          </p:spPr>
        </p:pic>
      </p:grpSp>
    </p:spTree>
    <p:extLst>
      <p:ext uri="{BB962C8B-B14F-4D97-AF65-F5344CB8AC3E}">
        <p14:creationId xmlns:p14="http://schemas.microsoft.com/office/powerpoint/2010/main" val="150985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B095BE-AC90-4557-998E-D6445BF99A23}"/>
              </a:ext>
            </a:extLst>
          </p:cNvPr>
          <p:cNvGraphicFramePr>
            <a:graphicFrameLocks noChangeAspect="1"/>
          </p:cNvGraphicFramePr>
          <p:nvPr>
            <p:custDataLst>
              <p:tags r:id="rId1"/>
            </p:custDataLst>
            <p:extLst>
              <p:ext uri="{D42A27DB-BD31-4B8C-83A1-F6EECF244321}">
                <p14:modId xmlns:p14="http://schemas.microsoft.com/office/powerpoint/2010/main" val="560720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60" imgH="360" progId="TCLayout.ActiveDocument.1">
                  <p:embed/>
                </p:oleObj>
              </mc:Choice>
              <mc:Fallback>
                <p:oleObj name="think-cell Slide" r:id="rId40" imgW="360" imgH="360" progId="TCLayout.ActiveDocument.1">
                  <p:embed/>
                  <p:pic>
                    <p:nvPicPr>
                      <p:cNvPr id="6" name="Object 5" hidden="1">
                        <a:extLst>
                          <a:ext uri="{FF2B5EF4-FFF2-40B4-BE49-F238E27FC236}">
                            <a16:creationId xmlns:a16="http://schemas.microsoft.com/office/drawing/2014/main" id="{70B095BE-AC90-4557-998E-D6445BF99A23}"/>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69" name="Rectangle 68">
            <a:extLst>
              <a:ext uri="{FF2B5EF4-FFF2-40B4-BE49-F238E27FC236}">
                <a16:creationId xmlns:a16="http://schemas.microsoft.com/office/drawing/2014/main" id="{A6AFC913-5A6A-4E74-A8D3-CD89BDE8C26F}"/>
              </a:ext>
            </a:extLst>
          </p:cNvPr>
          <p:cNvSpPr/>
          <p:nvPr/>
        </p:nvSpPr>
        <p:spPr>
          <a:xfrm>
            <a:off x="7335672" y="1828800"/>
            <a:ext cx="4856328" cy="5029200"/>
          </a:xfrm>
          <a:prstGeom prst="rect">
            <a:avLst/>
          </a:prstGeom>
          <a:solidFill>
            <a:srgbClr val="C9EC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Title 4">
            <a:extLst>
              <a:ext uri="{FF2B5EF4-FFF2-40B4-BE49-F238E27FC236}">
                <a16:creationId xmlns:a16="http://schemas.microsoft.com/office/drawing/2014/main" id="{EF2ADF54-785E-4D59-8A81-9606406AFD42}"/>
              </a:ext>
            </a:extLst>
          </p:cNvPr>
          <p:cNvSpPr>
            <a:spLocks noGrp="1"/>
          </p:cNvSpPr>
          <p:nvPr>
            <p:ph type="title"/>
          </p:nvPr>
        </p:nvSpPr>
        <p:spPr/>
        <p:txBody>
          <a:bodyPr vert="horz"/>
          <a:lstStyle/>
          <a:p>
            <a:r>
              <a:rPr lang="da-DK"/>
              <a:t>Flydende bulk kan være essentielt i omstillingen til fremtidens grønnere havn</a:t>
            </a:r>
          </a:p>
        </p:txBody>
      </p:sp>
      <p:sp>
        <p:nvSpPr>
          <p:cNvPr id="59" name="Slide Number Placeholder 3">
            <a:extLst>
              <a:ext uri="{FF2B5EF4-FFF2-40B4-BE49-F238E27FC236}">
                <a16:creationId xmlns:a16="http://schemas.microsoft.com/office/drawing/2014/main" id="{B6946161-B343-49F1-91E3-DEEB50B20449}"/>
              </a:ext>
            </a:extLst>
          </p:cNvPr>
          <p:cNvSpPr>
            <a:spLocks noGrp="1"/>
          </p:cNvSpPr>
          <p:nvPr>
            <p:ph type="sldNum" sz="quarter" idx="12"/>
          </p:nvPr>
        </p:nvSpPr>
        <p:spPr/>
        <p:txBody>
          <a:bodyPr/>
          <a:lstStyle/>
          <a:p>
            <a:fld id="{23AA811B-2EBD-4900-905E-5BE206449611}" type="slidenum">
              <a:rPr lang="da-DK" smtClean="0"/>
              <a:pPr/>
              <a:t>13</a:t>
            </a:fld>
            <a:endParaRPr lang="da-DK"/>
          </a:p>
        </p:txBody>
      </p:sp>
      <p:sp>
        <p:nvSpPr>
          <p:cNvPr id="23" name="TextBox 22">
            <a:extLst>
              <a:ext uri="{FF2B5EF4-FFF2-40B4-BE49-F238E27FC236}">
                <a16:creationId xmlns:a16="http://schemas.microsoft.com/office/drawing/2014/main" id="{100DD0A2-A274-4187-B645-6902E6755368}"/>
              </a:ext>
            </a:extLst>
          </p:cNvPr>
          <p:cNvSpPr txBox="1"/>
          <p:nvPr/>
        </p:nvSpPr>
        <p:spPr>
          <a:xfrm>
            <a:off x="9014377" y="2272312"/>
            <a:ext cx="2211214" cy="646331"/>
          </a:xfrm>
          <a:prstGeom prst="rect">
            <a:avLst/>
          </a:prstGeom>
          <a:noFill/>
        </p:spPr>
        <p:txBody>
          <a:bodyPr wrap="square" lIns="0" tIns="0" rIns="0" bIns="0" rtlCol="0">
            <a:spAutoFit/>
          </a:bodyPr>
          <a:lstStyle/>
          <a:p>
            <a:r>
              <a:rPr lang="da-DK" sz="1400"/>
              <a:t>Aarhus Havn skal kunne understøtte omstillingen til grønne brændsler</a:t>
            </a:r>
          </a:p>
        </p:txBody>
      </p:sp>
      <p:sp>
        <p:nvSpPr>
          <p:cNvPr id="86" name="TextBox 85">
            <a:extLst>
              <a:ext uri="{FF2B5EF4-FFF2-40B4-BE49-F238E27FC236}">
                <a16:creationId xmlns:a16="http://schemas.microsoft.com/office/drawing/2014/main" id="{001448B8-AEC6-4C3F-A0F4-554D6D132BD2}"/>
              </a:ext>
            </a:extLst>
          </p:cNvPr>
          <p:cNvSpPr txBox="1"/>
          <p:nvPr/>
        </p:nvSpPr>
        <p:spPr>
          <a:xfrm>
            <a:off x="9014377" y="3800941"/>
            <a:ext cx="2398160" cy="430887"/>
          </a:xfrm>
          <a:prstGeom prst="rect">
            <a:avLst/>
          </a:prstGeom>
          <a:noFill/>
        </p:spPr>
        <p:txBody>
          <a:bodyPr wrap="square" lIns="0" tIns="0" rIns="0" bIns="0" rtlCol="0">
            <a:spAutoFit/>
          </a:bodyPr>
          <a:lstStyle/>
          <a:p>
            <a:r>
              <a:rPr lang="da-DK" sz="1400"/>
              <a:t>Tanke er specialindrettede til de enkelte varetyper</a:t>
            </a:r>
          </a:p>
        </p:txBody>
      </p:sp>
      <p:sp>
        <p:nvSpPr>
          <p:cNvPr id="87" name="TextBox 86">
            <a:extLst>
              <a:ext uri="{FF2B5EF4-FFF2-40B4-BE49-F238E27FC236}">
                <a16:creationId xmlns:a16="http://schemas.microsoft.com/office/drawing/2014/main" id="{F895F292-685D-4380-8577-020EDF274739}"/>
              </a:ext>
            </a:extLst>
          </p:cNvPr>
          <p:cNvSpPr txBox="1"/>
          <p:nvPr/>
        </p:nvSpPr>
        <p:spPr>
          <a:xfrm>
            <a:off x="9014377" y="5114126"/>
            <a:ext cx="2211214" cy="646331"/>
          </a:xfrm>
          <a:prstGeom prst="rect">
            <a:avLst/>
          </a:prstGeom>
          <a:noFill/>
        </p:spPr>
        <p:txBody>
          <a:bodyPr wrap="square" lIns="0" tIns="0" rIns="0" bIns="0" rtlCol="0">
            <a:spAutoFit/>
          </a:bodyPr>
          <a:lstStyle/>
          <a:p>
            <a:r>
              <a:rPr lang="da-DK" sz="1400"/>
              <a:t>Lang udfasning af traditionelle brændstoffer</a:t>
            </a:r>
          </a:p>
        </p:txBody>
      </p:sp>
      <p:cxnSp>
        <p:nvCxnSpPr>
          <p:cNvPr id="11" name="Straight Connector 10">
            <a:extLst>
              <a:ext uri="{FF2B5EF4-FFF2-40B4-BE49-F238E27FC236}">
                <a16:creationId xmlns:a16="http://schemas.microsoft.com/office/drawing/2014/main" id="{E901790F-DB8D-427C-A7DF-22320EB344DE}"/>
              </a:ext>
            </a:extLst>
          </p:cNvPr>
          <p:cNvCxnSpPr/>
          <p:nvPr>
            <p:custDataLst>
              <p:tags r:id="rId2"/>
            </p:custDataLst>
          </p:nvPr>
        </p:nvCxnSpPr>
        <p:spPr bwMode="auto">
          <a:xfrm flipH="1">
            <a:off x="1114425" y="3900488"/>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825D8C97-C20C-4E53-B3B6-50908703AC00}"/>
              </a:ext>
            </a:extLst>
          </p:cNvPr>
          <p:cNvCxnSpPr/>
          <p:nvPr>
            <p:custDataLst>
              <p:tags r:id="rId3"/>
            </p:custDataLst>
          </p:nvPr>
        </p:nvCxnSpPr>
        <p:spPr bwMode="auto">
          <a:xfrm flipH="1">
            <a:off x="1114425" y="5599113"/>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58977B64-D5A9-4C9B-A3EA-97A8D8A21546}"/>
              </a:ext>
            </a:extLst>
          </p:cNvPr>
          <p:cNvCxnSpPr/>
          <p:nvPr>
            <p:custDataLst>
              <p:tags r:id="rId4"/>
            </p:custDataLst>
          </p:nvPr>
        </p:nvCxnSpPr>
        <p:spPr bwMode="auto">
          <a:xfrm flipH="1">
            <a:off x="1114425" y="5268913"/>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EF0A5F29-BCA9-4609-AA74-27B54D61566E}"/>
              </a:ext>
            </a:extLst>
          </p:cNvPr>
          <p:cNvCxnSpPr/>
          <p:nvPr>
            <p:custDataLst>
              <p:tags r:id="rId5"/>
            </p:custDataLst>
          </p:nvPr>
        </p:nvCxnSpPr>
        <p:spPr bwMode="auto">
          <a:xfrm flipH="1">
            <a:off x="1114425" y="2530475"/>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33759768-E72B-40ED-AEEE-B55A54347DA9}"/>
              </a:ext>
            </a:extLst>
          </p:cNvPr>
          <p:cNvCxnSpPr/>
          <p:nvPr>
            <p:custDataLst>
              <p:tags r:id="rId6"/>
            </p:custDataLst>
          </p:nvPr>
        </p:nvCxnSpPr>
        <p:spPr bwMode="auto">
          <a:xfrm flipH="1">
            <a:off x="1114425" y="3078163"/>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2E7FC03-1921-4FB4-A95F-E4D68A369032}"/>
              </a:ext>
            </a:extLst>
          </p:cNvPr>
          <p:cNvCxnSpPr/>
          <p:nvPr>
            <p:custDataLst>
              <p:tags r:id="rId7"/>
            </p:custDataLst>
          </p:nvPr>
        </p:nvCxnSpPr>
        <p:spPr bwMode="auto">
          <a:xfrm flipH="1">
            <a:off x="1114425" y="4995863"/>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E663DFD0-626B-4802-96AD-58F4BF7076FF}"/>
              </a:ext>
            </a:extLst>
          </p:cNvPr>
          <p:cNvCxnSpPr/>
          <p:nvPr>
            <p:custDataLst>
              <p:tags r:id="rId8"/>
            </p:custDataLst>
          </p:nvPr>
        </p:nvCxnSpPr>
        <p:spPr bwMode="auto">
          <a:xfrm flipH="1">
            <a:off x="1114425" y="4721225"/>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D8E12F2-88A4-423F-8429-BD2EF60081FF}"/>
              </a:ext>
            </a:extLst>
          </p:cNvPr>
          <p:cNvCxnSpPr/>
          <p:nvPr>
            <p:custDataLst>
              <p:tags r:id="rId9"/>
            </p:custDataLst>
          </p:nvPr>
        </p:nvCxnSpPr>
        <p:spPr bwMode="auto">
          <a:xfrm flipH="1">
            <a:off x="1114425" y="4448175"/>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003013F7-CAD5-48D4-A383-F28A35E1C1DF}"/>
              </a:ext>
            </a:extLst>
          </p:cNvPr>
          <p:cNvCxnSpPr/>
          <p:nvPr>
            <p:custDataLst>
              <p:tags r:id="rId10"/>
            </p:custDataLst>
          </p:nvPr>
        </p:nvCxnSpPr>
        <p:spPr bwMode="auto">
          <a:xfrm flipH="1">
            <a:off x="1114425" y="4173538"/>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5EB6F41-BDBF-44B7-8F5C-5746261D15CE}"/>
              </a:ext>
            </a:extLst>
          </p:cNvPr>
          <p:cNvCxnSpPr/>
          <p:nvPr>
            <p:custDataLst>
              <p:tags r:id="rId11"/>
            </p:custDataLst>
          </p:nvPr>
        </p:nvCxnSpPr>
        <p:spPr bwMode="auto">
          <a:xfrm flipH="1">
            <a:off x="1114425" y="362585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C310682-BAF9-44BD-8527-F06DCADA7665}"/>
              </a:ext>
            </a:extLst>
          </p:cNvPr>
          <p:cNvCxnSpPr/>
          <p:nvPr>
            <p:custDataLst>
              <p:tags r:id="rId12"/>
            </p:custDataLst>
          </p:nvPr>
        </p:nvCxnSpPr>
        <p:spPr bwMode="auto">
          <a:xfrm flipH="1">
            <a:off x="1114425" y="3352800"/>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E079696-B40D-4583-882C-C859B0685AD9}"/>
              </a:ext>
            </a:extLst>
          </p:cNvPr>
          <p:cNvCxnSpPr/>
          <p:nvPr>
            <p:custDataLst>
              <p:tags r:id="rId13"/>
            </p:custDataLst>
          </p:nvPr>
        </p:nvCxnSpPr>
        <p:spPr bwMode="auto">
          <a:xfrm flipH="1">
            <a:off x="1114425" y="2805113"/>
            <a:ext cx="587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1" name="Chart 100">
            <a:extLst>
              <a:ext uri="{FF2B5EF4-FFF2-40B4-BE49-F238E27FC236}">
                <a16:creationId xmlns:a16="http://schemas.microsoft.com/office/drawing/2014/main" id="{84F3615A-5D95-480E-BFF2-30F1E1EEDDA8}"/>
              </a:ext>
            </a:extLst>
          </p:cNvPr>
          <p:cNvGraphicFramePr/>
          <p:nvPr>
            <p:custDataLst>
              <p:tags r:id="rId14"/>
            </p:custDataLst>
            <p:extLst>
              <p:ext uri="{D42A27DB-BD31-4B8C-83A1-F6EECF244321}">
                <p14:modId xmlns:p14="http://schemas.microsoft.com/office/powerpoint/2010/main" val="2516763983"/>
              </p:ext>
            </p:extLst>
          </p:nvPr>
        </p:nvGraphicFramePr>
        <p:xfrm>
          <a:off x="784225" y="2447925"/>
          <a:ext cx="6186488" cy="3525838"/>
        </p:xfrm>
        <a:graphic>
          <a:graphicData uri="http://schemas.openxmlformats.org/drawingml/2006/chart">
            <c:chart xmlns:c="http://schemas.openxmlformats.org/drawingml/2006/chart" xmlns:r="http://schemas.openxmlformats.org/officeDocument/2006/relationships" r:id="rId42"/>
          </a:graphicData>
        </a:graphic>
      </p:graphicFrame>
      <p:sp>
        <p:nvSpPr>
          <p:cNvPr id="148" name="Text Placeholder 2">
            <a:extLst>
              <a:ext uri="{FF2B5EF4-FFF2-40B4-BE49-F238E27FC236}">
                <a16:creationId xmlns:a16="http://schemas.microsoft.com/office/drawing/2014/main" id="{F23EF86A-1E36-4BB7-A324-B9B00890BA66}"/>
              </a:ext>
            </a:extLst>
          </p:cNvPr>
          <p:cNvSpPr>
            <a:spLocks noGrp="1"/>
          </p:cNvSpPr>
          <p:nvPr>
            <p:custDataLst>
              <p:tags r:id="rId15"/>
            </p:custDataLst>
          </p:nvPr>
        </p:nvSpPr>
        <p:spPr bwMode="gray">
          <a:xfrm>
            <a:off x="481013" y="4889500"/>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1E2EAE94-5925-40DC-869B-07BE6441A6E4}" type="datetime'''''''1''''.3''''00'''''''''''''''''''''''''''''''">
              <a:rPr lang="da-DK" altLang="en-US" sz="1400" smtClean="0">
                <a:effectLst/>
              </a:rPr>
              <a:pPr marL="0" indent="0" algn="r">
                <a:spcBef>
                  <a:spcPct val="0"/>
                </a:spcBef>
                <a:spcAft>
                  <a:spcPct val="0"/>
                </a:spcAft>
                <a:buNone/>
              </a:pPr>
              <a:t>1.300</a:t>
            </a:fld>
            <a:endParaRPr lang="da-DK" sz="1400" noProof="0"/>
          </a:p>
        </p:txBody>
      </p:sp>
      <p:sp>
        <p:nvSpPr>
          <p:cNvPr id="80" name="Text Placeholder 2">
            <a:extLst>
              <a:ext uri="{FF2B5EF4-FFF2-40B4-BE49-F238E27FC236}">
                <a16:creationId xmlns:a16="http://schemas.microsoft.com/office/drawing/2014/main" id="{0CC7191C-2F84-4EAB-B71C-09E37CE9005C}"/>
              </a:ext>
            </a:extLst>
          </p:cNvPr>
          <p:cNvSpPr>
            <a:spLocks noGrp="1"/>
          </p:cNvSpPr>
          <p:nvPr>
            <p:custDataLst>
              <p:tags r:id="rId16"/>
            </p:custDataLst>
          </p:nvPr>
        </p:nvSpPr>
        <p:spPr bwMode="gray">
          <a:xfrm>
            <a:off x="481013" y="5162550"/>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46BA762F-CD42-4283-B7DF-6BBA126F0E3C}" type="datetime'''1''''.''''''''''''''''''''''2''0''''''''0'''''''''">
              <a:rPr lang="da-DK" altLang="en-US" sz="1400" smtClean="0"/>
              <a:pPr marL="0" indent="0" algn="r">
                <a:spcBef>
                  <a:spcPct val="0"/>
                </a:spcBef>
                <a:spcAft>
                  <a:spcPct val="0"/>
                </a:spcAft>
                <a:buNone/>
              </a:pPr>
              <a:t>1.200</a:t>
            </a:fld>
            <a:endParaRPr lang="da-DK" sz="1400" noProof="0"/>
          </a:p>
        </p:txBody>
      </p:sp>
      <p:sp>
        <p:nvSpPr>
          <p:cNvPr id="83" name="Text Placeholder 2">
            <a:extLst>
              <a:ext uri="{FF2B5EF4-FFF2-40B4-BE49-F238E27FC236}">
                <a16:creationId xmlns:a16="http://schemas.microsoft.com/office/drawing/2014/main" id="{CE13A44A-6FE1-4864-B3FF-40C4F4FDD565}"/>
              </a:ext>
            </a:extLst>
          </p:cNvPr>
          <p:cNvSpPr>
            <a:spLocks noGrp="1"/>
          </p:cNvSpPr>
          <p:nvPr>
            <p:custDataLst>
              <p:tags r:id="rId17"/>
            </p:custDataLst>
          </p:nvPr>
        </p:nvSpPr>
        <p:spPr bwMode="gray">
          <a:xfrm>
            <a:off x="481013" y="4067175"/>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AB343618-A49B-4D50-B45B-6BF0D5761576}" type="datetime'''''''''''''''''''''1''''''''''''''.''''''''''''60''0'''''''">
              <a:rPr lang="da-DK" altLang="en-US" sz="1400" smtClean="0"/>
              <a:pPr marL="0" indent="0" algn="r">
                <a:spcBef>
                  <a:spcPct val="0"/>
                </a:spcBef>
                <a:spcAft>
                  <a:spcPct val="0"/>
                </a:spcAft>
                <a:buNone/>
              </a:pPr>
              <a:t>1.600</a:t>
            </a:fld>
            <a:endParaRPr lang="da-DK" sz="1400" noProof="0"/>
          </a:p>
        </p:txBody>
      </p:sp>
      <p:sp>
        <p:nvSpPr>
          <p:cNvPr id="82" name="Text Placeholder 2">
            <a:extLst>
              <a:ext uri="{FF2B5EF4-FFF2-40B4-BE49-F238E27FC236}">
                <a16:creationId xmlns:a16="http://schemas.microsoft.com/office/drawing/2014/main" id="{AB9F1D30-EF48-4A60-9603-773D15DE9C79}"/>
              </a:ext>
            </a:extLst>
          </p:cNvPr>
          <p:cNvSpPr>
            <a:spLocks noGrp="1"/>
          </p:cNvSpPr>
          <p:nvPr>
            <p:custDataLst>
              <p:tags r:id="rId18"/>
            </p:custDataLst>
          </p:nvPr>
        </p:nvSpPr>
        <p:spPr bwMode="gray">
          <a:xfrm>
            <a:off x="884238" y="5492750"/>
            <a:ext cx="112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3371A7B0-E7DF-485A-9B3C-04A02D97AD7C}" type="datetime'''''''0'''''''''''''''''">
              <a:rPr lang="da-DK" altLang="en-US" sz="1400" smtClean="0"/>
              <a:pPr marL="0" indent="0" algn="r">
                <a:spcBef>
                  <a:spcPct val="0"/>
                </a:spcBef>
                <a:spcAft>
                  <a:spcPct val="0"/>
                </a:spcAft>
                <a:buNone/>
              </a:pPr>
              <a:t>0</a:t>
            </a:fld>
            <a:endParaRPr lang="da-DK" sz="1400" noProof="0"/>
          </a:p>
        </p:txBody>
      </p:sp>
      <p:sp>
        <p:nvSpPr>
          <p:cNvPr id="89" name="Text Placeholder 2">
            <a:extLst>
              <a:ext uri="{FF2B5EF4-FFF2-40B4-BE49-F238E27FC236}">
                <a16:creationId xmlns:a16="http://schemas.microsoft.com/office/drawing/2014/main" id="{8E43E3AA-569C-4DEB-99D5-6A524F44CB48}"/>
              </a:ext>
            </a:extLst>
          </p:cNvPr>
          <p:cNvSpPr>
            <a:spLocks noGrp="1"/>
          </p:cNvSpPr>
          <p:nvPr>
            <p:custDataLst>
              <p:tags r:id="rId19"/>
            </p:custDataLst>
          </p:nvPr>
        </p:nvSpPr>
        <p:spPr bwMode="gray">
          <a:xfrm>
            <a:off x="481013" y="4614863"/>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38BEBF2D-24AD-4497-8AC3-7A73CADF7047}" type="datetime'''''''''1''.''''''4''''''''''''''''''0''''''''0'''''''''">
              <a:rPr lang="da-DK" altLang="en-US" sz="1400" smtClean="0"/>
              <a:pPr marL="0" indent="0" algn="r">
                <a:spcBef>
                  <a:spcPct val="0"/>
                </a:spcBef>
                <a:spcAft>
                  <a:spcPct val="0"/>
                </a:spcAft>
                <a:buNone/>
              </a:pPr>
              <a:t>1.400</a:t>
            </a:fld>
            <a:endParaRPr lang="da-DK" sz="1400" noProof="0"/>
          </a:p>
        </p:txBody>
      </p:sp>
      <p:sp>
        <p:nvSpPr>
          <p:cNvPr id="149" name="Text Placeholder 2">
            <a:extLst>
              <a:ext uri="{FF2B5EF4-FFF2-40B4-BE49-F238E27FC236}">
                <a16:creationId xmlns:a16="http://schemas.microsoft.com/office/drawing/2014/main" id="{8CB20FE4-3DBC-47F2-91FD-0D96B01399F6}"/>
              </a:ext>
            </a:extLst>
          </p:cNvPr>
          <p:cNvSpPr>
            <a:spLocks noGrp="1"/>
          </p:cNvSpPr>
          <p:nvPr>
            <p:custDataLst>
              <p:tags r:id="rId20"/>
            </p:custDataLst>
          </p:nvPr>
        </p:nvSpPr>
        <p:spPr bwMode="gray">
          <a:xfrm>
            <a:off x="481013" y="4341813"/>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57E5A831-CB7C-42BA-A37D-2D87B15ABB59}" type="datetime'''''1''''''''''''''''''''''''''.''''5''''''''''''''''0''0'">
              <a:rPr lang="da-DK" altLang="en-US" sz="1400" smtClean="0">
                <a:effectLst/>
              </a:rPr>
              <a:pPr marL="0" indent="0" algn="r">
                <a:spcBef>
                  <a:spcPct val="0"/>
                </a:spcBef>
                <a:spcAft>
                  <a:spcPct val="0"/>
                </a:spcAft>
                <a:buNone/>
              </a:pPr>
              <a:t>1.500</a:t>
            </a:fld>
            <a:endParaRPr lang="da-DK" sz="1400" noProof="0"/>
          </a:p>
        </p:txBody>
      </p:sp>
      <p:sp>
        <p:nvSpPr>
          <p:cNvPr id="151" name="Text Placeholder 2">
            <a:extLst>
              <a:ext uri="{FF2B5EF4-FFF2-40B4-BE49-F238E27FC236}">
                <a16:creationId xmlns:a16="http://schemas.microsoft.com/office/drawing/2014/main" id="{D33F4F86-4B63-4DD1-A9B9-91A650BE27A5}"/>
              </a:ext>
            </a:extLst>
          </p:cNvPr>
          <p:cNvSpPr>
            <a:spLocks noGrp="1"/>
          </p:cNvSpPr>
          <p:nvPr>
            <p:custDataLst>
              <p:tags r:id="rId21"/>
            </p:custDataLst>
          </p:nvPr>
        </p:nvSpPr>
        <p:spPr bwMode="gray">
          <a:xfrm>
            <a:off x="481013" y="3246438"/>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06FC8300-1366-4D20-8CA4-9FAF08128D3B}" type="datetime'''''''''''1''''''''''.''''''''9''''''''''''0''0'">
              <a:rPr lang="da-DK" altLang="en-US" sz="1400" smtClean="0">
                <a:effectLst/>
              </a:rPr>
              <a:pPr marL="0" indent="0" algn="r">
                <a:spcBef>
                  <a:spcPct val="0"/>
                </a:spcBef>
                <a:spcAft>
                  <a:spcPct val="0"/>
                </a:spcAft>
                <a:buNone/>
              </a:pPr>
              <a:t>1.900</a:t>
            </a:fld>
            <a:endParaRPr lang="da-DK" sz="1400" noProof="0"/>
          </a:p>
        </p:txBody>
      </p:sp>
      <p:sp>
        <p:nvSpPr>
          <p:cNvPr id="150" name="Text Placeholder 2">
            <a:extLst>
              <a:ext uri="{FF2B5EF4-FFF2-40B4-BE49-F238E27FC236}">
                <a16:creationId xmlns:a16="http://schemas.microsoft.com/office/drawing/2014/main" id="{57522DFF-851D-4FC0-9077-1BC5145C24B2}"/>
              </a:ext>
            </a:extLst>
          </p:cNvPr>
          <p:cNvSpPr>
            <a:spLocks noGrp="1"/>
          </p:cNvSpPr>
          <p:nvPr>
            <p:custDataLst>
              <p:tags r:id="rId22"/>
            </p:custDataLst>
          </p:nvPr>
        </p:nvSpPr>
        <p:spPr bwMode="gray">
          <a:xfrm>
            <a:off x="481013" y="3794125"/>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F38EBA6B-4D6D-4EF3-B4FA-E727DAC57998}" type="datetime'''''''''1''''''''.''''''7''''''''''''''''''''0''''0'''''">
              <a:rPr lang="da-DK" altLang="en-US" sz="1400" smtClean="0">
                <a:effectLst/>
              </a:rPr>
              <a:pPr marL="0" indent="0" algn="r">
                <a:spcBef>
                  <a:spcPct val="0"/>
                </a:spcBef>
                <a:spcAft>
                  <a:spcPct val="0"/>
                </a:spcAft>
                <a:buNone/>
              </a:pPr>
              <a:t>1.700</a:t>
            </a:fld>
            <a:endParaRPr lang="da-DK" sz="1400" noProof="0"/>
          </a:p>
        </p:txBody>
      </p:sp>
      <p:sp>
        <p:nvSpPr>
          <p:cNvPr id="91" name="Text Placeholder 2">
            <a:extLst>
              <a:ext uri="{FF2B5EF4-FFF2-40B4-BE49-F238E27FC236}">
                <a16:creationId xmlns:a16="http://schemas.microsoft.com/office/drawing/2014/main" id="{F7AB3D52-1257-4942-9C37-BEF89067FB5C}"/>
              </a:ext>
            </a:extLst>
          </p:cNvPr>
          <p:cNvSpPr>
            <a:spLocks noGrp="1"/>
          </p:cNvSpPr>
          <p:nvPr>
            <p:custDataLst>
              <p:tags r:id="rId23"/>
            </p:custDataLst>
          </p:nvPr>
        </p:nvSpPr>
        <p:spPr bwMode="gray">
          <a:xfrm>
            <a:off x="481013" y="3519488"/>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F8F5C0DF-C622-43E6-A6D6-BD89F2D6625C}" type="datetime'''''''''''''''''''''''1''''''''.''''80''''''''''''0'''''''">
              <a:rPr lang="da-DK" altLang="en-US" sz="1400" smtClean="0"/>
              <a:pPr marL="0" indent="0" algn="r">
                <a:spcBef>
                  <a:spcPct val="0"/>
                </a:spcBef>
                <a:spcAft>
                  <a:spcPct val="0"/>
                </a:spcAft>
                <a:buNone/>
              </a:pPr>
              <a:t>1.800</a:t>
            </a:fld>
            <a:endParaRPr lang="da-DK" sz="1400" noProof="0"/>
          </a:p>
        </p:txBody>
      </p:sp>
      <p:sp>
        <p:nvSpPr>
          <p:cNvPr id="97" name="Text Placeholder 2">
            <a:extLst>
              <a:ext uri="{FF2B5EF4-FFF2-40B4-BE49-F238E27FC236}">
                <a16:creationId xmlns:a16="http://schemas.microsoft.com/office/drawing/2014/main" id="{99C0006A-A8F3-40E6-ABFE-4F6E5B8FAF52}"/>
              </a:ext>
            </a:extLst>
          </p:cNvPr>
          <p:cNvSpPr>
            <a:spLocks noGrp="1"/>
          </p:cNvSpPr>
          <p:nvPr>
            <p:custDataLst>
              <p:tags r:id="rId24"/>
            </p:custDataLst>
          </p:nvPr>
        </p:nvSpPr>
        <p:spPr bwMode="gray">
          <a:xfrm>
            <a:off x="481013" y="2971800"/>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F97BE841-1AF6-4F9C-94C5-71D5FAED611E}" type="datetime'''''''''''''''''''''''''''''''2.''''''0''0''''''''0'''''''''">
              <a:rPr lang="da-DK" altLang="en-US" sz="1400" smtClean="0"/>
              <a:pPr marL="0" indent="0" algn="r">
                <a:spcBef>
                  <a:spcPct val="0"/>
                </a:spcBef>
                <a:spcAft>
                  <a:spcPct val="0"/>
                </a:spcAft>
                <a:buNone/>
              </a:pPr>
              <a:t>2.000</a:t>
            </a:fld>
            <a:endParaRPr lang="da-DK" sz="1400" noProof="0"/>
          </a:p>
        </p:txBody>
      </p:sp>
      <p:sp>
        <p:nvSpPr>
          <p:cNvPr id="152" name="Text Placeholder 2">
            <a:extLst>
              <a:ext uri="{FF2B5EF4-FFF2-40B4-BE49-F238E27FC236}">
                <a16:creationId xmlns:a16="http://schemas.microsoft.com/office/drawing/2014/main" id="{39F4C2FF-4049-4F14-848A-5AED49974331}"/>
              </a:ext>
            </a:extLst>
          </p:cNvPr>
          <p:cNvSpPr>
            <a:spLocks noGrp="1"/>
          </p:cNvSpPr>
          <p:nvPr>
            <p:custDataLst>
              <p:tags r:id="rId25"/>
            </p:custDataLst>
          </p:nvPr>
        </p:nvSpPr>
        <p:spPr bwMode="gray">
          <a:xfrm>
            <a:off x="481013" y="2698750"/>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FF4834DC-8425-4EE3-BA72-B29A8BAC135F}" type="datetime'2''''.''''''1''''''''0''''''''''''''''0'''''''''''''''''">
              <a:rPr lang="da-DK" altLang="en-US" sz="1400" smtClean="0">
                <a:effectLst/>
              </a:rPr>
              <a:pPr marL="0" indent="0" algn="r">
                <a:spcBef>
                  <a:spcPct val="0"/>
                </a:spcBef>
                <a:spcAft>
                  <a:spcPct val="0"/>
                </a:spcAft>
                <a:buNone/>
              </a:pPr>
              <a:t>2.100</a:t>
            </a:fld>
            <a:endParaRPr lang="da-DK" sz="1400" noProof="0"/>
          </a:p>
        </p:txBody>
      </p:sp>
      <p:sp>
        <p:nvSpPr>
          <p:cNvPr id="95" name="Text Placeholder 2">
            <a:extLst>
              <a:ext uri="{FF2B5EF4-FFF2-40B4-BE49-F238E27FC236}">
                <a16:creationId xmlns:a16="http://schemas.microsoft.com/office/drawing/2014/main" id="{D22B6B78-72EA-4077-B1BB-A393E9A375A8}"/>
              </a:ext>
            </a:extLst>
          </p:cNvPr>
          <p:cNvSpPr>
            <a:spLocks noGrp="1"/>
          </p:cNvSpPr>
          <p:nvPr>
            <p:custDataLst>
              <p:tags r:id="rId26"/>
            </p:custDataLst>
          </p:nvPr>
        </p:nvSpPr>
        <p:spPr bwMode="gray">
          <a:xfrm>
            <a:off x="481013" y="2424113"/>
            <a:ext cx="515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C6DDC3A8-04D5-40DC-8A78-F2DE97C1E854}" type="datetime'''''''''''''''''''''2''''''''''''''.''2''00'''">
              <a:rPr lang="da-DK" altLang="en-US" sz="1400" smtClean="0"/>
              <a:pPr marL="0" indent="0" algn="r">
                <a:spcBef>
                  <a:spcPct val="0"/>
                </a:spcBef>
                <a:spcAft>
                  <a:spcPct val="0"/>
                </a:spcAft>
                <a:buNone/>
              </a:pPr>
              <a:t>2.200</a:t>
            </a:fld>
            <a:endParaRPr lang="da-DK" sz="1400" noProof="0"/>
          </a:p>
        </p:txBody>
      </p:sp>
      <p:sp useBgFill="1">
        <p:nvSpPr>
          <p:cNvPr id="16" name="Freeform: Shape 15">
            <a:extLst>
              <a:ext uri="{FF2B5EF4-FFF2-40B4-BE49-F238E27FC236}">
                <a16:creationId xmlns:a16="http://schemas.microsoft.com/office/drawing/2014/main" id="{5F131535-E23F-42AE-BE3F-DD5946F12F79}"/>
              </a:ext>
            </a:extLst>
          </p:cNvPr>
          <p:cNvSpPr/>
          <p:nvPr>
            <p:custDataLst>
              <p:tags r:id="rId27"/>
            </p:custDataLst>
          </p:nvPr>
        </p:nvSpPr>
        <p:spPr bwMode="auto">
          <a:xfrm>
            <a:off x="1100138" y="5486400"/>
            <a:ext cx="146050" cy="96838"/>
          </a:xfrm>
          <a:custGeom>
            <a:avLst/>
            <a:gdLst/>
            <a:ahLst/>
            <a:cxnLst/>
            <a:rect l="0" t="0" r="0" b="0"/>
            <a:pathLst>
              <a:path w="146051" h="96839">
                <a:moveTo>
                  <a:pt x="0" y="39688"/>
                </a:moveTo>
                <a:lnTo>
                  <a:pt x="146050" y="0"/>
                </a:lnTo>
                <a:lnTo>
                  <a:pt x="146050" y="57150"/>
                </a:lnTo>
                <a:lnTo>
                  <a:pt x="0" y="96838"/>
                </a:lnTo>
                <a:close/>
              </a:path>
            </a:pathLst>
          </a:cu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4" name="Freeform: Shape 13">
            <a:extLst>
              <a:ext uri="{FF2B5EF4-FFF2-40B4-BE49-F238E27FC236}">
                <a16:creationId xmlns:a16="http://schemas.microsoft.com/office/drawing/2014/main" id="{D6FDE307-C7EC-4992-B1FF-587129E45DFC}"/>
              </a:ext>
            </a:extLst>
          </p:cNvPr>
          <p:cNvSpPr/>
          <p:nvPr>
            <p:custDataLst>
              <p:tags r:id="rId28"/>
            </p:custDataLst>
          </p:nvPr>
        </p:nvSpPr>
        <p:spPr bwMode="auto">
          <a:xfrm>
            <a:off x="1100138" y="5486400"/>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5" name="Freeform: Shape 14">
            <a:extLst>
              <a:ext uri="{FF2B5EF4-FFF2-40B4-BE49-F238E27FC236}">
                <a16:creationId xmlns:a16="http://schemas.microsoft.com/office/drawing/2014/main" id="{B49FEF46-9256-4A3D-A86C-64125FD0B253}"/>
              </a:ext>
            </a:extLst>
          </p:cNvPr>
          <p:cNvSpPr/>
          <p:nvPr>
            <p:custDataLst>
              <p:tags r:id="rId29"/>
            </p:custDataLst>
          </p:nvPr>
        </p:nvSpPr>
        <p:spPr bwMode="auto">
          <a:xfrm>
            <a:off x="1100138" y="5543550"/>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cxnSp>
        <p:nvCxnSpPr>
          <p:cNvPr id="137" name="Straight Connector 136">
            <a:extLst>
              <a:ext uri="{FF2B5EF4-FFF2-40B4-BE49-F238E27FC236}">
                <a16:creationId xmlns:a16="http://schemas.microsoft.com/office/drawing/2014/main" id="{314FE8F7-2219-47F6-B6FC-11778C4DE316}"/>
              </a:ext>
            </a:extLst>
          </p:cNvPr>
          <p:cNvCxnSpPr/>
          <p:nvPr>
            <p:custDataLst>
              <p:tags r:id="rId30"/>
            </p:custDataLst>
          </p:nvPr>
        </p:nvCxnSpPr>
        <p:spPr bwMode="gray">
          <a:xfrm>
            <a:off x="2962275" y="6156325"/>
            <a:ext cx="152400" cy="0"/>
          </a:xfrm>
          <a:prstGeom prst="line">
            <a:avLst/>
          </a:prstGeom>
          <a:ln w="38100" cap="rnd" cmpd="sng" algn="ctr">
            <a:solidFill>
              <a:schemeClr val="accent3"/>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F66FB8F7-A065-443C-AFC3-290FEDD1CA9C}"/>
              </a:ext>
            </a:extLst>
          </p:cNvPr>
          <p:cNvCxnSpPr/>
          <p:nvPr>
            <p:custDataLst>
              <p:tags r:id="rId31"/>
            </p:custDataLst>
          </p:nvPr>
        </p:nvCxnSpPr>
        <p:spPr bwMode="gray">
          <a:xfrm>
            <a:off x="1263650" y="6156325"/>
            <a:ext cx="212725" cy="0"/>
          </a:xfrm>
          <a:prstGeom prst="line">
            <a:avLst/>
          </a:prstGeom>
          <a:ln w="38100"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B6EC40C3-B2E5-4D14-A45F-90C0D4309CF5}"/>
              </a:ext>
            </a:extLst>
          </p:cNvPr>
          <p:cNvCxnSpPr/>
          <p:nvPr>
            <p:custDataLst>
              <p:tags r:id="rId32"/>
            </p:custDataLst>
          </p:nvPr>
        </p:nvCxnSpPr>
        <p:spPr bwMode="gray">
          <a:xfrm>
            <a:off x="1293813" y="6419850"/>
            <a:ext cx="152400" cy="0"/>
          </a:xfrm>
          <a:prstGeom prst="line">
            <a:avLst/>
          </a:prstGeom>
          <a:ln w="38100" cap="rnd" cmpd="sng" algn="ctr">
            <a:solidFill>
              <a:srgbClr val="009DF0"/>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407B586-1BFD-41A8-B0D0-83DFFCE3C8C4}"/>
              </a:ext>
            </a:extLst>
          </p:cNvPr>
          <p:cNvCxnSpPr/>
          <p:nvPr>
            <p:custDataLst>
              <p:tags r:id="rId33"/>
            </p:custDataLst>
          </p:nvPr>
        </p:nvCxnSpPr>
        <p:spPr bwMode="gray">
          <a:xfrm>
            <a:off x="2962275" y="6419850"/>
            <a:ext cx="152400" cy="0"/>
          </a:xfrm>
          <a:prstGeom prst="line">
            <a:avLst/>
          </a:prstGeom>
          <a:ln w="38100" cap="rnd" cmpd="sng" algn="ctr">
            <a:solidFill>
              <a:schemeClr val="accent4"/>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1" name="Text Placeholder 2">
            <a:extLst>
              <a:ext uri="{FF2B5EF4-FFF2-40B4-BE49-F238E27FC236}">
                <a16:creationId xmlns:a16="http://schemas.microsoft.com/office/drawing/2014/main" id="{4308727A-4170-4EE0-A798-011E7E96F2A7}"/>
              </a:ext>
            </a:extLst>
          </p:cNvPr>
          <p:cNvSpPr>
            <a:spLocks noGrp="1"/>
          </p:cNvSpPr>
          <p:nvPr>
            <p:custDataLst>
              <p:tags r:id="rId34"/>
            </p:custDataLst>
          </p:nvPr>
        </p:nvSpPr>
        <p:spPr bwMode="auto">
          <a:xfrm>
            <a:off x="1546225" y="6057900"/>
            <a:ext cx="11398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3CB62B9A-1B3F-44EA-9CA2-5D1FC011A099}" type="datetime'''''A''a''r''''''''''''''hu''''s'''' Ha''vn'''''''''''''''''">
              <a:rPr lang="da-DK" altLang="en-US" sz="1400" smtClean="0"/>
              <a:pPr marL="0" indent="0">
                <a:spcBef>
                  <a:spcPct val="0"/>
                </a:spcBef>
                <a:spcAft>
                  <a:spcPct val="0"/>
                </a:spcAft>
                <a:buNone/>
              </a:pPr>
              <a:t>Aarhus Havn</a:t>
            </a:fld>
            <a:endParaRPr lang="da-DK" sz="1400" noProof="0"/>
          </a:p>
        </p:txBody>
      </p:sp>
      <p:sp>
        <p:nvSpPr>
          <p:cNvPr id="142" name="Text Placeholder 2">
            <a:extLst>
              <a:ext uri="{FF2B5EF4-FFF2-40B4-BE49-F238E27FC236}">
                <a16:creationId xmlns:a16="http://schemas.microsoft.com/office/drawing/2014/main" id="{6D08745C-E168-4755-B5EF-1D2CF2E3BFAC}"/>
              </a:ext>
            </a:extLst>
          </p:cNvPr>
          <p:cNvSpPr>
            <a:spLocks noGrp="1"/>
          </p:cNvSpPr>
          <p:nvPr>
            <p:custDataLst>
              <p:tags r:id="rId35"/>
            </p:custDataLst>
          </p:nvPr>
        </p:nvSpPr>
        <p:spPr bwMode="auto">
          <a:xfrm>
            <a:off x="1546225" y="6321425"/>
            <a:ext cx="12652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285E12F3-1945-4F5A-8726-9424752391AB}" type="datetime'B''''as''i''s ''sc''e''''n''''a''r''''''i''''e'''''">
              <a:rPr lang="da-DK" altLang="en-US" sz="1400" smtClean="0"/>
              <a:pPr marL="0" indent="0">
                <a:spcBef>
                  <a:spcPct val="0"/>
                </a:spcBef>
                <a:spcAft>
                  <a:spcPct val="0"/>
                </a:spcAft>
                <a:buNone/>
              </a:pPr>
              <a:t>Basis scenarie</a:t>
            </a:fld>
            <a:endParaRPr lang="da-DK" sz="1400" noProof="0"/>
          </a:p>
        </p:txBody>
      </p:sp>
      <p:sp>
        <p:nvSpPr>
          <p:cNvPr id="144" name="Text Placeholder 2">
            <a:extLst>
              <a:ext uri="{FF2B5EF4-FFF2-40B4-BE49-F238E27FC236}">
                <a16:creationId xmlns:a16="http://schemas.microsoft.com/office/drawing/2014/main" id="{548ACE28-C503-4BD0-A176-1E175B994ED0}"/>
              </a:ext>
            </a:extLst>
          </p:cNvPr>
          <p:cNvSpPr>
            <a:spLocks noGrp="1"/>
          </p:cNvSpPr>
          <p:nvPr>
            <p:custDataLst>
              <p:tags r:id="rId36"/>
            </p:custDataLst>
          </p:nvPr>
        </p:nvSpPr>
        <p:spPr bwMode="auto">
          <a:xfrm>
            <a:off x="3214688" y="6321425"/>
            <a:ext cx="9080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8ADBCB74-EA1C-4F39-B67F-E581FD3CA206}" type="datetime'''''L''a''''''''''v ''væ''''''''''''''k''s''''''t'''''">
              <a:rPr lang="da-DK" altLang="en-US" sz="1400" smtClean="0"/>
              <a:pPr marL="0" indent="0">
                <a:spcBef>
                  <a:spcPct val="0"/>
                </a:spcBef>
                <a:spcAft>
                  <a:spcPct val="0"/>
                </a:spcAft>
                <a:buNone/>
              </a:pPr>
              <a:t>Lav vækst</a:t>
            </a:fld>
            <a:endParaRPr lang="da-DK" sz="1400" noProof="0"/>
          </a:p>
        </p:txBody>
      </p:sp>
      <p:sp>
        <p:nvSpPr>
          <p:cNvPr id="143" name="Text Placeholder 2">
            <a:extLst>
              <a:ext uri="{FF2B5EF4-FFF2-40B4-BE49-F238E27FC236}">
                <a16:creationId xmlns:a16="http://schemas.microsoft.com/office/drawing/2014/main" id="{DB11B5A7-9D09-461F-A824-344EFA6ADC1C}"/>
              </a:ext>
            </a:extLst>
          </p:cNvPr>
          <p:cNvSpPr>
            <a:spLocks noGrp="1"/>
          </p:cNvSpPr>
          <p:nvPr>
            <p:custDataLst>
              <p:tags r:id="rId37"/>
            </p:custDataLst>
          </p:nvPr>
        </p:nvSpPr>
        <p:spPr bwMode="auto">
          <a:xfrm>
            <a:off x="3214688" y="6057900"/>
            <a:ext cx="9032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8F8615C8-D167-49AA-B2A8-0A2A9B82023C}" type="datetime'''''H''ø''''j'' ''v''''''''''''''''æ''''k''''''''''''s''''''t'">
              <a:rPr lang="da-DK" altLang="en-US" sz="1400" smtClean="0"/>
              <a:pPr marL="0" indent="0">
                <a:spcBef>
                  <a:spcPct val="0"/>
                </a:spcBef>
                <a:spcAft>
                  <a:spcPct val="0"/>
                </a:spcAft>
                <a:buNone/>
              </a:pPr>
              <a:t>Høj vækst</a:t>
            </a:fld>
            <a:endParaRPr lang="da-DK" sz="1400" noProof="0"/>
          </a:p>
        </p:txBody>
      </p:sp>
      <p:sp>
        <p:nvSpPr>
          <p:cNvPr id="61" name="TextBox 60">
            <a:extLst>
              <a:ext uri="{FF2B5EF4-FFF2-40B4-BE49-F238E27FC236}">
                <a16:creationId xmlns:a16="http://schemas.microsoft.com/office/drawing/2014/main" id="{23C63C08-2F38-4A87-B680-DCCBA3AC9FE4}"/>
              </a:ext>
            </a:extLst>
          </p:cNvPr>
          <p:cNvSpPr txBox="1"/>
          <p:nvPr/>
        </p:nvSpPr>
        <p:spPr>
          <a:xfrm>
            <a:off x="6381649" y="2473342"/>
            <a:ext cx="626775" cy="246221"/>
          </a:xfrm>
          <a:prstGeom prst="rect">
            <a:avLst/>
          </a:prstGeom>
          <a:noFill/>
        </p:spPr>
        <p:txBody>
          <a:bodyPr wrap="none" lIns="0" tIns="0" rIns="0" bIns="0" rtlCol="0">
            <a:spAutoFit/>
          </a:bodyPr>
          <a:lstStyle/>
          <a:p>
            <a:pPr algn="ctr"/>
            <a:r>
              <a:rPr lang="da-DK" sz="1600" b="1">
                <a:solidFill>
                  <a:schemeClr val="accent3"/>
                </a:solidFill>
              </a:rPr>
              <a:t>1,6%</a:t>
            </a:r>
          </a:p>
        </p:txBody>
      </p:sp>
      <p:sp>
        <p:nvSpPr>
          <p:cNvPr id="62" name="TextBox 61">
            <a:extLst>
              <a:ext uri="{FF2B5EF4-FFF2-40B4-BE49-F238E27FC236}">
                <a16:creationId xmlns:a16="http://schemas.microsoft.com/office/drawing/2014/main" id="{8F3907B7-77E1-44D4-8A07-468066FD1515}"/>
              </a:ext>
            </a:extLst>
          </p:cNvPr>
          <p:cNvSpPr txBox="1"/>
          <p:nvPr/>
        </p:nvSpPr>
        <p:spPr>
          <a:xfrm>
            <a:off x="6381649" y="2992082"/>
            <a:ext cx="626775" cy="246221"/>
          </a:xfrm>
          <a:prstGeom prst="rect">
            <a:avLst/>
          </a:prstGeom>
          <a:noFill/>
        </p:spPr>
        <p:txBody>
          <a:bodyPr wrap="none" lIns="0" tIns="0" rIns="0" bIns="0" rtlCol="0">
            <a:spAutoFit/>
          </a:bodyPr>
          <a:lstStyle/>
          <a:p>
            <a:pPr algn="ctr"/>
            <a:r>
              <a:rPr lang="da-DK" sz="1600" b="1">
                <a:solidFill>
                  <a:schemeClr val="tx2"/>
                </a:solidFill>
              </a:rPr>
              <a:t>1,3%</a:t>
            </a:r>
          </a:p>
        </p:txBody>
      </p:sp>
      <p:sp>
        <p:nvSpPr>
          <p:cNvPr id="64" name="TextBox 63">
            <a:extLst>
              <a:ext uri="{FF2B5EF4-FFF2-40B4-BE49-F238E27FC236}">
                <a16:creationId xmlns:a16="http://schemas.microsoft.com/office/drawing/2014/main" id="{965FE980-C541-47C2-9F17-C26205DE8978}"/>
              </a:ext>
            </a:extLst>
          </p:cNvPr>
          <p:cNvSpPr txBox="1"/>
          <p:nvPr/>
        </p:nvSpPr>
        <p:spPr>
          <a:xfrm>
            <a:off x="6381649" y="4138596"/>
            <a:ext cx="626775" cy="246221"/>
          </a:xfrm>
          <a:prstGeom prst="rect">
            <a:avLst/>
          </a:prstGeom>
          <a:noFill/>
        </p:spPr>
        <p:txBody>
          <a:bodyPr wrap="none" lIns="0" tIns="0" rIns="0" bIns="0" rtlCol="0">
            <a:spAutoFit/>
          </a:bodyPr>
          <a:lstStyle/>
          <a:p>
            <a:pPr algn="ctr"/>
            <a:r>
              <a:rPr lang="da-DK" sz="1600" b="1">
                <a:solidFill>
                  <a:schemeClr val="accent4"/>
                </a:solidFill>
              </a:rPr>
              <a:t>0,5%</a:t>
            </a:r>
          </a:p>
        </p:txBody>
      </p:sp>
      <p:grpSp>
        <p:nvGrpSpPr>
          <p:cNvPr id="160" name="Group 159">
            <a:extLst>
              <a:ext uri="{FF2B5EF4-FFF2-40B4-BE49-F238E27FC236}">
                <a16:creationId xmlns:a16="http://schemas.microsoft.com/office/drawing/2014/main" id="{B65AF888-6950-4A22-BA27-E4923ABAAD38}"/>
              </a:ext>
            </a:extLst>
          </p:cNvPr>
          <p:cNvGrpSpPr/>
          <p:nvPr/>
        </p:nvGrpSpPr>
        <p:grpSpPr>
          <a:xfrm>
            <a:off x="11092255" y="127163"/>
            <a:ext cx="936000" cy="936000"/>
            <a:chOff x="4828571" y="1727870"/>
            <a:chExt cx="699460" cy="690810"/>
          </a:xfrm>
        </p:grpSpPr>
        <p:grpSp>
          <p:nvGrpSpPr>
            <p:cNvPr id="161" name="Group 160">
              <a:extLst>
                <a:ext uri="{FF2B5EF4-FFF2-40B4-BE49-F238E27FC236}">
                  <a16:creationId xmlns:a16="http://schemas.microsoft.com/office/drawing/2014/main" id="{7BD87B8B-E1A6-4076-B3B5-6597E2549248}"/>
                </a:ext>
              </a:extLst>
            </p:cNvPr>
            <p:cNvGrpSpPr/>
            <p:nvPr/>
          </p:nvGrpSpPr>
          <p:grpSpPr>
            <a:xfrm>
              <a:off x="4828571" y="1727870"/>
              <a:ext cx="699460" cy="690810"/>
              <a:chOff x="353689" y="1946156"/>
              <a:chExt cx="510311" cy="504000"/>
            </a:xfrm>
          </p:grpSpPr>
          <p:sp>
            <p:nvSpPr>
              <p:cNvPr id="163" name="Oval 162">
                <a:extLst>
                  <a:ext uri="{FF2B5EF4-FFF2-40B4-BE49-F238E27FC236}">
                    <a16:creationId xmlns:a16="http://schemas.microsoft.com/office/drawing/2014/main" id="{DC01482B-09A5-4204-9CCB-D8EEEA05D996}"/>
                  </a:ext>
                </a:extLst>
              </p:cNvPr>
              <p:cNvSpPr/>
              <p:nvPr/>
            </p:nvSpPr>
            <p:spPr>
              <a:xfrm>
                <a:off x="353689" y="1949001"/>
                <a:ext cx="468000" cy="468000"/>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endParaRPr lang="en-GB" sz="2000" noProof="0" err="1"/>
              </a:p>
            </p:txBody>
          </p:sp>
          <p:sp>
            <p:nvSpPr>
              <p:cNvPr id="164" name="Rectangle 163">
                <a:extLst>
                  <a:ext uri="{FF2B5EF4-FFF2-40B4-BE49-F238E27FC236}">
                    <a16:creationId xmlns:a16="http://schemas.microsoft.com/office/drawing/2014/main" id="{F2A918F8-3B16-4370-83C8-B46F1D70CD95}"/>
                  </a:ext>
                </a:extLst>
              </p:cNvPr>
              <p:cNvSpPr/>
              <p:nvPr/>
            </p:nvSpPr>
            <p:spPr>
              <a:xfrm>
                <a:off x="360000" y="1946156"/>
                <a:ext cx="504000" cy="504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62" name="Picture 161">
              <a:extLst>
                <a:ext uri="{FF2B5EF4-FFF2-40B4-BE49-F238E27FC236}">
                  <a16:creationId xmlns:a16="http://schemas.microsoft.com/office/drawing/2014/main" id="{30CD81BF-0615-4A3B-9DEA-4AC692293899}"/>
                </a:ext>
              </a:extLst>
            </p:cNvPr>
            <p:cNvPicPr>
              <a:picLocks noChangeAspect="1"/>
            </p:cNvPicPr>
            <p:nvPr/>
          </p:nvPicPr>
          <p:blipFill>
            <a:blip r:embed="rId43"/>
            <a:srcRect/>
            <a:stretch/>
          </p:blipFill>
          <p:spPr>
            <a:xfrm>
              <a:off x="4922992" y="1830658"/>
              <a:ext cx="447946" cy="447946"/>
            </a:xfrm>
            <a:prstGeom prst="rect">
              <a:avLst/>
            </a:prstGeom>
          </p:spPr>
        </p:pic>
      </p:grpSp>
      <p:grpSp>
        <p:nvGrpSpPr>
          <p:cNvPr id="171" name="Group 170">
            <a:extLst>
              <a:ext uri="{FF2B5EF4-FFF2-40B4-BE49-F238E27FC236}">
                <a16:creationId xmlns:a16="http://schemas.microsoft.com/office/drawing/2014/main" id="{30CCA030-AF8E-4B95-B189-1F1A9A99BE00}"/>
              </a:ext>
            </a:extLst>
          </p:cNvPr>
          <p:cNvGrpSpPr/>
          <p:nvPr/>
        </p:nvGrpSpPr>
        <p:grpSpPr>
          <a:xfrm>
            <a:off x="7827230" y="2086727"/>
            <a:ext cx="1028244" cy="1151576"/>
            <a:chOff x="7255646" y="3735312"/>
            <a:chExt cx="557196" cy="624027"/>
          </a:xfrm>
        </p:grpSpPr>
        <p:pic>
          <p:nvPicPr>
            <p:cNvPr id="172" name="Graphic 171" descr="Fuel with solid fill">
              <a:extLst>
                <a:ext uri="{FF2B5EF4-FFF2-40B4-BE49-F238E27FC236}">
                  <a16:creationId xmlns:a16="http://schemas.microsoft.com/office/drawing/2014/main" id="{1F01282C-F792-4FFA-97D6-DC6ED8A20EB5}"/>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255646" y="3735312"/>
              <a:ext cx="557196" cy="624027"/>
            </a:xfrm>
            <a:prstGeom prst="rect">
              <a:avLst/>
            </a:prstGeom>
          </p:spPr>
        </p:pic>
        <p:pic>
          <p:nvPicPr>
            <p:cNvPr id="173" name="Graphic 172" descr="Renewable Energy with solid fill">
              <a:extLst>
                <a:ext uri="{FF2B5EF4-FFF2-40B4-BE49-F238E27FC236}">
                  <a16:creationId xmlns:a16="http://schemas.microsoft.com/office/drawing/2014/main" id="{74AD0951-D743-4A21-BB7C-9D6BB6CAD01F}"/>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7338592" y="3955036"/>
              <a:ext cx="287401" cy="321873"/>
            </a:xfrm>
            <a:prstGeom prst="rect">
              <a:avLst/>
            </a:prstGeom>
          </p:spPr>
        </p:pic>
      </p:grpSp>
      <p:grpSp>
        <p:nvGrpSpPr>
          <p:cNvPr id="75" name="Group 74">
            <a:extLst>
              <a:ext uri="{FF2B5EF4-FFF2-40B4-BE49-F238E27FC236}">
                <a16:creationId xmlns:a16="http://schemas.microsoft.com/office/drawing/2014/main" id="{24AE6DEE-8213-4FFF-9AE7-FBEDA4A5C14F}"/>
              </a:ext>
            </a:extLst>
          </p:cNvPr>
          <p:cNvGrpSpPr>
            <a:grpSpLocks/>
          </p:cNvGrpSpPr>
          <p:nvPr/>
        </p:nvGrpSpPr>
        <p:grpSpPr>
          <a:xfrm>
            <a:off x="7763789" y="3472052"/>
            <a:ext cx="1155126" cy="1155126"/>
            <a:chOff x="0" y="0"/>
            <a:chExt cx="914400" cy="914400"/>
          </a:xfrm>
        </p:grpSpPr>
        <p:sp>
          <p:nvSpPr>
            <p:cNvPr id="76" name="Rectangle 75">
              <a:extLst>
                <a:ext uri="{FF2B5EF4-FFF2-40B4-BE49-F238E27FC236}">
                  <a16:creationId xmlns:a16="http://schemas.microsoft.com/office/drawing/2014/main" id="{52125012-F247-4D15-8914-FC580FFE0AD6}"/>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7" name="Picture 76">
              <a:extLst>
                <a:ext uri="{FF2B5EF4-FFF2-40B4-BE49-F238E27FC236}">
                  <a16:creationId xmlns:a16="http://schemas.microsoft.com/office/drawing/2014/main" id="{81E7E8A3-DE38-4F60-BBB2-F909240BBB1F}"/>
                </a:ext>
              </a:extLst>
            </p:cNvPr>
            <p:cNvPicPr>
              <a:picLocks noChangeAspect="1"/>
            </p:cNvPicPr>
            <p:nvPr/>
          </p:nvPicPr>
          <p:blipFill>
            <a:blip r:embed="rId48"/>
            <a:srcRect/>
            <a:stretch/>
          </p:blipFill>
          <p:spPr>
            <a:xfrm>
              <a:off x="93507" y="93508"/>
              <a:ext cx="727385" cy="727385"/>
            </a:xfrm>
            <a:prstGeom prst="rect">
              <a:avLst/>
            </a:prstGeom>
          </p:spPr>
        </p:pic>
      </p:grpSp>
      <p:grpSp>
        <p:nvGrpSpPr>
          <p:cNvPr id="78" name="Group 77">
            <a:extLst>
              <a:ext uri="{FF2B5EF4-FFF2-40B4-BE49-F238E27FC236}">
                <a16:creationId xmlns:a16="http://schemas.microsoft.com/office/drawing/2014/main" id="{37B1E12A-C5B5-47B6-B242-1CAB218B1E1B}"/>
              </a:ext>
            </a:extLst>
          </p:cNvPr>
          <p:cNvGrpSpPr>
            <a:grpSpLocks/>
          </p:cNvGrpSpPr>
          <p:nvPr/>
        </p:nvGrpSpPr>
        <p:grpSpPr>
          <a:xfrm>
            <a:off x="7763789" y="4860926"/>
            <a:ext cx="1155126" cy="1155126"/>
            <a:chOff x="0" y="0"/>
            <a:chExt cx="914400" cy="914400"/>
          </a:xfrm>
        </p:grpSpPr>
        <p:sp>
          <p:nvSpPr>
            <p:cNvPr id="79" name="Rectangle 78">
              <a:extLst>
                <a:ext uri="{FF2B5EF4-FFF2-40B4-BE49-F238E27FC236}">
                  <a16:creationId xmlns:a16="http://schemas.microsoft.com/office/drawing/2014/main" id="{4A5342FB-B7C4-4B92-8805-5ED0ABA84AA5}"/>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1" name="Picture 80">
              <a:extLst>
                <a:ext uri="{FF2B5EF4-FFF2-40B4-BE49-F238E27FC236}">
                  <a16:creationId xmlns:a16="http://schemas.microsoft.com/office/drawing/2014/main" id="{417B2993-4A07-4F69-83B1-19E1F356B830}"/>
                </a:ext>
              </a:extLst>
            </p:cNvPr>
            <p:cNvPicPr>
              <a:picLocks noChangeAspect="1"/>
            </p:cNvPicPr>
            <p:nvPr/>
          </p:nvPicPr>
          <p:blipFill>
            <a:blip r:embed="rId49"/>
            <a:srcRect/>
            <a:stretch/>
          </p:blipFill>
          <p:spPr>
            <a:xfrm>
              <a:off x="93507" y="93507"/>
              <a:ext cx="727385" cy="727385"/>
            </a:xfrm>
            <a:prstGeom prst="rect">
              <a:avLst/>
            </a:prstGeom>
          </p:spPr>
        </p:pic>
      </p:grpSp>
      <p:sp>
        <p:nvSpPr>
          <p:cNvPr id="102" name="TextBox 101">
            <a:extLst>
              <a:ext uri="{FF2B5EF4-FFF2-40B4-BE49-F238E27FC236}">
                <a16:creationId xmlns:a16="http://schemas.microsoft.com/office/drawing/2014/main" id="{D787ABE4-591D-4234-AF44-629EED51ADBF}"/>
              </a:ext>
            </a:extLst>
          </p:cNvPr>
          <p:cNvSpPr txBox="1"/>
          <p:nvPr/>
        </p:nvSpPr>
        <p:spPr>
          <a:xfrm>
            <a:off x="360000" y="2013045"/>
            <a:ext cx="1480735" cy="215444"/>
          </a:xfrm>
          <a:prstGeom prst="rect">
            <a:avLst/>
          </a:prstGeom>
          <a:noFill/>
        </p:spPr>
        <p:txBody>
          <a:bodyPr wrap="square" lIns="0" tIns="0" rIns="0" bIns="0" rtlCol="0">
            <a:spAutoFit/>
          </a:bodyPr>
          <a:lstStyle/>
          <a:p>
            <a:r>
              <a:rPr lang="da-DK" sz="1400"/>
              <a:t>Tusind tons</a:t>
            </a:r>
          </a:p>
        </p:txBody>
      </p:sp>
    </p:spTree>
    <p:extLst>
      <p:ext uri="{BB962C8B-B14F-4D97-AF65-F5344CB8AC3E}">
        <p14:creationId xmlns:p14="http://schemas.microsoft.com/office/powerpoint/2010/main" val="242363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05EAF15-0A52-4FBE-A824-36C4026C1874}"/>
              </a:ext>
            </a:extLst>
          </p:cNvPr>
          <p:cNvGraphicFramePr>
            <a:graphicFrameLocks noChangeAspect="1"/>
          </p:cNvGraphicFramePr>
          <p:nvPr>
            <p:custDataLst>
              <p:tags r:id="rId1"/>
            </p:custDataLst>
            <p:extLst>
              <p:ext uri="{D42A27DB-BD31-4B8C-83A1-F6EECF244321}">
                <p14:modId xmlns:p14="http://schemas.microsoft.com/office/powerpoint/2010/main" val="78680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592" imgH="595" progId="TCLayout.ActiveDocument.1">
                  <p:embed/>
                </p:oleObj>
              </mc:Choice>
              <mc:Fallback>
                <p:oleObj name="think-cell Slide" r:id="rId26" imgW="592" imgH="595" progId="TCLayout.ActiveDocument.1">
                  <p:embed/>
                  <p:pic>
                    <p:nvPicPr>
                      <p:cNvPr id="6" name="Object 5" hidden="1">
                        <a:extLst>
                          <a:ext uri="{FF2B5EF4-FFF2-40B4-BE49-F238E27FC236}">
                            <a16:creationId xmlns:a16="http://schemas.microsoft.com/office/drawing/2014/main" id="{205EAF15-0A52-4FBE-A824-36C4026C1874}"/>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C97AAB5-7577-45AA-8B74-FA764D0572AA}"/>
              </a:ext>
            </a:extLst>
          </p:cNvPr>
          <p:cNvSpPr>
            <a:spLocks noGrp="1"/>
          </p:cNvSpPr>
          <p:nvPr>
            <p:ph type="title"/>
          </p:nvPr>
        </p:nvSpPr>
        <p:spPr/>
        <p:txBody>
          <a:bodyPr vert="horz"/>
          <a:lstStyle/>
          <a:p>
            <a:r>
              <a:rPr lang="da-DK"/>
              <a:t>Grønne brændstoffer på havnen er en forudsætning for søfartens afvikling af fossile brændstoffer</a:t>
            </a:r>
          </a:p>
        </p:txBody>
      </p:sp>
      <p:graphicFrame>
        <p:nvGraphicFramePr>
          <p:cNvPr id="32" name="Chart 31">
            <a:extLst>
              <a:ext uri="{FF2B5EF4-FFF2-40B4-BE49-F238E27FC236}">
                <a16:creationId xmlns:a16="http://schemas.microsoft.com/office/drawing/2014/main" id="{BA4B55E8-4901-42F8-A1D5-DA0A40A950E2}"/>
              </a:ext>
            </a:extLst>
          </p:cNvPr>
          <p:cNvGraphicFramePr/>
          <p:nvPr>
            <p:custDataLst>
              <p:tags r:id="rId2"/>
            </p:custDataLst>
            <p:extLst>
              <p:ext uri="{D42A27DB-BD31-4B8C-83A1-F6EECF244321}">
                <p14:modId xmlns:p14="http://schemas.microsoft.com/office/powerpoint/2010/main" val="480808872"/>
              </p:ext>
            </p:extLst>
          </p:nvPr>
        </p:nvGraphicFramePr>
        <p:xfrm>
          <a:off x="301625" y="2479675"/>
          <a:ext cx="7564438" cy="2759075"/>
        </p:xfrm>
        <a:graphic>
          <a:graphicData uri="http://schemas.openxmlformats.org/drawingml/2006/chart">
            <c:chart xmlns:c="http://schemas.openxmlformats.org/drawingml/2006/chart" xmlns:r="http://schemas.openxmlformats.org/officeDocument/2006/relationships" r:id="rId28"/>
          </a:graphicData>
        </a:graphic>
      </p:graphicFrame>
      <p:sp>
        <p:nvSpPr>
          <p:cNvPr id="9" name="Text Placeholder 2">
            <a:extLst>
              <a:ext uri="{FF2B5EF4-FFF2-40B4-BE49-F238E27FC236}">
                <a16:creationId xmlns:a16="http://schemas.microsoft.com/office/drawing/2014/main" id="{A1B60487-0E59-4D4F-AFB2-AE844E4807E3}"/>
              </a:ext>
            </a:extLst>
          </p:cNvPr>
          <p:cNvSpPr>
            <a:spLocks noGrp="1"/>
          </p:cNvSpPr>
          <p:nvPr>
            <p:custDataLst>
              <p:tags r:id="rId3"/>
            </p:custDataLst>
          </p:nvPr>
        </p:nvSpPr>
        <p:spPr bwMode="auto">
          <a:xfrm>
            <a:off x="6446838" y="5168900"/>
            <a:ext cx="5651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r>
              <a:rPr lang="da-DK" altLang="en-US" sz="1400"/>
              <a:t>2070F</a:t>
            </a:r>
            <a:endParaRPr lang="en-GB" sz="1400" noProof="0"/>
          </a:p>
        </p:txBody>
      </p:sp>
      <p:sp>
        <p:nvSpPr>
          <p:cNvPr id="12" name="Text Placeholder 2">
            <a:extLst>
              <a:ext uri="{FF2B5EF4-FFF2-40B4-BE49-F238E27FC236}">
                <a16:creationId xmlns:a16="http://schemas.microsoft.com/office/drawing/2014/main" id="{0175EC38-1F0D-4AA9-AA61-381180C33D57}"/>
              </a:ext>
            </a:extLst>
          </p:cNvPr>
          <p:cNvSpPr>
            <a:spLocks noGrp="1"/>
          </p:cNvSpPr>
          <p:nvPr>
            <p:custDataLst>
              <p:tags r:id="rId4"/>
            </p:custDataLst>
          </p:nvPr>
        </p:nvSpPr>
        <p:spPr bwMode="auto">
          <a:xfrm>
            <a:off x="1204913" y="5168900"/>
            <a:ext cx="463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5AB8B027-F19C-44C5-851D-FF2467721AF0}" type="datetime'2''''''''0''''''''''''''''''''''''''2''''''0'''">
              <a:rPr lang="da-DK" altLang="en-US" sz="1400" smtClean="0"/>
              <a:pPr marL="0" indent="0" algn="ctr">
                <a:spcBef>
                  <a:spcPct val="0"/>
                </a:spcBef>
                <a:spcAft>
                  <a:spcPct val="0"/>
                </a:spcAft>
                <a:buNone/>
              </a:pPr>
              <a:t>2020</a:t>
            </a:fld>
            <a:endParaRPr lang="en-GB" sz="1400" noProof="0"/>
          </a:p>
        </p:txBody>
      </p:sp>
      <p:sp>
        <p:nvSpPr>
          <p:cNvPr id="11" name="Text Placeholder 2">
            <a:extLst>
              <a:ext uri="{FF2B5EF4-FFF2-40B4-BE49-F238E27FC236}">
                <a16:creationId xmlns:a16="http://schemas.microsoft.com/office/drawing/2014/main" id="{87455090-AAC6-4A7B-B8A1-229A4F996EA3}"/>
              </a:ext>
            </a:extLst>
          </p:cNvPr>
          <p:cNvSpPr>
            <a:spLocks noGrp="1"/>
          </p:cNvSpPr>
          <p:nvPr>
            <p:custDataLst>
              <p:tags r:id="rId5"/>
            </p:custDataLst>
          </p:nvPr>
        </p:nvSpPr>
        <p:spPr bwMode="auto">
          <a:xfrm>
            <a:off x="2212975" y="5168900"/>
            <a:ext cx="5651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r>
              <a:rPr lang="da-DK" altLang="en-US" sz="1400"/>
              <a:t>2030F</a:t>
            </a:r>
            <a:endParaRPr lang="en-GB" sz="1400" noProof="0"/>
          </a:p>
        </p:txBody>
      </p:sp>
      <p:sp>
        <p:nvSpPr>
          <p:cNvPr id="13" name="Text Placeholder 2">
            <a:extLst>
              <a:ext uri="{FF2B5EF4-FFF2-40B4-BE49-F238E27FC236}">
                <a16:creationId xmlns:a16="http://schemas.microsoft.com/office/drawing/2014/main" id="{EF6C3F46-9C68-4DE6-A3A5-66FFBAE9BC23}"/>
              </a:ext>
            </a:extLst>
          </p:cNvPr>
          <p:cNvSpPr>
            <a:spLocks noGrp="1"/>
          </p:cNvSpPr>
          <p:nvPr>
            <p:custDataLst>
              <p:tags r:id="rId6"/>
            </p:custDataLst>
          </p:nvPr>
        </p:nvSpPr>
        <p:spPr bwMode="auto">
          <a:xfrm>
            <a:off x="3271838" y="5168900"/>
            <a:ext cx="5651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r>
              <a:rPr lang="da-DK" altLang="en-US" sz="1400"/>
              <a:t>2040F</a:t>
            </a:r>
            <a:endParaRPr lang="en-GB" sz="1400" noProof="0"/>
          </a:p>
        </p:txBody>
      </p:sp>
      <p:sp>
        <p:nvSpPr>
          <p:cNvPr id="10" name="Text Placeholder 2">
            <a:extLst>
              <a:ext uri="{FF2B5EF4-FFF2-40B4-BE49-F238E27FC236}">
                <a16:creationId xmlns:a16="http://schemas.microsoft.com/office/drawing/2014/main" id="{4A7D10C4-068D-4907-825C-CDBD58661892}"/>
              </a:ext>
            </a:extLst>
          </p:cNvPr>
          <p:cNvSpPr>
            <a:spLocks noGrp="1"/>
          </p:cNvSpPr>
          <p:nvPr>
            <p:custDataLst>
              <p:tags r:id="rId7"/>
            </p:custDataLst>
          </p:nvPr>
        </p:nvSpPr>
        <p:spPr bwMode="auto">
          <a:xfrm>
            <a:off x="4330700" y="5168900"/>
            <a:ext cx="5651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r>
              <a:rPr lang="da-DK" altLang="en-US" sz="1400"/>
              <a:t>2050F</a:t>
            </a:r>
            <a:endParaRPr lang="en-GB" sz="1400" noProof="0"/>
          </a:p>
        </p:txBody>
      </p:sp>
      <p:sp>
        <p:nvSpPr>
          <p:cNvPr id="14" name="Text Placeholder 2">
            <a:extLst>
              <a:ext uri="{FF2B5EF4-FFF2-40B4-BE49-F238E27FC236}">
                <a16:creationId xmlns:a16="http://schemas.microsoft.com/office/drawing/2014/main" id="{BCF00580-2748-4A9B-8F8E-E6DF7D255BF8}"/>
              </a:ext>
            </a:extLst>
          </p:cNvPr>
          <p:cNvSpPr>
            <a:spLocks noGrp="1"/>
          </p:cNvSpPr>
          <p:nvPr>
            <p:custDataLst>
              <p:tags r:id="rId8"/>
            </p:custDataLst>
          </p:nvPr>
        </p:nvSpPr>
        <p:spPr bwMode="auto">
          <a:xfrm>
            <a:off x="5387975" y="5168900"/>
            <a:ext cx="5651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r>
              <a:rPr lang="da-DK" altLang="en-US" sz="1400"/>
              <a:t>2060F</a:t>
            </a:r>
            <a:endParaRPr lang="en-GB" sz="1400" noProof="0"/>
          </a:p>
        </p:txBody>
      </p:sp>
      <p:sp>
        <p:nvSpPr>
          <p:cNvPr id="16" name="Rectangle 15">
            <a:extLst>
              <a:ext uri="{FF2B5EF4-FFF2-40B4-BE49-F238E27FC236}">
                <a16:creationId xmlns:a16="http://schemas.microsoft.com/office/drawing/2014/main" id="{65C3390F-9AEC-4280-869F-B29A136319B3}"/>
              </a:ext>
            </a:extLst>
          </p:cNvPr>
          <p:cNvSpPr/>
          <p:nvPr>
            <p:custDataLst>
              <p:tags r:id="rId9"/>
            </p:custDataLst>
          </p:nvPr>
        </p:nvSpPr>
        <p:spPr bwMode="auto">
          <a:xfrm>
            <a:off x="3197225" y="5900738"/>
            <a:ext cx="250825" cy="187325"/>
          </a:xfrm>
          <a:prstGeom prst="rect">
            <a:avLst/>
          </a:prstGeom>
          <a:solidFill>
            <a:srgbClr val="E3E1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Rectangle 17">
            <a:extLst>
              <a:ext uri="{FF2B5EF4-FFF2-40B4-BE49-F238E27FC236}">
                <a16:creationId xmlns:a16="http://schemas.microsoft.com/office/drawing/2014/main" id="{65896040-1DCC-40A6-9361-0349AA6D1799}"/>
              </a:ext>
            </a:extLst>
          </p:cNvPr>
          <p:cNvSpPr/>
          <p:nvPr>
            <p:custDataLst>
              <p:tags r:id="rId10"/>
            </p:custDataLst>
          </p:nvPr>
        </p:nvSpPr>
        <p:spPr bwMode="auto">
          <a:xfrm>
            <a:off x="4654550" y="5637213"/>
            <a:ext cx="250825" cy="187325"/>
          </a:xfrm>
          <a:prstGeom prst="rect">
            <a:avLst/>
          </a:prstGeom>
          <a:solidFill>
            <a:srgbClr val="125A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cxnSp>
        <p:nvCxnSpPr>
          <p:cNvPr id="15" name="Straight Connector 14">
            <a:extLst>
              <a:ext uri="{FF2B5EF4-FFF2-40B4-BE49-F238E27FC236}">
                <a16:creationId xmlns:a16="http://schemas.microsoft.com/office/drawing/2014/main" id="{49606621-1818-43E9-8FC0-DBC7945BB5C9}"/>
              </a:ext>
            </a:extLst>
          </p:cNvPr>
          <p:cNvCxnSpPr/>
          <p:nvPr>
            <p:custDataLst>
              <p:tags r:id="rId11"/>
            </p:custDataLst>
          </p:nvPr>
        </p:nvCxnSpPr>
        <p:spPr bwMode="gray">
          <a:xfrm>
            <a:off x="1749425" y="5730875"/>
            <a:ext cx="320675" cy="0"/>
          </a:xfrm>
          <a:prstGeom prst="line">
            <a:avLst/>
          </a:prstGeom>
          <a:ln w="28575" cap="rnd" cmpd="sng" algn="ctr">
            <a:solidFill>
              <a:srgbClr val="C30C3E"/>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07D9B2E1-2CDC-49A6-8144-C2776BBC628F}"/>
              </a:ext>
            </a:extLst>
          </p:cNvPr>
          <p:cNvSpPr/>
          <p:nvPr>
            <p:custDataLst>
              <p:tags r:id="rId12"/>
            </p:custDataLst>
          </p:nvPr>
        </p:nvSpPr>
        <p:spPr bwMode="auto">
          <a:xfrm>
            <a:off x="1833563" y="5900738"/>
            <a:ext cx="250825" cy="187325"/>
          </a:xfrm>
          <a:prstGeom prst="rect">
            <a:avLst/>
          </a:prstGeom>
          <a:solidFill>
            <a:srgbClr val="CCEBF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7" name="Rectangle 16">
            <a:extLst>
              <a:ext uri="{FF2B5EF4-FFF2-40B4-BE49-F238E27FC236}">
                <a16:creationId xmlns:a16="http://schemas.microsoft.com/office/drawing/2014/main" id="{75CC49A2-F519-466A-B1B2-FD6734D74273}"/>
              </a:ext>
            </a:extLst>
          </p:cNvPr>
          <p:cNvSpPr/>
          <p:nvPr>
            <p:custDataLst>
              <p:tags r:id="rId13"/>
            </p:custDataLst>
          </p:nvPr>
        </p:nvSpPr>
        <p:spPr bwMode="auto">
          <a:xfrm>
            <a:off x="3197225" y="5637213"/>
            <a:ext cx="250825" cy="187325"/>
          </a:xfrm>
          <a:prstGeom prst="rect">
            <a:avLst/>
          </a:prstGeom>
          <a:solidFill>
            <a:srgbClr val="009D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0" name="Rectangle 19">
            <a:extLst>
              <a:ext uri="{FF2B5EF4-FFF2-40B4-BE49-F238E27FC236}">
                <a16:creationId xmlns:a16="http://schemas.microsoft.com/office/drawing/2014/main" id="{D5BD9C49-48DE-418B-A7DF-FC90F4B58362}"/>
              </a:ext>
            </a:extLst>
          </p:cNvPr>
          <p:cNvSpPr/>
          <p:nvPr>
            <p:custDataLst>
              <p:tags r:id="rId14"/>
            </p:custDataLst>
          </p:nvPr>
        </p:nvSpPr>
        <p:spPr bwMode="auto">
          <a:xfrm>
            <a:off x="4654550" y="5900738"/>
            <a:ext cx="250825" cy="18732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1" name="Rectangle 20">
            <a:extLst>
              <a:ext uri="{FF2B5EF4-FFF2-40B4-BE49-F238E27FC236}">
                <a16:creationId xmlns:a16="http://schemas.microsoft.com/office/drawing/2014/main" id="{6B93C59B-E6D8-45BC-85E3-4F7B7D3863AF}"/>
              </a:ext>
            </a:extLst>
          </p:cNvPr>
          <p:cNvSpPr/>
          <p:nvPr>
            <p:custDataLst>
              <p:tags r:id="rId15"/>
            </p:custDataLst>
          </p:nvPr>
        </p:nvSpPr>
        <p:spPr bwMode="auto">
          <a:xfrm>
            <a:off x="5857875" y="5637213"/>
            <a:ext cx="250825" cy="1873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2" name="Oval 21">
            <a:extLst>
              <a:ext uri="{FF2B5EF4-FFF2-40B4-BE49-F238E27FC236}">
                <a16:creationId xmlns:a16="http://schemas.microsoft.com/office/drawing/2014/main" id="{15D0869D-346E-40A2-AECD-FE340736125A}"/>
              </a:ext>
            </a:extLst>
          </p:cNvPr>
          <p:cNvSpPr/>
          <p:nvPr>
            <p:custDataLst>
              <p:tags r:id="rId16"/>
            </p:custDataLst>
          </p:nvPr>
        </p:nvSpPr>
        <p:spPr bwMode="auto">
          <a:xfrm>
            <a:off x="1865313" y="5686425"/>
            <a:ext cx="88900" cy="88900"/>
          </a:xfrm>
          <a:prstGeom prst="ellipse">
            <a:avLst/>
          </a:prstGeom>
          <a:solidFill>
            <a:srgbClr val="C30C3E"/>
          </a:solidFill>
          <a:ln w="9525" algn="ctr">
            <a:solidFill>
              <a:srgbClr val="C30C3E"/>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3" name="Text Placeholder 2">
            <a:extLst>
              <a:ext uri="{FF2B5EF4-FFF2-40B4-BE49-F238E27FC236}">
                <a16:creationId xmlns:a16="http://schemas.microsoft.com/office/drawing/2014/main" id="{411B6F15-3EED-40A9-A7C4-14A3D9F010D0}"/>
              </a:ext>
            </a:extLst>
          </p:cNvPr>
          <p:cNvSpPr>
            <a:spLocks noGrp="1"/>
          </p:cNvSpPr>
          <p:nvPr>
            <p:custDataLst>
              <p:tags r:id="rId17"/>
            </p:custDataLst>
          </p:nvPr>
        </p:nvSpPr>
        <p:spPr bwMode="auto">
          <a:xfrm>
            <a:off x="2135188" y="5632450"/>
            <a:ext cx="3762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795B41BE-60A8-4D26-B54F-0643B6171312}" type="datetime'''''''''''''''''C''''''O''''''''''''''''''''''''''''''2'''''''">
              <a:rPr lang="en-GB" altLang="en-US" sz="1400" smtClean="0"/>
              <a:pPr marL="0" indent="0">
                <a:spcBef>
                  <a:spcPct val="0"/>
                </a:spcBef>
                <a:spcAft>
                  <a:spcPct val="0"/>
                </a:spcAft>
                <a:buNone/>
              </a:pPr>
              <a:t>CO2</a:t>
            </a:fld>
            <a:endParaRPr lang="en-GB" sz="1400" noProof="0"/>
          </a:p>
        </p:txBody>
      </p:sp>
      <p:sp>
        <p:nvSpPr>
          <p:cNvPr id="24" name="Text Placeholder 2">
            <a:extLst>
              <a:ext uri="{FF2B5EF4-FFF2-40B4-BE49-F238E27FC236}">
                <a16:creationId xmlns:a16="http://schemas.microsoft.com/office/drawing/2014/main" id="{B466924A-BE25-49ED-9AEA-FC647E0E25E1}"/>
              </a:ext>
            </a:extLst>
          </p:cNvPr>
          <p:cNvSpPr>
            <a:spLocks noGrp="1"/>
          </p:cNvSpPr>
          <p:nvPr>
            <p:custDataLst>
              <p:tags r:id="rId18"/>
            </p:custDataLst>
          </p:nvPr>
        </p:nvSpPr>
        <p:spPr bwMode="auto">
          <a:xfrm>
            <a:off x="3498850" y="5895975"/>
            <a:ext cx="9556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5EBF66FC-E363-4CDB-BB1B-8EAC9BCFEC17}" type="datetime'''''E''''le''''''''''''k''tr''i''''''''''''c''''it''e''''''t'">
              <a:rPr lang="en-GB" altLang="en-US" sz="1400" smtClean="0"/>
              <a:pPr marL="0" indent="0">
                <a:spcBef>
                  <a:spcPct val="0"/>
                </a:spcBef>
                <a:spcAft>
                  <a:spcPct val="0"/>
                </a:spcAft>
                <a:buNone/>
              </a:pPr>
              <a:t>Elektricitet</a:t>
            </a:fld>
            <a:endParaRPr lang="en-GB" sz="1400" noProof="0"/>
          </a:p>
        </p:txBody>
      </p:sp>
      <p:sp>
        <p:nvSpPr>
          <p:cNvPr id="26" name="Text Placeholder 2">
            <a:extLst>
              <a:ext uri="{FF2B5EF4-FFF2-40B4-BE49-F238E27FC236}">
                <a16:creationId xmlns:a16="http://schemas.microsoft.com/office/drawing/2014/main" id="{4694D4A0-F97F-43BB-9436-93AA6E5757D3}"/>
              </a:ext>
            </a:extLst>
          </p:cNvPr>
          <p:cNvSpPr>
            <a:spLocks noGrp="1"/>
          </p:cNvSpPr>
          <p:nvPr>
            <p:custDataLst>
              <p:tags r:id="rId19"/>
            </p:custDataLst>
          </p:nvPr>
        </p:nvSpPr>
        <p:spPr bwMode="auto">
          <a:xfrm>
            <a:off x="2135188" y="5895975"/>
            <a:ext cx="8620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F8892341-F71B-4D6C-9282-9F38E6A4864D}" type="datetime'''''''''''''H''''''yd''''r''o''''''''''''''''''g''''''en'''''">
              <a:rPr lang="en-GB" altLang="en-US" sz="1400" smtClean="0"/>
              <a:pPr marL="0" indent="0">
                <a:spcBef>
                  <a:spcPct val="0"/>
                </a:spcBef>
                <a:spcAft>
                  <a:spcPct val="0"/>
                </a:spcAft>
                <a:buNone/>
              </a:pPr>
              <a:t>Hydrogen</a:t>
            </a:fld>
            <a:endParaRPr lang="en-GB" sz="1400" noProof="0"/>
          </a:p>
        </p:txBody>
      </p:sp>
      <p:sp>
        <p:nvSpPr>
          <p:cNvPr id="25" name="Text Placeholder 2">
            <a:extLst>
              <a:ext uri="{FF2B5EF4-FFF2-40B4-BE49-F238E27FC236}">
                <a16:creationId xmlns:a16="http://schemas.microsoft.com/office/drawing/2014/main" id="{4634A519-500D-4A76-89E0-E6A59DAE9BF6}"/>
              </a:ext>
            </a:extLst>
          </p:cNvPr>
          <p:cNvSpPr>
            <a:spLocks noGrp="1"/>
          </p:cNvSpPr>
          <p:nvPr>
            <p:custDataLst>
              <p:tags r:id="rId20"/>
            </p:custDataLst>
          </p:nvPr>
        </p:nvSpPr>
        <p:spPr bwMode="auto">
          <a:xfrm>
            <a:off x="3498850" y="5632450"/>
            <a:ext cx="9493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1FA01373-E978-4F69-8C6A-B67A6FC2C534}" type="datetime'''A''''m''''''''mo''n''''''''''i''a''''''k'''''''''''''''''">
              <a:rPr lang="en-GB" altLang="en-US" sz="1400" smtClean="0"/>
              <a:pPr marL="0" indent="0">
                <a:spcBef>
                  <a:spcPct val="0"/>
                </a:spcBef>
                <a:spcAft>
                  <a:spcPct val="0"/>
                </a:spcAft>
                <a:buNone/>
              </a:pPr>
              <a:t>Ammoniak</a:t>
            </a:fld>
            <a:endParaRPr lang="en-GB" sz="1400" noProof="0"/>
          </a:p>
        </p:txBody>
      </p:sp>
      <p:sp>
        <p:nvSpPr>
          <p:cNvPr id="28" name="Text Placeholder 2">
            <a:extLst>
              <a:ext uri="{FF2B5EF4-FFF2-40B4-BE49-F238E27FC236}">
                <a16:creationId xmlns:a16="http://schemas.microsoft.com/office/drawing/2014/main" id="{E5F8BD86-B309-48EB-8909-65915080433C}"/>
              </a:ext>
            </a:extLst>
          </p:cNvPr>
          <p:cNvSpPr>
            <a:spLocks noGrp="1"/>
          </p:cNvSpPr>
          <p:nvPr>
            <p:custDataLst>
              <p:tags r:id="rId21"/>
            </p:custDataLst>
          </p:nvPr>
        </p:nvSpPr>
        <p:spPr bwMode="auto">
          <a:xfrm>
            <a:off x="4956175" y="5632450"/>
            <a:ext cx="3365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676EA89B-3D53-49B5-B561-2E8B168FECD5}" type="datetime'''''''''''''''G''a''''''''''''''''''s'">
              <a:rPr lang="en-GB" altLang="en-US" sz="1400" smtClean="0"/>
              <a:pPr marL="0" indent="0">
                <a:spcBef>
                  <a:spcPct val="0"/>
                </a:spcBef>
                <a:spcAft>
                  <a:spcPct val="0"/>
                </a:spcAft>
                <a:buNone/>
              </a:pPr>
              <a:t>Gas</a:t>
            </a:fld>
            <a:endParaRPr lang="en-GB" sz="1400" noProof="0"/>
          </a:p>
        </p:txBody>
      </p:sp>
      <p:sp>
        <p:nvSpPr>
          <p:cNvPr id="29" name="Text Placeholder 2">
            <a:extLst>
              <a:ext uri="{FF2B5EF4-FFF2-40B4-BE49-F238E27FC236}">
                <a16:creationId xmlns:a16="http://schemas.microsoft.com/office/drawing/2014/main" id="{00E6274D-4702-4000-9D5E-B1065866D7DE}"/>
              </a:ext>
            </a:extLst>
          </p:cNvPr>
          <p:cNvSpPr>
            <a:spLocks noGrp="1"/>
          </p:cNvSpPr>
          <p:nvPr>
            <p:custDataLst>
              <p:tags r:id="rId22"/>
            </p:custDataLst>
          </p:nvPr>
        </p:nvSpPr>
        <p:spPr bwMode="auto">
          <a:xfrm>
            <a:off x="4956175" y="5895975"/>
            <a:ext cx="7016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981734AB-9D79-4264-9059-EAD1366B7E44}" type="datetime'''''''''M''e''''''''''''''''''''ta''no''''''''''''l'''''''">
              <a:rPr lang="en-GB" altLang="en-US" sz="1400" smtClean="0"/>
              <a:pPr marL="0" indent="0">
                <a:spcBef>
                  <a:spcPct val="0"/>
                </a:spcBef>
                <a:spcAft>
                  <a:spcPct val="0"/>
                </a:spcAft>
                <a:buNone/>
              </a:pPr>
              <a:t>Metanol</a:t>
            </a:fld>
            <a:endParaRPr lang="en-GB" sz="1400" noProof="0"/>
          </a:p>
        </p:txBody>
      </p:sp>
      <p:sp>
        <p:nvSpPr>
          <p:cNvPr id="27" name="Text Placeholder 2">
            <a:extLst>
              <a:ext uri="{FF2B5EF4-FFF2-40B4-BE49-F238E27FC236}">
                <a16:creationId xmlns:a16="http://schemas.microsoft.com/office/drawing/2014/main" id="{0FCCBB7C-8DAB-45D7-9824-58B13FB0A654}"/>
              </a:ext>
            </a:extLst>
          </p:cNvPr>
          <p:cNvSpPr>
            <a:spLocks noGrp="1"/>
          </p:cNvSpPr>
          <p:nvPr>
            <p:custDataLst>
              <p:tags r:id="rId23"/>
            </p:custDataLst>
          </p:nvPr>
        </p:nvSpPr>
        <p:spPr bwMode="auto">
          <a:xfrm>
            <a:off x="6159500" y="5632450"/>
            <a:ext cx="3444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04E79204-57F9-416C-86E6-A40433B4C63F}" type="datetime'''''''''''O''''''''''l''''''''''''i''''''''''''''e'''''">
              <a:rPr lang="en-GB" altLang="en-US" sz="1400" smtClean="0"/>
              <a:pPr marL="0" indent="0">
                <a:spcBef>
                  <a:spcPct val="0"/>
                </a:spcBef>
                <a:spcAft>
                  <a:spcPct val="0"/>
                </a:spcAft>
                <a:buNone/>
              </a:pPr>
              <a:t>Olie</a:t>
            </a:fld>
            <a:endParaRPr lang="en-GB" sz="1400" noProof="0"/>
          </a:p>
        </p:txBody>
      </p:sp>
      <p:sp>
        <p:nvSpPr>
          <p:cNvPr id="30" name="TextBox 29">
            <a:extLst>
              <a:ext uri="{FF2B5EF4-FFF2-40B4-BE49-F238E27FC236}">
                <a16:creationId xmlns:a16="http://schemas.microsoft.com/office/drawing/2014/main" id="{B1DAAE5B-E5C1-43C3-A055-053894F3CCB8}"/>
              </a:ext>
            </a:extLst>
          </p:cNvPr>
          <p:cNvSpPr txBox="1"/>
          <p:nvPr/>
        </p:nvSpPr>
        <p:spPr>
          <a:xfrm>
            <a:off x="482009" y="2129602"/>
            <a:ext cx="711200" cy="215444"/>
          </a:xfrm>
          <a:prstGeom prst="rect">
            <a:avLst/>
          </a:prstGeom>
          <a:noFill/>
        </p:spPr>
        <p:txBody>
          <a:bodyPr wrap="square" lIns="0" tIns="0" rIns="0" bIns="0" rtlCol="0">
            <a:spAutoFit/>
          </a:bodyPr>
          <a:lstStyle/>
          <a:p>
            <a:r>
              <a:rPr lang="en-GB" sz="1400"/>
              <a:t>Mtoe*</a:t>
            </a:r>
          </a:p>
        </p:txBody>
      </p:sp>
      <p:sp>
        <p:nvSpPr>
          <p:cNvPr id="33" name="TextBox 32">
            <a:extLst>
              <a:ext uri="{FF2B5EF4-FFF2-40B4-BE49-F238E27FC236}">
                <a16:creationId xmlns:a16="http://schemas.microsoft.com/office/drawing/2014/main" id="{72A3BFB1-AA5B-4194-8D63-3D96F42F1EB2}"/>
              </a:ext>
            </a:extLst>
          </p:cNvPr>
          <p:cNvSpPr txBox="1"/>
          <p:nvPr/>
        </p:nvSpPr>
        <p:spPr>
          <a:xfrm>
            <a:off x="8586993" y="2176939"/>
            <a:ext cx="3303382" cy="830997"/>
          </a:xfrm>
          <a:prstGeom prst="rect">
            <a:avLst/>
          </a:prstGeom>
          <a:noFill/>
        </p:spPr>
        <p:txBody>
          <a:bodyPr wrap="square" lIns="0" tIns="0" rIns="0" bIns="0" rtlCol="0">
            <a:spAutoFit/>
          </a:bodyPr>
          <a:lstStyle/>
          <a:p>
            <a:pPr algn="ctr"/>
            <a:r>
              <a:rPr lang="da-DK">
                <a:solidFill>
                  <a:schemeClr val="bg1"/>
                </a:solidFill>
              </a:rPr>
              <a:t>Flere af havnens kunder tester grønne brændstoffer i deres drift</a:t>
            </a:r>
          </a:p>
        </p:txBody>
      </p:sp>
      <p:sp>
        <p:nvSpPr>
          <p:cNvPr id="34" name="TextBox 33">
            <a:extLst>
              <a:ext uri="{FF2B5EF4-FFF2-40B4-BE49-F238E27FC236}">
                <a16:creationId xmlns:a16="http://schemas.microsoft.com/office/drawing/2014/main" id="{144C12E4-474E-427D-B5D7-AB4C8EB589F7}"/>
              </a:ext>
            </a:extLst>
          </p:cNvPr>
          <p:cNvSpPr txBox="1"/>
          <p:nvPr/>
        </p:nvSpPr>
        <p:spPr>
          <a:xfrm>
            <a:off x="8710081" y="4565690"/>
            <a:ext cx="3057206" cy="1384995"/>
          </a:xfrm>
          <a:prstGeom prst="rect">
            <a:avLst/>
          </a:prstGeom>
          <a:noFill/>
        </p:spPr>
        <p:txBody>
          <a:bodyPr wrap="square" lIns="0" tIns="0" rIns="0" bIns="0" rtlCol="0">
            <a:spAutoFit/>
          </a:bodyPr>
          <a:lstStyle/>
          <a:p>
            <a:pPr algn="ctr"/>
            <a:r>
              <a:rPr lang="da-DK">
                <a:solidFill>
                  <a:schemeClr val="bg1"/>
                </a:solidFill>
              </a:rPr>
              <a:t>Der vil være behov for opbevaring af både traditionelle brændsler samt nye grønne brændstoffer</a:t>
            </a:r>
          </a:p>
        </p:txBody>
      </p:sp>
      <p:grpSp>
        <p:nvGrpSpPr>
          <p:cNvPr id="47" name="Group 46">
            <a:extLst>
              <a:ext uri="{FF2B5EF4-FFF2-40B4-BE49-F238E27FC236}">
                <a16:creationId xmlns:a16="http://schemas.microsoft.com/office/drawing/2014/main" id="{114350F6-1FD3-41FF-915D-F6F7AEEE3DE4}"/>
              </a:ext>
            </a:extLst>
          </p:cNvPr>
          <p:cNvGrpSpPr>
            <a:grpSpLocks/>
          </p:cNvGrpSpPr>
          <p:nvPr/>
        </p:nvGrpSpPr>
        <p:grpSpPr>
          <a:xfrm>
            <a:off x="9677697" y="3383210"/>
            <a:ext cx="1114896" cy="1114896"/>
            <a:chOff x="0" y="0"/>
            <a:chExt cx="914400" cy="914400"/>
          </a:xfrm>
        </p:grpSpPr>
        <p:sp>
          <p:nvSpPr>
            <p:cNvPr id="48" name="Rectangle 47">
              <a:extLst>
                <a:ext uri="{FF2B5EF4-FFF2-40B4-BE49-F238E27FC236}">
                  <a16:creationId xmlns:a16="http://schemas.microsoft.com/office/drawing/2014/main" id="{89510F7A-E60C-4199-BAD2-DE929D70D1BA}"/>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E39DC39B-731E-466C-B5E2-A6CDA1D9AAE4}"/>
                </a:ext>
              </a:extLst>
            </p:cNvPr>
            <p:cNvPicPr>
              <a:picLocks noChangeAspect="1"/>
            </p:cNvPicPr>
            <p:nvPr/>
          </p:nvPicPr>
          <p:blipFill>
            <a:blip r:embed="rId29"/>
            <a:srcRect/>
            <a:stretch/>
          </p:blipFill>
          <p:spPr>
            <a:xfrm>
              <a:off x="93507" y="93508"/>
              <a:ext cx="727385" cy="727385"/>
            </a:xfrm>
            <a:prstGeom prst="rect">
              <a:avLst/>
            </a:prstGeom>
          </p:spPr>
        </p:pic>
      </p:grpSp>
      <p:grpSp>
        <p:nvGrpSpPr>
          <p:cNvPr id="50" name="Group 49">
            <a:extLst>
              <a:ext uri="{FF2B5EF4-FFF2-40B4-BE49-F238E27FC236}">
                <a16:creationId xmlns:a16="http://schemas.microsoft.com/office/drawing/2014/main" id="{62F263C2-CD91-4F84-AD74-0B5AEAAF5659}"/>
              </a:ext>
            </a:extLst>
          </p:cNvPr>
          <p:cNvGrpSpPr/>
          <p:nvPr/>
        </p:nvGrpSpPr>
        <p:grpSpPr>
          <a:xfrm>
            <a:off x="9702573" y="857896"/>
            <a:ext cx="1071174" cy="1199655"/>
            <a:chOff x="7255646" y="3735312"/>
            <a:chExt cx="557196" cy="624027"/>
          </a:xfrm>
        </p:grpSpPr>
        <p:pic>
          <p:nvPicPr>
            <p:cNvPr id="51" name="Graphic 50" descr="Fuel with solid fill">
              <a:extLst>
                <a:ext uri="{FF2B5EF4-FFF2-40B4-BE49-F238E27FC236}">
                  <a16:creationId xmlns:a16="http://schemas.microsoft.com/office/drawing/2014/main" id="{EBFD0BC5-E399-45C0-ACCC-25634EF0FD6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255646" y="3735312"/>
              <a:ext cx="557196" cy="624027"/>
            </a:xfrm>
            <a:prstGeom prst="rect">
              <a:avLst/>
            </a:prstGeom>
          </p:spPr>
        </p:pic>
        <p:pic>
          <p:nvPicPr>
            <p:cNvPr id="52" name="Graphic 51" descr="Renewable Energy with solid fill">
              <a:extLst>
                <a:ext uri="{FF2B5EF4-FFF2-40B4-BE49-F238E27FC236}">
                  <a16:creationId xmlns:a16="http://schemas.microsoft.com/office/drawing/2014/main" id="{9A950B5C-F13D-496C-BF32-F46CDA9EF962}"/>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338592" y="3955036"/>
              <a:ext cx="287401" cy="321873"/>
            </a:xfrm>
            <a:prstGeom prst="rect">
              <a:avLst/>
            </a:prstGeom>
          </p:spPr>
        </p:pic>
      </p:grpSp>
      <p:sp>
        <p:nvSpPr>
          <p:cNvPr id="37" name="TextBox 36">
            <a:extLst>
              <a:ext uri="{FF2B5EF4-FFF2-40B4-BE49-F238E27FC236}">
                <a16:creationId xmlns:a16="http://schemas.microsoft.com/office/drawing/2014/main" id="{04E01C66-C698-4D90-A975-4DC65163EB86}"/>
              </a:ext>
            </a:extLst>
          </p:cNvPr>
          <p:cNvSpPr txBox="1"/>
          <p:nvPr/>
        </p:nvSpPr>
        <p:spPr>
          <a:xfrm>
            <a:off x="895739" y="6543258"/>
            <a:ext cx="3912637" cy="184666"/>
          </a:xfrm>
          <a:prstGeom prst="rect">
            <a:avLst/>
          </a:prstGeom>
          <a:noFill/>
        </p:spPr>
        <p:txBody>
          <a:bodyPr wrap="square" lIns="0" tIns="0" rIns="0" bIns="0" rtlCol="0">
            <a:spAutoFit/>
          </a:bodyPr>
          <a:lstStyle/>
          <a:p>
            <a:r>
              <a:rPr lang="da-DK" sz="1200"/>
              <a:t>*Million </a:t>
            </a:r>
            <a:r>
              <a:rPr lang="da-DK" sz="1200" err="1"/>
              <a:t>tonnes</a:t>
            </a:r>
            <a:r>
              <a:rPr lang="da-DK" sz="1200"/>
              <a:t> </a:t>
            </a:r>
            <a:r>
              <a:rPr lang="da-DK" sz="1200" err="1"/>
              <a:t>oil</a:t>
            </a:r>
            <a:r>
              <a:rPr lang="da-DK" sz="1200"/>
              <a:t> </a:t>
            </a:r>
            <a:r>
              <a:rPr lang="da-DK" sz="1200" err="1"/>
              <a:t>equivalent</a:t>
            </a:r>
            <a:endParaRPr lang="da-DK" sz="1200"/>
          </a:p>
        </p:txBody>
      </p:sp>
    </p:spTree>
    <p:extLst>
      <p:ext uri="{BB962C8B-B14F-4D97-AF65-F5344CB8AC3E}">
        <p14:creationId xmlns:p14="http://schemas.microsoft.com/office/powerpoint/2010/main" val="386929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0B095BE-AC90-4557-998E-D6445BF99A23}"/>
              </a:ext>
            </a:extLst>
          </p:cNvPr>
          <p:cNvGraphicFramePr>
            <a:graphicFrameLocks noChangeAspect="1"/>
          </p:cNvGraphicFramePr>
          <p:nvPr>
            <p:custDataLst>
              <p:tags r:id="rId1"/>
            </p:custDataLst>
            <p:extLst>
              <p:ext uri="{D42A27DB-BD31-4B8C-83A1-F6EECF244321}">
                <p14:modId xmlns:p14="http://schemas.microsoft.com/office/powerpoint/2010/main" val="1612327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60" imgH="360" progId="TCLayout.ActiveDocument.1">
                  <p:embed/>
                </p:oleObj>
              </mc:Choice>
              <mc:Fallback>
                <p:oleObj name="think-cell Slide" r:id="rId13" imgW="360" imgH="360" progId="TCLayout.ActiveDocument.1">
                  <p:embed/>
                  <p:pic>
                    <p:nvPicPr>
                      <p:cNvPr id="6" name="Object 5" hidden="1">
                        <a:extLst>
                          <a:ext uri="{FF2B5EF4-FFF2-40B4-BE49-F238E27FC236}">
                            <a16:creationId xmlns:a16="http://schemas.microsoft.com/office/drawing/2014/main" id="{70B095BE-AC90-4557-998E-D6445BF99A23}"/>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B7B1F968-551B-448B-BAD2-FA2E37301675}"/>
              </a:ext>
            </a:extLst>
          </p:cNvPr>
          <p:cNvSpPr/>
          <p:nvPr/>
        </p:nvSpPr>
        <p:spPr>
          <a:xfrm>
            <a:off x="7335672" y="1828800"/>
            <a:ext cx="4856328" cy="5029200"/>
          </a:xfrm>
          <a:prstGeom prst="rect">
            <a:avLst/>
          </a:prstGeom>
          <a:solidFill>
            <a:srgbClr val="C9EC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Title 4">
            <a:extLst>
              <a:ext uri="{FF2B5EF4-FFF2-40B4-BE49-F238E27FC236}">
                <a16:creationId xmlns:a16="http://schemas.microsoft.com/office/drawing/2014/main" id="{EF2ADF54-785E-4D59-8A81-9606406AFD42}"/>
              </a:ext>
            </a:extLst>
          </p:cNvPr>
          <p:cNvSpPr>
            <a:spLocks noGrp="1"/>
          </p:cNvSpPr>
          <p:nvPr>
            <p:ph type="title"/>
          </p:nvPr>
        </p:nvSpPr>
        <p:spPr/>
        <p:txBody>
          <a:bodyPr vert="horz"/>
          <a:lstStyle/>
          <a:p>
            <a:r>
              <a:rPr lang="da-DK"/>
              <a:t>Ro-Ro* kan være et fleksibel område til at understøtte fremtidig vækst</a:t>
            </a:r>
          </a:p>
        </p:txBody>
      </p:sp>
      <p:sp>
        <p:nvSpPr>
          <p:cNvPr id="59" name="Slide Number Placeholder 3">
            <a:extLst>
              <a:ext uri="{FF2B5EF4-FFF2-40B4-BE49-F238E27FC236}">
                <a16:creationId xmlns:a16="http://schemas.microsoft.com/office/drawing/2014/main" id="{B6946161-B343-49F1-91E3-DEEB50B20449}"/>
              </a:ext>
            </a:extLst>
          </p:cNvPr>
          <p:cNvSpPr>
            <a:spLocks noGrp="1"/>
          </p:cNvSpPr>
          <p:nvPr>
            <p:ph type="sldNum" sz="quarter" idx="12"/>
          </p:nvPr>
        </p:nvSpPr>
        <p:spPr/>
        <p:txBody>
          <a:bodyPr/>
          <a:lstStyle/>
          <a:p>
            <a:fld id="{23AA811B-2EBD-4900-905E-5BE206449611}" type="slidenum">
              <a:rPr lang="da-DK" smtClean="0"/>
              <a:pPr/>
              <a:t>15</a:t>
            </a:fld>
            <a:endParaRPr lang="da-DK"/>
          </a:p>
        </p:txBody>
      </p:sp>
      <p:sp>
        <p:nvSpPr>
          <p:cNvPr id="23" name="TextBox 22">
            <a:extLst>
              <a:ext uri="{FF2B5EF4-FFF2-40B4-BE49-F238E27FC236}">
                <a16:creationId xmlns:a16="http://schemas.microsoft.com/office/drawing/2014/main" id="{100DD0A2-A274-4187-B645-6902E6755368}"/>
              </a:ext>
            </a:extLst>
          </p:cNvPr>
          <p:cNvSpPr txBox="1"/>
          <p:nvPr/>
        </p:nvSpPr>
        <p:spPr>
          <a:xfrm>
            <a:off x="9014377" y="2658140"/>
            <a:ext cx="2393546" cy="861774"/>
          </a:xfrm>
          <a:prstGeom prst="rect">
            <a:avLst/>
          </a:prstGeom>
          <a:noFill/>
        </p:spPr>
        <p:txBody>
          <a:bodyPr wrap="square" lIns="0" tIns="0" rIns="0" bIns="0" rtlCol="0">
            <a:spAutoFit/>
          </a:bodyPr>
          <a:lstStyle/>
          <a:p>
            <a:r>
              <a:rPr lang="da-DK" sz="1400"/>
              <a:t>Plads begrænser den fremtidige vækst, hvor et nyt areal vil give plads til en ny operatør</a:t>
            </a:r>
          </a:p>
        </p:txBody>
      </p:sp>
      <p:sp>
        <p:nvSpPr>
          <p:cNvPr id="86" name="TextBox 85">
            <a:extLst>
              <a:ext uri="{FF2B5EF4-FFF2-40B4-BE49-F238E27FC236}">
                <a16:creationId xmlns:a16="http://schemas.microsoft.com/office/drawing/2014/main" id="{001448B8-AEC6-4C3F-A0F4-554D6D132BD2}"/>
              </a:ext>
            </a:extLst>
          </p:cNvPr>
          <p:cNvSpPr txBox="1"/>
          <p:nvPr/>
        </p:nvSpPr>
        <p:spPr>
          <a:xfrm>
            <a:off x="9014377" y="4667269"/>
            <a:ext cx="2295536" cy="646331"/>
          </a:xfrm>
          <a:prstGeom prst="rect">
            <a:avLst/>
          </a:prstGeom>
          <a:noFill/>
        </p:spPr>
        <p:txBody>
          <a:bodyPr wrap="square" lIns="0" tIns="0" rIns="0" bIns="0" rtlCol="0">
            <a:spAutoFit/>
          </a:bodyPr>
          <a:lstStyle/>
          <a:p>
            <a:r>
              <a:rPr lang="da-DK" sz="1400"/>
              <a:t>Området kan anvendes fleksibelt til andre forretningsområder</a:t>
            </a:r>
          </a:p>
        </p:txBody>
      </p:sp>
      <p:graphicFrame>
        <p:nvGraphicFramePr>
          <p:cNvPr id="57" name="Chart 56">
            <a:extLst>
              <a:ext uri="{FF2B5EF4-FFF2-40B4-BE49-F238E27FC236}">
                <a16:creationId xmlns:a16="http://schemas.microsoft.com/office/drawing/2014/main" id="{58413D2E-C829-488E-A0E5-887222117A9F}"/>
              </a:ext>
            </a:extLst>
          </p:cNvPr>
          <p:cNvGraphicFramePr/>
          <p:nvPr>
            <p:custDataLst>
              <p:tags r:id="rId2"/>
            </p:custDataLst>
            <p:extLst>
              <p:ext uri="{D42A27DB-BD31-4B8C-83A1-F6EECF244321}">
                <p14:modId xmlns:p14="http://schemas.microsoft.com/office/powerpoint/2010/main" val="4042882536"/>
              </p:ext>
            </p:extLst>
          </p:nvPr>
        </p:nvGraphicFramePr>
        <p:xfrm>
          <a:off x="388938" y="2401888"/>
          <a:ext cx="6581775" cy="3571875"/>
        </p:xfrm>
        <a:graphic>
          <a:graphicData uri="http://schemas.openxmlformats.org/drawingml/2006/chart">
            <c:chart xmlns:c="http://schemas.openxmlformats.org/drawingml/2006/chart" xmlns:r="http://schemas.openxmlformats.org/officeDocument/2006/relationships" r:id="rId15"/>
          </a:graphicData>
        </a:graphic>
      </p:graphicFrame>
      <p:cxnSp>
        <p:nvCxnSpPr>
          <p:cNvPr id="111" name="Straight Connector 110">
            <a:extLst>
              <a:ext uri="{FF2B5EF4-FFF2-40B4-BE49-F238E27FC236}">
                <a16:creationId xmlns:a16="http://schemas.microsoft.com/office/drawing/2014/main" id="{18120A3B-69D5-4D32-8268-C61A83085152}"/>
              </a:ext>
            </a:extLst>
          </p:cNvPr>
          <p:cNvCxnSpPr/>
          <p:nvPr>
            <p:custDataLst>
              <p:tags r:id="rId3"/>
            </p:custDataLst>
          </p:nvPr>
        </p:nvCxnSpPr>
        <p:spPr bwMode="gray">
          <a:xfrm>
            <a:off x="1263650" y="6156325"/>
            <a:ext cx="212725" cy="0"/>
          </a:xfrm>
          <a:prstGeom prst="line">
            <a:avLst/>
          </a:prstGeom>
          <a:ln w="38100"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4DAD51AA-B789-46E3-9E11-F11A5ECAFA56}"/>
              </a:ext>
            </a:extLst>
          </p:cNvPr>
          <p:cNvCxnSpPr/>
          <p:nvPr>
            <p:custDataLst>
              <p:tags r:id="rId4"/>
            </p:custDataLst>
          </p:nvPr>
        </p:nvCxnSpPr>
        <p:spPr bwMode="gray">
          <a:xfrm>
            <a:off x="2962275" y="6419850"/>
            <a:ext cx="152400" cy="0"/>
          </a:xfrm>
          <a:prstGeom prst="line">
            <a:avLst/>
          </a:prstGeom>
          <a:ln w="38100" cap="rnd" cmpd="sng" algn="ctr">
            <a:solidFill>
              <a:schemeClr val="accent4"/>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7FB1285F-2489-48E8-B4AD-B14A2F9331EF}"/>
              </a:ext>
            </a:extLst>
          </p:cNvPr>
          <p:cNvCxnSpPr/>
          <p:nvPr>
            <p:custDataLst>
              <p:tags r:id="rId5"/>
            </p:custDataLst>
          </p:nvPr>
        </p:nvCxnSpPr>
        <p:spPr bwMode="gray">
          <a:xfrm>
            <a:off x="2962275" y="6156325"/>
            <a:ext cx="152400" cy="0"/>
          </a:xfrm>
          <a:prstGeom prst="line">
            <a:avLst/>
          </a:prstGeom>
          <a:ln w="38100" cap="rnd" cmpd="sng" algn="ctr">
            <a:solidFill>
              <a:schemeClr val="accent3"/>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2BB8E73-C2E0-4E64-BC5A-AF6BAEA9C49F}"/>
              </a:ext>
            </a:extLst>
          </p:cNvPr>
          <p:cNvCxnSpPr/>
          <p:nvPr>
            <p:custDataLst>
              <p:tags r:id="rId6"/>
            </p:custDataLst>
          </p:nvPr>
        </p:nvCxnSpPr>
        <p:spPr bwMode="gray">
          <a:xfrm>
            <a:off x="1293813" y="6419850"/>
            <a:ext cx="152400" cy="0"/>
          </a:xfrm>
          <a:prstGeom prst="line">
            <a:avLst/>
          </a:prstGeom>
          <a:ln w="38100" cap="rnd" cmpd="sng" algn="ctr">
            <a:solidFill>
              <a:srgbClr val="009DF0"/>
            </a:solidFill>
            <a:prstDash val="sysDot"/>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5" name="Text Placeholder 2">
            <a:extLst>
              <a:ext uri="{FF2B5EF4-FFF2-40B4-BE49-F238E27FC236}">
                <a16:creationId xmlns:a16="http://schemas.microsoft.com/office/drawing/2014/main" id="{7816C194-7FA3-4FDD-A6CD-CB0699A46C14}"/>
              </a:ext>
            </a:extLst>
          </p:cNvPr>
          <p:cNvSpPr>
            <a:spLocks noGrp="1"/>
          </p:cNvSpPr>
          <p:nvPr>
            <p:custDataLst>
              <p:tags r:id="rId7"/>
            </p:custDataLst>
          </p:nvPr>
        </p:nvSpPr>
        <p:spPr bwMode="auto">
          <a:xfrm>
            <a:off x="1546225" y="6057900"/>
            <a:ext cx="11398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CE143DAA-A176-44F6-AF19-572BF19491E6}" type="datetime'A''ar''''''''hus'''''' ''H''''''''a''''''''''''v''''''''''n'">
              <a:rPr lang="da-DK" altLang="en-US" sz="1400" smtClean="0"/>
              <a:pPr marL="0" indent="0">
                <a:spcBef>
                  <a:spcPct val="0"/>
                </a:spcBef>
                <a:spcAft>
                  <a:spcPct val="0"/>
                </a:spcAft>
                <a:buNone/>
              </a:pPr>
              <a:t>Aarhus Havn</a:t>
            </a:fld>
            <a:endParaRPr lang="da-DK" sz="1400" noProof="0"/>
          </a:p>
        </p:txBody>
      </p:sp>
      <p:sp>
        <p:nvSpPr>
          <p:cNvPr id="116" name="Text Placeholder 2">
            <a:extLst>
              <a:ext uri="{FF2B5EF4-FFF2-40B4-BE49-F238E27FC236}">
                <a16:creationId xmlns:a16="http://schemas.microsoft.com/office/drawing/2014/main" id="{B7C52FE3-C45B-4EE5-83C3-DE7020E10354}"/>
              </a:ext>
            </a:extLst>
          </p:cNvPr>
          <p:cNvSpPr>
            <a:spLocks noGrp="1"/>
          </p:cNvSpPr>
          <p:nvPr>
            <p:custDataLst>
              <p:tags r:id="rId8"/>
            </p:custDataLst>
          </p:nvPr>
        </p:nvSpPr>
        <p:spPr bwMode="auto">
          <a:xfrm>
            <a:off x="3214688" y="6057900"/>
            <a:ext cx="9032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7EA8AA79-11F8-4A82-A1FE-7866A5EB1510}" type="datetime'''H''''øj'''''''' ''''''v''''''''æ''''''''ks''''''''t'''''">
              <a:rPr lang="da-DK" altLang="en-US" sz="1400" smtClean="0"/>
              <a:pPr marL="0" indent="0">
                <a:spcBef>
                  <a:spcPct val="0"/>
                </a:spcBef>
                <a:spcAft>
                  <a:spcPct val="0"/>
                </a:spcAft>
                <a:buNone/>
              </a:pPr>
              <a:t>Høj vækst</a:t>
            </a:fld>
            <a:endParaRPr lang="da-DK" sz="1400" noProof="0"/>
          </a:p>
        </p:txBody>
      </p:sp>
      <p:sp>
        <p:nvSpPr>
          <p:cNvPr id="117" name="Text Placeholder 2">
            <a:extLst>
              <a:ext uri="{FF2B5EF4-FFF2-40B4-BE49-F238E27FC236}">
                <a16:creationId xmlns:a16="http://schemas.microsoft.com/office/drawing/2014/main" id="{829EAC34-BEFD-4575-8A6C-14EB1DE0CCFE}"/>
              </a:ext>
            </a:extLst>
          </p:cNvPr>
          <p:cNvSpPr>
            <a:spLocks noGrp="1"/>
          </p:cNvSpPr>
          <p:nvPr>
            <p:custDataLst>
              <p:tags r:id="rId9"/>
            </p:custDataLst>
          </p:nvPr>
        </p:nvSpPr>
        <p:spPr bwMode="auto">
          <a:xfrm>
            <a:off x="1546225" y="6321425"/>
            <a:ext cx="12652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0C7B590F-7374-49B2-B168-DB19BDF00D08}" type="datetime'''''Basis'''''''''''''''''''' ''''''''''s''''c''en''ari''e'''">
              <a:rPr lang="da-DK" altLang="en-US" sz="1400" smtClean="0"/>
              <a:pPr marL="0" indent="0">
                <a:spcBef>
                  <a:spcPct val="0"/>
                </a:spcBef>
                <a:spcAft>
                  <a:spcPct val="0"/>
                </a:spcAft>
                <a:buNone/>
              </a:pPr>
              <a:t>Basis scenarie</a:t>
            </a:fld>
            <a:endParaRPr lang="da-DK" sz="1400" noProof="0"/>
          </a:p>
        </p:txBody>
      </p:sp>
      <p:sp>
        <p:nvSpPr>
          <p:cNvPr id="118" name="Text Placeholder 2">
            <a:extLst>
              <a:ext uri="{FF2B5EF4-FFF2-40B4-BE49-F238E27FC236}">
                <a16:creationId xmlns:a16="http://schemas.microsoft.com/office/drawing/2014/main" id="{BF77F548-3886-40EE-9F2D-1027E63436BC}"/>
              </a:ext>
            </a:extLst>
          </p:cNvPr>
          <p:cNvSpPr>
            <a:spLocks noGrp="1"/>
          </p:cNvSpPr>
          <p:nvPr>
            <p:custDataLst>
              <p:tags r:id="rId10"/>
            </p:custDataLst>
          </p:nvPr>
        </p:nvSpPr>
        <p:spPr bwMode="auto">
          <a:xfrm>
            <a:off x="3214688" y="6321425"/>
            <a:ext cx="9080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BB673BF3-DBEB-4E2E-9356-69E45BFC3B64}" type="datetime'''L''''''''''av'''''''' ''v''''''''æ''''''k''s''''''''''''''t'">
              <a:rPr lang="da-DK" altLang="en-US" sz="1400" smtClean="0"/>
              <a:pPr marL="0" indent="0">
                <a:spcBef>
                  <a:spcPct val="0"/>
                </a:spcBef>
                <a:spcAft>
                  <a:spcPct val="0"/>
                </a:spcAft>
                <a:buNone/>
              </a:pPr>
              <a:t>Lav vækst</a:t>
            </a:fld>
            <a:endParaRPr lang="da-DK" sz="1400" noProof="0"/>
          </a:p>
        </p:txBody>
      </p:sp>
      <p:sp>
        <p:nvSpPr>
          <p:cNvPr id="61" name="TextBox 60">
            <a:extLst>
              <a:ext uri="{FF2B5EF4-FFF2-40B4-BE49-F238E27FC236}">
                <a16:creationId xmlns:a16="http://schemas.microsoft.com/office/drawing/2014/main" id="{23C63C08-2F38-4A87-B680-DCCBA3AC9FE4}"/>
              </a:ext>
            </a:extLst>
          </p:cNvPr>
          <p:cNvSpPr txBox="1"/>
          <p:nvPr/>
        </p:nvSpPr>
        <p:spPr>
          <a:xfrm>
            <a:off x="6381649" y="3109448"/>
            <a:ext cx="626775" cy="246221"/>
          </a:xfrm>
          <a:prstGeom prst="rect">
            <a:avLst/>
          </a:prstGeom>
          <a:noFill/>
        </p:spPr>
        <p:txBody>
          <a:bodyPr wrap="none" lIns="0" tIns="0" rIns="0" bIns="0" rtlCol="0">
            <a:spAutoFit/>
          </a:bodyPr>
          <a:lstStyle/>
          <a:p>
            <a:pPr algn="ctr"/>
            <a:r>
              <a:rPr lang="da-DK" sz="1600" b="1">
                <a:solidFill>
                  <a:schemeClr val="accent3"/>
                </a:solidFill>
              </a:rPr>
              <a:t>3,1%</a:t>
            </a:r>
          </a:p>
        </p:txBody>
      </p:sp>
      <p:sp>
        <p:nvSpPr>
          <p:cNvPr id="62" name="TextBox 61">
            <a:extLst>
              <a:ext uri="{FF2B5EF4-FFF2-40B4-BE49-F238E27FC236}">
                <a16:creationId xmlns:a16="http://schemas.microsoft.com/office/drawing/2014/main" id="{8F3907B7-77E1-44D4-8A07-468066FD1515}"/>
              </a:ext>
            </a:extLst>
          </p:cNvPr>
          <p:cNvSpPr txBox="1"/>
          <p:nvPr/>
        </p:nvSpPr>
        <p:spPr>
          <a:xfrm>
            <a:off x="6381649" y="4168879"/>
            <a:ext cx="626775" cy="246221"/>
          </a:xfrm>
          <a:prstGeom prst="rect">
            <a:avLst/>
          </a:prstGeom>
          <a:noFill/>
        </p:spPr>
        <p:txBody>
          <a:bodyPr wrap="none" lIns="0" tIns="0" rIns="0" bIns="0" rtlCol="0">
            <a:spAutoFit/>
          </a:bodyPr>
          <a:lstStyle/>
          <a:p>
            <a:pPr algn="ctr"/>
            <a:r>
              <a:rPr lang="da-DK" sz="1600" b="1">
                <a:solidFill>
                  <a:schemeClr val="tx2"/>
                </a:solidFill>
              </a:rPr>
              <a:t>1,2%</a:t>
            </a:r>
          </a:p>
        </p:txBody>
      </p:sp>
      <p:sp>
        <p:nvSpPr>
          <p:cNvPr id="64" name="TextBox 63">
            <a:extLst>
              <a:ext uri="{FF2B5EF4-FFF2-40B4-BE49-F238E27FC236}">
                <a16:creationId xmlns:a16="http://schemas.microsoft.com/office/drawing/2014/main" id="{965FE980-C541-47C2-9F17-C26205DE8978}"/>
              </a:ext>
            </a:extLst>
          </p:cNvPr>
          <p:cNvSpPr txBox="1"/>
          <p:nvPr/>
        </p:nvSpPr>
        <p:spPr>
          <a:xfrm>
            <a:off x="6332759" y="4774702"/>
            <a:ext cx="724557" cy="246221"/>
          </a:xfrm>
          <a:prstGeom prst="rect">
            <a:avLst/>
          </a:prstGeom>
          <a:noFill/>
        </p:spPr>
        <p:txBody>
          <a:bodyPr wrap="none" lIns="0" tIns="0" rIns="0" bIns="0" rtlCol="0">
            <a:spAutoFit/>
          </a:bodyPr>
          <a:lstStyle/>
          <a:p>
            <a:pPr algn="ctr"/>
            <a:r>
              <a:rPr lang="da-DK" sz="1600" b="1">
                <a:solidFill>
                  <a:schemeClr val="accent4"/>
                </a:solidFill>
              </a:rPr>
              <a:t>-1,0%</a:t>
            </a:r>
          </a:p>
        </p:txBody>
      </p:sp>
      <p:grpSp>
        <p:nvGrpSpPr>
          <p:cNvPr id="132" name="Group 131">
            <a:extLst>
              <a:ext uri="{FF2B5EF4-FFF2-40B4-BE49-F238E27FC236}">
                <a16:creationId xmlns:a16="http://schemas.microsoft.com/office/drawing/2014/main" id="{881DF09C-C4C4-4E8B-8088-D87DDFC7175E}"/>
              </a:ext>
            </a:extLst>
          </p:cNvPr>
          <p:cNvGrpSpPr/>
          <p:nvPr/>
        </p:nvGrpSpPr>
        <p:grpSpPr>
          <a:xfrm>
            <a:off x="11092255" y="127163"/>
            <a:ext cx="936000" cy="936000"/>
            <a:chOff x="4828571" y="1727870"/>
            <a:chExt cx="699460" cy="690810"/>
          </a:xfrm>
        </p:grpSpPr>
        <p:grpSp>
          <p:nvGrpSpPr>
            <p:cNvPr id="145" name="Group 144">
              <a:extLst>
                <a:ext uri="{FF2B5EF4-FFF2-40B4-BE49-F238E27FC236}">
                  <a16:creationId xmlns:a16="http://schemas.microsoft.com/office/drawing/2014/main" id="{6A9DFCF7-3AF6-4AD6-8243-515735C282BC}"/>
                </a:ext>
              </a:extLst>
            </p:cNvPr>
            <p:cNvGrpSpPr/>
            <p:nvPr/>
          </p:nvGrpSpPr>
          <p:grpSpPr>
            <a:xfrm>
              <a:off x="4828571" y="1727870"/>
              <a:ext cx="699460" cy="690810"/>
              <a:chOff x="353689" y="1946156"/>
              <a:chExt cx="510311" cy="504000"/>
            </a:xfrm>
          </p:grpSpPr>
          <p:sp>
            <p:nvSpPr>
              <p:cNvPr id="147" name="Oval 146">
                <a:extLst>
                  <a:ext uri="{FF2B5EF4-FFF2-40B4-BE49-F238E27FC236}">
                    <a16:creationId xmlns:a16="http://schemas.microsoft.com/office/drawing/2014/main" id="{DEC5B03A-0F9C-4E8C-847A-8C6E84D51C53}"/>
                  </a:ext>
                </a:extLst>
              </p:cNvPr>
              <p:cNvSpPr/>
              <p:nvPr/>
            </p:nvSpPr>
            <p:spPr>
              <a:xfrm>
                <a:off x="353689" y="1949001"/>
                <a:ext cx="468000" cy="468000"/>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lIns="72000" tIns="36000" rIns="72000" bIns="36000" rtlCol="0" anchor="ctr"/>
              <a:lstStyle/>
              <a:p>
                <a:pPr algn="ctr"/>
                <a:endParaRPr lang="en-GB" sz="2000" noProof="0" err="1"/>
              </a:p>
            </p:txBody>
          </p:sp>
          <p:sp>
            <p:nvSpPr>
              <p:cNvPr id="153" name="Rectangle 152">
                <a:extLst>
                  <a:ext uri="{FF2B5EF4-FFF2-40B4-BE49-F238E27FC236}">
                    <a16:creationId xmlns:a16="http://schemas.microsoft.com/office/drawing/2014/main" id="{48AE4EB5-94AC-436B-864C-8CE0E599D97C}"/>
                  </a:ext>
                </a:extLst>
              </p:cNvPr>
              <p:cNvSpPr/>
              <p:nvPr/>
            </p:nvSpPr>
            <p:spPr>
              <a:xfrm>
                <a:off x="360000" y="1946156"/>
                <a:ext cx="504000" cy="504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46" name="Picture 145">
              <a:extLst>
                <a:ext uri="{FF2B5EF4-FFF2-40B4-BE49-F238E27FC236}">
                  <a16:creationId xmlns:a16="http://schemas.microsoft.com/office/drawing/2014/main" id="{FFABD4F9-01DC-42B6-96D5-8054A8086721}"/>
                </a:ext>
              </a:extLst>
            </p:cNvPr>
            <p:cNvPicPr>
              <a:picLocks noChangeAspect="1"/>
            </p:cNvPicPr>
            <p:nvPr/>
          </p:nvPicPr>
          <p:blipFill>
            <a:blip r:embed="rId16"/>
            <a:srcRect/>
            <a:stretch/>
          </p:blipFill>
          <p:spPr>
            <a:xfrm>
              <a:off x="4910329" y="1831609"/>
              <a:ext cx="470425" cy="470425"/>
            </a:xfrm>
            <a:prstGeom prst="rect">
              <a:avLst/>
            </a:prstGeom>
          </p:spPr>
        </p:pic>
      </p:grpSp>
      <p:pic>
        <p:nvPicPr>
          <p:cNvPr id="35" name="Picture 34">
            <a:extLst>
              <a:ext uri="{FF2B5EF4-FFF2-40B4-BE49-F238E27FC236}">
                <a16:creationId xmlns:a16="http://schemas.microsoft.com/office/drawing/2014/main" id="{92BC731C-EA43-4C62-A2BF-4E75EE56EB3A}"/>
              </a:ext>
            </a:extLst>
          </p:cNvPr>
          <p:cNvPicPr>
            <a:picLocks noChangeAspect="1"/>
          </p:cNvPicPr>
          <p:nvPr/>
        </p:nvPicPr>
        <p:blipFill>
          <a:blip r:embed="rId17"/>
          <a:srcRect/>
          <a:stretch/>
        </p:blipFill>
        <p:spPr>
          <a:xfrm>
            <a:off x="7870972" y="4530936"/>
            <a:ext cx="918995" cy="918995"/>
          </a:xfrm>
          <a:prstGeom prst="rect">
            <a:avLst/>
          </a:prstGeom>
        </p:spPr>
      </p:pic>
      <p:grpSp>
        <p:nvGrpSpPr>
          <p:cNvPr id="36" name="Group 35">
            <a:extLst>
              <a:ext uri="{FF2B5EF4-FFF2-40B4-BE49-F238E27FC236}">
                <a16:creationId xmlns:a16="http://schemas.microsoft.com/office/drawing/2014/main" id="{FD785A4B-F6A6-4ED7-9175-A193C747FB46}"/>
              </a:ext>
            </a:extLst>
          </p:cNvPr>
          <p:cNvGrpSpPr>
            <a:grpSpLocks/>
          </p:cNvGrpSpPr>
          <p:nvPr/>
        </p:nvGrpSpPr>
        <p:grpSpPr>
          <a:xfrm>
            <a:off x="7862469" y="2590329"/>
            <a:ext cx="936000" cy="936000"/>
            <a:chOff x="0" y="0"/>
            <a:chExt cx="914400" cy="914400"/>
          </a:xfrm>
        </p:grpSpPr>
        <p:sp>
          <p:nvSpPr>
            <p:cNvPr id="37" name="Rectangle 36">
              <a:extLst>
                <a:ext uri="{FF2B5EF4-FFF2-40B4-BE49-F238E27FC236}">
                  <a16:creationId xmlns:a16="http://schemas.microsoft.com/office/drawing/2014/main" id="{357F1B36-0F10-4C5E-8AB2-ED6BEE2641DD}"/>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7C3E64B3-E624-4D01-BECB-085A96D9B5FB}"/>
                </a:ext>
              </a:extLst>
            </p:cNvPr>
            <p:cNvPicPr>
              <a:picLocks noChangeAspect="1"/>
            </p:cNvPicPr>
            <p:nvPr/>
          </p:nvPicPr>
          <p:blipFill>
            <a:blip r:embed="rId18"/>
            <a:srcRect/>
            <a:stretch/>
          </p:blipFill>
          <p:spPr>
            <a:xfrm>
              <a:off x="93507" y="93508"/>
              <a:ext cx="727385" cy="727385"/>
            </a:xfrm>
            <a:prstGeom prst="rect">
              <a:avLst/>
            </a:prstGeom>
          </p:spPr>
        </p:pic>
      </p:grpSp>
      <p:sp>
        <p:nvSpPr>
          <p:cNvPr id="58" name="TextBox 57">
            <a:extLst>
              <a:ext uri="{FF2B5EF4-FFF2-40B4-BE49-F238E27FC236}">
                <a16:creationId xmlns:a16="http://schemas.microsoft.com/office/drawing/2014/main" id="{55757CB5-78F1-4D01-B729-46F5A718F931}"/>
              </a:ext>
            </a:extLst>
          </p:cNvPr>
          <p:cNvSpPr txBox="1"/>
          <p:nvPr/>
        </p:nvSpPr>
        <p:spPr>
          <a:xfrm>
            <a:off x="360000" y="2013045"/>
            <a:ext cx="1480735" cy="215444"/>
          </a:xfrm>
          <a:prstGeom prst="rect">
            <a:avLst/>
          </a:prstGeom>
          <a:noFill/>
        </p:spPr>
        <p:txBody>
          <a:bodyPr wrap="square" lIns="0" tIns="0" rIns="0" bIns="0" rtlCol="0">
            <a:spAutoFit/>
          </a:bodyPr>
          <a:lstStyle/>
          <a:p>
            <a:r>
              <a:rPr lang="da-DK" sz="1400"/>
              <a:t>Tusind tons</a:t>
            </a:r>
          </a:p>
        </p:txBody>
      </p:sp>
      <p:sp>
        <p:nvSpPr>
          <p:cNvPr id="31" name="TextBox 30">
            <a:extLst>
              <a:ext uri="{FF2B5EF4-FFF2-40B4-BE49-F238E27FC236}">
                <a16:creationId xmlns:a16="http://schemas.microsoft.com/office/drawing/2014/main" id="{360D4200-C455-41C8-8565-8C25918A4127}"/>
              </a:ext>
            </a:extLst>
          </p:cNvPr>
          <p:cNvSpPr txBox="1"/>
          <p:nvPr/>
        </p:nvSpPr>
        <p:spPr>
          <a:xfrm>
            <a:off x="895739" y="6543258"/>
            <a:ext cx="3912637" cy="184666"/>
          </a:xfrm>
          <a:prstGeom prst="rect">
            <a:avLst/>
          </a:prstGeom>
          <a:noFill/>
        </p:spPr>
        <p:txBody>
          <a:bodyPr wrap="square" lIns="0" tIns="0" rIns="0" bIns="0" rtlCol="0">
            <a:spAutoFit/>
          </a:bodyPr>
          <a:lstStyle/>
          <a:p>
            <a:r>
              <a:rPr lang="da-DK" sz="1200"/>
              <a:t>*Ro-Ro: Skibe med rullende last</a:t>
            </a:r>
          </a:p>
        </p:txBody>
      </p:sp>
    </p:spTree>
    <p:extLst>
      <p:ext uri="{BB962C8B-B14F-4D97-AF65-F5344CB8AC3E}">
        <p14:creationId xmlns:p14="http://schemas.microsoft.com/office/powerpoint/2010/main" val="48528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71" name="Object 1270" hidden="1">
            <a:extLst>
              <a:ext uri="{FF2B5EF4-FFF2-40B4-BE49-F238E27FC236}">
                <a16:creationId xmlns:a16="http://schemas.microsoft.com/office/drawing/2014/main" id="{177D35A7-C771-40F6-8065-58BCBF960856}"/>
              </a:ext>
            </a:extLst>
          </p:cNvPr>
          <p:cNvGraphicFramePr>
            <a:graphicFrameLocks noChangeAspect="1"/>
          </p:cNvGraphicFramePr>
          <p:nvPr>
            <p:custDataLst>
              <p:tags r:id="rId1"/>
            </p:custDataLst>
            <p:extLst>
              <p:ext uri="{D42A27DB-BD31-4B8C-83A1-F6EECF244321}">
                <p14:modId xmlns:p14="http://schemas.microsoft.com/office/powerpoint/2010/main" val="3164987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3" imgW="592" imgH="595" progId="TCLayout.ActiveDocument.1">
                  <p:embed/>
                </p:oleObj>
              </mc:Choice>
              <mc:Fallback>
                <p:oleObj name="think-cell Slide" r:id="rId63" imgW="592" imgH="595" progId="TCLayout.ActiveDocument.1">
                  <p:embed/>
                  <p:pic>
                    <p:nvPicPr>
                      <p:cNvPr id="1271" name="Object 1270" hidden="1">
                        <a:extLst>
                          <a:ext uri="{FF2B5EF4-FFF2-40B4-BE49-F238E27FC236}">
                            <a16:creationId xmlns:a16="http://schemas.microsoft.com/office/drawing/2014/main" id="{177D35A7-C771-40F6-8065-58BCBF960856}"/>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864E29C-A65E-44C0-AA99-6083A7A7B2C9}"/>
              </a:ext>
            </a:extLst>
          </p:cNvPr>
          <p:cNvSpPr>
            <a:spLocks noGrp="1"/>
          </p:cNvSpPr>
          <p:nvPr>
            <p:ph type="title"/>
          </p:nvPr>
        </p:nvSpPr>
        <p:spPr/>
        <p:txBody>
          <a:bodyPr vert="horz"/>
          <a:lstStyle/>
          <a:p>
            <a:r>
              <a:rPr lang="da-DK"/>
              <a:t>Der vil være et behov for en udvidelse af Aarhus Havn i alle scenarier</a:t>
            </a:r>
          </a:p>
        </p:txBody>
      </p:sp>
      <p:sp>
        <p:nvSpPr>
          <p:cNvPr id="58" name="Rectangle 57">
            <a:extLst>
              <a:ext uri="{FF2B5EF4-FFF2-40B4-BE49-F238E27FC236}">
                <a16:creationId xmlns:a16="http://schemas.microsoft.com/office/drawing/2014/main" id="{096EB5B7-2769-47F7-9C00-8A15F9A6FBF3}"/>
              </a:ext>
            </a:extLst>
          </p:cNvPr>
          <p:cNvSpPr/>
          <p:nvPr/>
        </p:nvSpPr>
        <p:spPr>
          <a:xfrm>
            <a:off x="842858" y="2205038"/>
            <a:ext cx="613152" cy="1260000"/>
          </a:xfrm>
          <a:prstGeom prst="rect">
            <a:avLst/>
          </a:prstGeom>
          <a:solidFill>
            <a:srgbClr val="C8ECFF"/>
          </a:solidFill>
          <a:ln>
            <a:noFill/>
          </a:ln>
          <a:effectLst/>
        </p:spPr>
        <p:style>
          <a:lnRef idx="1">
            <a:schemeClr val="accent1"/>
          </a:lnRef>
          <a:fillRef idx="3">
            <a:schemeClr val="accent1"/>
          </a:fillRef>
          <a:effectRef idx="2">
            <a:schemeClr val="accent1"/>
          </a:effectRef>
          <a:fontRef idx="minor">
            <a:schemeClr val="lt1"/>
          </a:fontRef>
        </p:style>
        <p:txBody>
          <a:bodyPr lIns="35992" tIns="35992" rIns="35992" bIns="35992" rtlCol="0" anchor="ctr"/>
          <a:lstStyle/>
          <a:p>
            <a:pPr algn="ctr" defTabSz="457098" fontAlgn="base">
              <a:spcBef>
                <a:spcPct val="0"/>
              </a:spcBef>
              <a:spcAft>
                <a:spcPct val="0"/>
              </a:spcAft>
            </a:pPr>
            <a:r>
              <a:rPr lang="da-DK" sz="1400">
                <a:solidFill>
                  <a:schemeClr val="tx1"/>
                </a:solidFill>
                <a:latin typeface="Verdana"/>
              </a:rPr>
              <a:t>Basis</a:t>
            </a:r>
          </a:p>
        </p:txBody>
      </p:sp>
      <p:sp>
        <p:nvSpPr>
          <p:cNvPr id="59" name="Rectangle 58">
            <a:extLst>
              <a:ext uri="{FF2B5EF4-FFF2-40B4-BE49-F238E27FC236}">
                <a16:creationId xmlns:a16="http://schemas.microsoft.com/office/drawing/2014/main" id="{59C07377-2278-4850-B8A7-2FEAA7888B0D}"/>
              </a:ext>
            </a:extLst>
          </p:cNvPr>
          <p:cNvSpPr/>
          <p:nvPr/>
        </p:nvSpPr>
        <p:spPr>
          <a:xfrm>
            <a:off x="842858" y="3534806"/>
            <a:ext cx="613152" cy="1260000"/>
          </a:xfrm>
          <a:prstGeom prst="rect">
            <a:avLst/>
          </a:prstGeom>
          <a:solidFill>
            <a:srgbClr val="C8ECFF"/>
          </a:solidFill>
          <a:ln>
            <a:noFill/>
          </a:ln>
          <a:effectLst/>
        </p:spPr>
        <p:style>
          <a:lnRef idx="1">
            <a:schemeClr val="accent1"/>
          </a:lnRef>
          <a:fillRef idx="3">
            <a:schemeClr val="accent1"/>
          </a:fillRef>
          <a:effectRef idx="2">
            <a:schemeClr val="accent1"/>
          </a:effectRef>
          <a:fontRef idx="minor">
            <a:schemeClr val="lt1"/>
          </a:fontRef>
        </p:style>
        <p:txBody>
          <a:bodyPr lIns="35992" tIns="35992" rIns="35992" bIns="35992" rtlCol="0" anchor="ctr"/>
          <a:lstStyle/>
          <a:p>
            <a:pPr algn="ctr" defTabSz="457098" fontAlgn="base">
              <a:spcBef>
                <a:spcPct val="0"/>
              </a:spcBef>
              <a:spcAft>
                <a:spcPct val="0"/>
              </a:spcAft>
            </a:pPr>
            <a:r>
              <a:rPr lang="da-DK" sz="1400">
                <a:solidFill>
                  <a:schemeClr val="tx1"/>
                </a:solidFill>
                <a:latin typeface="Verdana"/>
              </a:rPr>
              <a:t>Høj vækst</a:t>
            </a:r>
          </a:p>
        </p:txBody>
      </p:sp>
      <p:sp>
        <p:nvSpPr>
          <p:cNvPr id="62" name="Rectangle 61">
            <a:extLst>
              <a:ext uri="{FF2B5EF4-FFF2-40B4-BE49-F238E27FC236}">
                <a16:creationId xmlns:a16="http://schemas.microsoft.com/office/drawing/2014/main" id="{5CFAC371-9F99-4407-BA18-36531EA7F860}"/>
              </a:ext>
            </a:extLst>
          </p:cNvPr>
          <p:cNvSpPr/>
          <p:nvPr/>
        </p:nvSpPr>
        <p:spPr>
          <a:xfrm>
            <a:off x="367744" y="2205037"/>
            <a:ext cx="406991" cy="3919537"/>
          </a:xfrm>
          <a:prstGeom prst="rect">
            <a:avLst/>
          </a:prstGeom>
          <a:solidFill>
            <a:srgbClr val="009DF0"/>
          </a:solidFill>
          <a:ln>
            <a:solidFill>
              <a:srgbClr val="009DF0"/>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defTabSz="457098" fontAlgn="base">
              <a:spcBef>
                <a:spcPct val="0"/>
              </a:spcBef>
              <a:spcAft>
                <a:spcPct val="0"/>
              </a:spcAft>
            </a:pPr>
            <a:r>
              <a:rPr lang="da-DK" sz="1400">
                <a:solidFill>
                  <a:srgbClr val="FFFFFF"/>
                </a:solidFill>
                <a:latin typeface="Verdana"/>
              </a:rPr>
              <a:t>Scenarier</a:t>
            </a:r>
          </a:p>
        </p:txBody>
      </p:sp>
      <p:sp>
        <p:nvSpPr>
          <p:cNvPr id="63" name="Rectangle 62">
            <a:extLst>
              <a:ext uri="{FF2B5EF4-FFF2-40B4-BE49-F238E27FC236}">
                <a16:creationId xmlns:a16="http://schemas.microsoft.com/office/drawing/2014/main" id="{590D4843-9797-4E6E-8354-D2A91C06E303}"/>
              </a:ext>
            </a:extLst>
          </p:cNvPr>
          <p:cNvSpPr/>
          <p:nvPr/>
        </p:nvSpPr>
        <p:spPr>
          <a:xfrm>
            <a:off x="842858" y="4864574"/>
            <a:ext cx="613152" cy="1260000"/>
          </a:xfrm>
          <a:prstGeom prst="rect">
            <a:avLst/>
          </a:prstGeom>
          <a:solidFill>
            <a:srgbClr val="C8ECFF"/>
          </a:solidFill>
          <a:ln>
            <a:noFill/>
          </a:ln>
          <a:effectLst/>
        </p:spPr>
        <p:style>
          <a:lnRef idx="1">
            <a:schemeClr val="accent1"/>
          </a:lnRef>
          <a:fillRef idx="3">
            <a:schemeClr val="accent1"/>
          </a:fillRef>
          <a:effectRef idx="2">
            <a:schemeClr val="accent1"/>
          </a:effectRef>
          <a:fontRef idx="minor">
            <a:schemeClr val="lt1"/>
          </a:fontRef>
        </p:style>
        <p:txBody>
          <a:bodyPr lIns="35992" tIns="35992" rIns="35992" bIns="35992" rtlCol="0" anchor="ctr"/>
          <a:lstStyle/>
          <a:p>
            <a:pPr algn="ctr" defTabSz="457098" fontAlgn="base">
              <a:spcBef>
                <a:spcPct val="0"/>
              </a:spcBef>
            </a:pPr>
            <a:r>
              <a:rPr lang="da-DK" sz="1400">
                <a:solidFill>
                  <a:schemeClr val="tx1"/>
                </a:solidFill>
                <a:latin typeface="Verdana"/>
              </a:rPr>
              <a:t>Lav vækst</a:t>
            </a:r>
          </a:p>
        </p:txBody>
      </p:sp>
      <p:cxnSp>
        <p:nvCxnSpPr>
          <p:cNvPr id="66" name="Straight Connector 65">
            <a:extLst>
              <a:ext uri="{FF2B5EF4-FFF2-40B4-BE49-F238E27FC236}">
                <a16:creationId xmlns:a16="http://schemas.microsoft.com/office/drawing/2014/main" id="{2A3A0B92-7B0D-454A-A048-F566089FA17C}"/>
              </a:ext>
            </a:extLst>
          </p:cNvPr>
          <p:cNvCxnSpPr>
            <a:cxnSpLocks/>
          </p:cNvCxnSpPr>
          <p:nvPr/>
        </p:nvCxnSpPr>
        <p:spPr>
          <a:xfrm>
            <a:off x="842858" y="4826794"/>
            <a:ext cx="8208000" cy="0"/>
          </a:xfrm>
          <a:prstGeom prst="line">
            <a:avLst/>
          </a:prstGeom>
          <a:ln w="9525">
            <a:solidFill>
              <a:schemeClr val="accent6">
                <a:lumMod val="9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76" name="Straight Connector 1275">
            <a:extLst>
              <a:ext uri="{FF2B5EF4-FFF2-40B4-BE49-F238E27FC236}">
                <a16:creationId xmlns:a16="http://schemas.microsoft.com/office/drawing/2014/main" id="{AD6B4DB1-FA35-4E64-9682-63339300ECE1}"/>
              </a:ext>
            </a:extLst>
          </p:cNvPr>
          <p:cNvCxnSpPr/>
          <p:nvPr>
            <p:custDataLst>
              <p:tags r:id="rId2"/>
            </p:custDataLst>
          </p:nvPr>
        </p:nvCxnSpPr>
        <p:spPr bwMode="auto">
          <a:xfrm>
            <a:off x="5491163" y="2716213"/>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5" name="Straight Connector 1274">
            <a:extLst>
              <a:ext uri="{FF2B5EF4-FFF2-40B4-BE49-F238E27FC236}">
                <a16:creationId xmlns:a16="http://schemas.microsoft.com/office/drawing/2014/main" id="{5A5B3E2F-C965-4277-9ECE-98B7E3377DC7}"/>
              </a:ext>
            </a:extLst>
          </p:cNvPr>
          <p:cNvCxnSpPr/>
          <p:nvPr>
            <p:custDataLst>
              <p:tags r:id="rId3"/>
            </p:custDataLst>
          </p:nvPr>
        </p:nvCxnSpPr>
        <p:spPr bwMode="auto">
          <a:xfrm>
            <a:off x="4400550" y="2782888"/>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2" name="Straight Connector 1271">
            <a:extLst>
              <a:ext uri="{FF2B5EF4-FFF2-40B4-BE49-F238E27FC236}">
                <a16:creationId xmlns:a16="http://schemas.microsoft.com/office/drawing/2014/main" id="{1B96668E-58E1-4757-AFF8-D42F1E2135CE}"/>
              </a:ext>
            </a:extLst>
          </p:cNvPr>
          <p:cNvCxnSpPr/>
          <p:nvPr>
            <p:custDataLst>
              <p:tags r:id="rId4"/>
            </p:custDataLst>
          </p:nvPr>
        </p:nvCxnSpPr>
        <p:spPr bwMode="auto">
          <a:xfrm>
            <a:off x="2219325" y="3001963"/>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3" name="Straight Connector 1272">
            <a:extLst>
              <a:ext uri="{FF2B5EF4-FFF2-40B4-BE49-F238E27FC236}">
                <a16:creationId xmlns:a16="http://schemas.microsoft.com/office/drawing/2014/main" id="{413E5EBF-23C1-4CF4-BF54-362B981DE8DC}"/>
              </a:ext>
            </a:extLst>
          </p:cNvPr>
          <p:cNvCxnSpPr/>
          <p:nvPr>
            <p:custDataLst>
              <p:tags r:id="rId5"/>
            </p:custDataLst>
          </p:nvPr>
        </p:nvCxnSpPr>
        <p:spPr bwMode="auto">
          <a:xfrm>
            <a:off x="3309938" y="2870200"/>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C5DFA1D-1217-46E8-8ADB-567757444AF7}"/>
              </a:ext>
            </a:extLst>
          </p:cNvPr>
          <p:cNvCxnSpPr/>
          <p:nvPr>
            <p:custDataLst>
              <p:tags r:id="rId6"/>
            </p:custDataLst>
          </p:nvPr>
        </p:nvCxnSpPr>
        <p:spPr bwMode="auto">
          <a:xfrm>
            <a:off x="6581775" y="2686050"/>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B130835-46D1-4FB5-8A37-DD7FD6DC83C3}"/>
              </a:ext>
            </a:extLst>
          </p:cNvPr>
          <p:cNvCxnSpPr/>
          <p:nvPr>
            <p:custDataLst>
              <p:tags r:id="rId7"/>
            </p:custDataLst>
          </p:nvPr>
        </p:nvCxnSpPr>
        <p:spPr bwMode="auto">
          <a:xfrm>
            <a:off x="7672388" y="2587625"/>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2" name="Chart 101">
            <a:extLst>
              <a:ext uri="{FF2B5EF4-FFF2-40B4-BE49-F238E27FC236}">
                <a16:creationId xmlns:a16="http://schemas.microsoft.com/office/drawing/2014/main" id="{566150C2-56F9-45AE-98C9-DB2E626A3062}"/>
              </a:ext>
            </a:extLst>
          </p:cNvPr>
          <p:cNvGraphicFramePr/>
          <p:nvPr>
            <p:custDataLst>
              <p:tags r:id="rId8"/>
            </p:custDataLst>
            <p:extLst>
              <p:ext uri="{D42A27DB-BD31-4B8C-83A1-F6EECF244321}">
                <p14:modId xmlns:p14="http://schemas.microsoft.com/office/powerpoint/2010/main" val="151016627"/>
              </p:ext>
            </p:extLst>
          </p:nvPr>
        </p:nvGraphicFramePr>
        <p:xfrm>
          <a:off x="1373188" y="2244725"/>
          <a:ext cx="7799387" cy="1085850"/>
        </p:xfrm>
        <a:graphic>
          <a:graphicData uri="http://schemas.openxmlformats.org/drawingml/2006/chart">
            <c:chart xmlns:c="http://schemas.openxmlformats.org/drawingml/2006/chart" xmlns:r="http://schemas.openxmlformats.org/officeDocument/2006/relationships" r:id="rId65"/>
          </a:graphicData>
        </a:graphic>
      </p:graphicFrame>
      <p:sp>
        <p:nvSpPr>
          <p:cNvPr id="123" name="Text Placeholder 2">
            <a:extLst>
              <a:ext uri="{FF2B5EF4-FFF2-40B4-BE49-F238E27FC236}">
                <a16:creationId xmlns:a16="http://schemas.microsoft.com/office/drawing/2014/main" id="{1B81D3F4-C8B2-4ECA-B19B-E760EA5C2485}"/>
              </a:ext>
            </a:extLst>
          </p:cNvPr>
          <p:cNvSpPr>
            <a:spLocks noGrp="1"/>
          </p:cNvSpPr>
          <p:nvPr>
            <p:custDataLst>
              <p:tags r:id="rId9"/>
            </p:custDataLst>
          </p:nvPr>
        </p:nvSpPr>
        <p:spPr bwMode="gray">
          <a:xfrm>
            <a:off x="2971800" y="2844800"/>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7CAE9020-755A-4218-B752-1950501DE414}" type="datetime'''''2''''''''''''''''''''''''''2'''''''''''''''''''''''''''">
              <a:rPr lang="da-DK" altLang="en-US" sz="1200" smtClean="0">
                <a:effectLst/>
              </a:rPr>
              <a:pPr marL="0" indent="0" algn="ctr">
                <a:spcBef>
                  <a:spcPct val="0"/>
                </a:spcBef>
                <a:spcAft>
                  <a:spcPct val="0"/>
                </a:spcAft>
                <a:buNone/>
              </a:pPr>
              <a:t>22</a:t>
            </a:fld>
            <a:endParaRPr lang="da-DK" sz="1200" noProof="0"/>
          </a:p>
        </p:txBody>
      </p:sp>
      <p:sp>
        <p:nvSpPr>
          <p:cNvPr id="1279" name="Text Placeholder 2">
            <a:extLst>
              <a:ext uri="{FF2B5EF4-FFF2-40B4-BE49-F238E27FC236}">
                <a16:creationId xmlns:a16="http://schemas.microsoft.com/office/drawing/2014/main" id="{25F0EE67-E141-46C0-86E1-48A5B3A43F98}"/>
              </a:ext>
            </a:extLst>
          </p:cNvPr>
          <p:cNvSpPr>
            <a:spLocks noGrp="1"/>
          </p:cNvSpPr>
          <p:nvPr>
            <p:custDataLst>
              <p:tags r:id="rId10"/>
            </p:custDataLst>
          </p:nvPr>
        </p:nvSpPr>
        <p:spPr bwMode="auto">
          <a:xfrm>
            <a:off x="1624013" y="3298825"/>
            <a:ext cx="7540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0B058D43-29F2-4C3B-9C59-0F4934146D1B}" type="datetime'''Co''''''''''n''''t''''''''''''''''''''''''a''''''ine''''r'''">
              <a:rPr lang="da-DK" altLang="en-US" sz="1200" smtClean="0"/>
              <a:pPr marL="0" indent="0" algn="ctr">
                <a:spcBef>
                  <a:spcPct val="0"/>
                </a:spcBef>
                <a:spcAft>
                  <a:spcPct val="0"/>
                </a:spcAft>
                <a:buNone/>
              </a:pPr>
              <a:t>Container</a:t>
            </a:fld>
            <a:endParaRPr lang="da-DK" sz="1200" noProof="0"/>
          </a:p>
        </p:txBody>
      </p:sp>
      <p:sp>
        <p:nvSpPr>
          <p:cNvPr id="1281" name="Text Placeholder 2">
            <a:extLst>
              <a:ext uri="{FF2B5EF4-FFF2-40B4-BE49-F238E27FC236}">
                <a16:creationId xmlns:a16="http://schemas.microsoft.com/office/drawing/2014/main" id="{C132DCFE-A946-4663-A530-9E02A0F8AA61}"/>
              </a:ext>
            </a:extLst>
          </p:cNvPr>
          <p:cNvSpPr>
            <a:spLocks noGrp="1"/>
          </p:cNvSpPr>
          <p:nvPr>
            <p:custDataLst>
              <p:tags r:id="rId11"/>
            </p:custDataLst>
          </p:nvPr>
        </p:nvSpPr>
        <p:spPr bwMode="auto">
          <a:xfrm>
            <a:off x="2695575" y="3298825"/>
            <a:ext cx="7905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B529206D-DE5B-4726-8340-3D10A81C2AD7}" type="datetime'L''''o''gi''''s''''''''''''''''''''''''''t''''''''ik*'''''''">
              <a:rPr lang="da-DK" altLang="en-US" sz="1200" smtClean="0"/>
              <a:pPr marL="0" indent="0" algn="ctr">
                <a:spcBef>
                  <a:spcPct val="0"/>
                </a:spcBef>
                <a:spcAft>
                  <a:spcPct val="0"/>
                </a:spcAft>
                <a:buNone/>
              </a:pPr>
              <a:t>Logistik*</a:t>
            </a:fld>
            <a:r>
              <a:rPr lang="da-DK" altLang="en-US" sz="1200"/>
              <a:t>*</a:t>
            </a:r>
            <a:endParaRPr lang="da-DK" sz="1200" noProof="0"/>
          </a:p>
        </p:txBody>
      </p:sp>
      <p:sp>
        <p:nvSpPr>
          <p:cNvPr id="1283" name="Text Placeholder 2">
            <a:extLst>
              <a:ext uri="{FF2B5EF4-FFF2-40B4-BE49-F238E27FC236}">
                <a16:creationId xmlns:a16="http://schemas.microsoft.com/office/drawing/2014/main" id="{3AA28D4A-81D4-42F2-8081-FAD5CD4C8305}"/>
              </a:ext>
            </a:extLst>
          </p:cNvPr>
          <p:cNvSpPr>
            <a:spLocks noGrp="1"/>
          </p:cNvSpPr>
          <p:nvPr>
            <p:custDataLst>
              <p:tags r:id="rId12"/>
            </p:custDataLst>
          </p:nvPr>
        </p:nvSpPr>
        <p:spPr bwMode="auto">
          <a:xfrm>
            <a:off x="3830638" y="3298825"/>
            <a:ext cx="701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8F4A9277-3921-4155-B76A-DD4945F9029D}" type="datetime'''Fa''''''''s''''''''t'''' ''bu''''''''l''''''''k'">
              <a:rPr lang="da-DK" altLang="en-US" sz="1200" smtClean="0"/>
              <a:pPr marL="0" indent="0" algn="ctr">
                <a:spcBef>
                  <a:spcPct val="0"/>
                </a:spcBef>
                <a:spcAft>
                  <a:spcPct val="0"/>
                </a:spcAft>
                <a:buNone/>
              </a:pPr>
              <a:t>Fast bulk</a:t>
            </a:fld>
            <a:endParaRPr lang="da-DK" sz="1200" noProof="0"/>
          </a:p>
        </p:txBody>
      </p:sp>
      <p:sp>
        <p:nvSpPr>
          <p:cNvPr id="1284" name="Text Placeholder 2">
            <a:extLst>
              <a:ext uri="{FF2B5EF4-FFF2-40B4-BE49-F238E27FC236}">
                <a16:creationId xmlns:a16="http://schemas.microsoft.com/office/drawing/2014/main" id="{5FAFD653-EA8C-4597-BF9C-34857B5EEBEC}"/>
              </a:ext>
            </a:extLst>
          </p:cNvPr>
          <p:cNvSpPr>
            <a:spLocks noGrp="1"/>
          </p:cNvSpPr>
          <p:nvPr>
            <p:custDataLst>
              <p:tags r:id="rId13"/>
            </p:custDataLst>
          </p:nvPr>
        </p:nvSpPr>
        <p:spPr bwMode="auto">
          <a:xfrm>
            <a:off x="4733925" y="3298825"/>
            <a:ext cx="1077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4BCE7D43-37BC-4820-B0F4-31BA221DBACB}" type="datetime'''F''''l''y''''''d''''e''n''''''d''''''''''''e'' bu''lk'''''''">
              <a:rPr lang="da-DK" altLang="en-US" sz="1200" smtClean="0"/>
              <a:pPr marL="0" indent="0" algn="ctr">
                <a:spcBef>
                  <a:spcPct val="0"/>
                </a:spcBef>
                <a:spcAft>
                  <a:spcPct val="0"/>
                </a:spcAft>
                <a:buNone/>
              </a:pPr>
              <a:t>Flydende bulk</a:t>
            </a:fld>
            <a:endParaRPr lang="da-DK" sz="1200" noProof="0"/>
          </a:p>
        </p:txBody>
      </p:sp>
      <p:sp>
        <p:nvSpPr>
          <p:cNvPr id="219" name="Text Placeholder 2">
            <a:extLst>
              <a:ext uri="{FF2B5EF4-FFF2-40B4-BE49-F238E27FC236}">
                <a16:creationId xmlns:a16="http://schemas.microsoft.com/office/drawing/2014/main" id="{D70664D7-6F95-4A73-A4B7-C94FC808D08B}"/>
              </a:ext>
            </a:extLst>
          </p:cNvPr>
          <p:cNvSpPr>
            <a:spLocks noGrp="1"/>
          </p:cNvSpPr>
          <p:nvPr>
            <p:custDataLst>
              <p:tags r:id="rId14"/>
            </p:custDataLst>
          </p:nvPr>
        </p:nvSpPr>
        <p:spPr bwMode="gray">
          <a:xfrm>
            <a:off x="5153025" y="2659063"/>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B0F693B7-0864-44C4-993F-D11727429B24}" type="datetime'''''''''''''''''''''11'''''''''''''''''''''">
              <a:rPr lang="da-DK" altLang="en-US" sz="1200" smtClean="0">
                <a:effectLst/>
              </a:rPr>
              <a:pPr marL="0" indent="0" algn="ctr">
                <a:spcBef>
                  <a:spcPct val="0"/>
                </a:spcBef>
                <a:spcAft>
                  <a:spcPct val="0"/>
                </a:spcAft>
                <a:buNone/>
              </a:pPr>
              <a:t>11</a:t>
            </a:fld>
            <a:endParaRPr lang="da-DK" sz="1200" noProof="0"/>
          </a:p>
        </p:txBody>
      </p:sp>
      <p:sp>
        <p:nvSpPr>
          <p:cNvPr id="218" name="Text Placeholder 2">
            <a:extLst>
              <a:ext uri="{FF2B5EF4-FFF2-40B4-BE49-F238E27FC236}">
                <a16:creationId xmlns:a16="http://schemas.microsoft.com/office/drawing/2014/main" id="{45CBEAB4-E279-470A-A6E5-D3DFA600C1F3}"/>
              </a:ext>
            </a:extLst>
          </p:cNvPr>
          <p:cNvSpPr>
            <a:spLocks noGrp="1"/>
          </p:cNvSpPr>
          <p:nvPr>
            <p:custDataLst>
              <p:tags r:id="rId15"/>
            </p:custDataLst>
          </p:nvPr>
        </p:nvSpPr>
        <p:spPr bwMode="gray">
          <a:xfrm>
            <a:off x="4062413" y="2735263"/>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F20B08F-D0F0-4EFA-B3DE-F05DF85FC836}" type="datetime'1''''''''''''''''''''''''''''''''''''''''''4'''''''''''''">
              <a:rPr lang="da-DK" altLang="en-US" sz="1200" smtClean="0">
                <a:effectLst/>
              </a:rPr>
              <a:pPr marL="0" indent="0" algn="ctr">
                <a:spcBef>
                  <a:spcPct val="0"/>
                </a:spcBef>
                <a:spcAft>
                  <a:spcPct val="0"/>
                </a:spcAft>
                <a:buNone/>
              </a:pPr>
              <a:t>14</a:t>
            </a:fld>
            <a:endParaRPr lang="da-DK" sz="1200" noProof="0"/>
          </a:p>
        </p:txBody>
      </p:sp>
      <p:sp>
        <p:nvSpPr>
          <p:cNvPr id="220" name="Text Placeholder 2">
            <a:extLst>
              <a:ext uri="{FF2B5EF4-FFF2-40B4-BE49-F238E27FC236}">
                <a16:creationId xmlns:a16="http://schemas.microsoft.com/office/drawing/2014/main" id="{D1B63F59-6B01-425B-98E2-418592C68314}"/>
              </a:ext>
            </a:extLst>
          </p:cNvPr>
          <p:cNvSpPr>
            <a:spLocks noGrp="1"/>
          </p:cNvSpPr>
          <p:nvPr>
            <p:custDataLst>
              <p:tags r:id="rId16"/>
            </p:custDataLst>
          </p:nvPr>
        </p:nvSpPr>
        <p:spPr bwMode="gray">
          <a:xfrm>
            <a:off x="6292850" y="2609850"/>
            <a:ext cx="141288"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1925162-3848-415B-BD0B-F79F9D1CF4B3}" type="datetime'''''''''''''''''''''''''''''''''''''''5'''''''''''''''''''">
              <a:rPr lang="da-DK" altLang="en-US" sz="1200" smtClean="0">
                <a:effectLst/>
              </a:rPr>
              <a:pPr marL="0" indent="0" algn="ctr">
                <a:spcBef>
                  <a:spcPct val="0"/>
                </a:spcBef>
                <a:spcAft>
                  <a:spcPct val="0"/>
                </a:spcAft>
                <a:buNone/>
              </a:pPr>
              <a:t>5</a:t>
            </a:fld>
            <a:endParaRPr lang="da-DK" sz="1200" noProof="0"/>
          </a:p>
        </p:txBody>
      </p:sp>
      <p:sp>
        <p:nvSpPr>
          <p:cNvPr id="1280" name="Text Placeholder 2">
            <a:extLst>
              <a:ext uri="{FF2B5EF4-FFF2-40B4-BE49-F238E27FC236}">
                <a16:creationId xmlns:a16="http://schemas.microsoft.com/office/drawing/2014/main" id="{021E4542-FDD5-4D9E-91A0-616AD7158A82}"/>
              </a:ext>
            </a:extLst>
          </p:cNvPr>
          <p:cNvSpPr>
            <a:spLocks noGrp="1"/>
          </p:cNvSpPr>
          <p:nvPr>
            <p:custDataLst>
              <p:tags r:id="rId17"/>
            </p:custDataLst>
          </p:nvPr>
        </p:nvSpPr>
        <p:spPr bwMode="auto">
          <a:xfrm>
            <a:off x="6126163" y="3298825"/>
            <a:ext cx="473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6BEED9E0-E549-4D49-81F2-EA2201647795}" type="datetime'R''''''''''''''o''-''''R''''''''''''''''''''''o'''''''''''">
              <a:rPr lang="da-DK" altLang="en-US" sz="1200" smtClean="0"/>
              <a:pPr marL="0" indent="0" algn="ctr">
                <a:spcBef>
                  <a:spcPct val="0"/>
                </a:spcBef>
                <a:spcAft>
                  <a:spcPct val="0"/>
                </a:spcAft>
                <a:buNone/>
              </a:pPr>
              <a:t>Ro-Ro</a:t>
            </a:fld>
            <a:endParaRPr lang="da-DK" sz="1200" noProof="0"/>
          </a:p>
        </p:txBody>
      </p:sp>
      <p:sp>
        <p:nvSpPr>
          <p:cNvPr id="111" name="Text Placeholder 2">
            <a:extLst>
              <a:ext uri="{FF2B5EF4-FFF2-40B4-BE49-F238E27FC236}">
                <a16:creationId xmlns:a16="http://schemas.microsoft.com/office/drawing/2014/main" id="{BFE0CA05-1BDA-4DAA-844E-9BA79880A086}"/>
              </a:ext>
            </a:extLst>
          </p:cNvPr>
          <p:cNvSpPr>
            <a:spLocks noGrp="1"/>
          </p:cNvSpPr>
          <p:nvPr>
            <p:custDataLst>
              <p:tags r:id="rId18"/>
            </p:custDataLst>
          </p:nvPr>
        </p:nvSpPr>
        <p:spPr bwMode="gray">
          <a:xfrm>
            <a:off x="7334250" y="2546350"/>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A4C53187-E6A6-4B03-8D11-0ECC8FE145E9}" type="datetime'''''''''''''1''''''''''6'''''''''''''">
              <a:rPr lang="da-DK" altLang="en-US" sz="1200" smtClean="0">
                <a:effectLst/>
              </a:rPr>
              <a:pPr marL="0" indent="0" algn="ctr">
                <a:spcBef>
                  <a:spcPct val="0"/>
                </a:spcBef>
                <a:spcAft>
                  <a:spcPct val="0"/>
                </a:spcAft>
                <a:buNone/>
              </a:pPr>
              <a:t>16</a:t>
            </a:fld>
            <a:endParaRPr lang="da-DK" sz="1200" noProof="0"/>
          </a:p>
        </p:txBody>
      </p:sp>
      <p:sp>
        <p:nvSpPr>
          <p:cNvPr id="110" name="Text Placeholder 2">
            <a:extLst>
              <a:ext uri="{FF2B5EF4-FFF2-40B4-BE49-F238E27FC236}">
                <a16:creationId xmlns:a16="http://schemas.microsoft.com/office/drawing/2014/main" id="{819DEE7A-4736-4440-BE68-DDC8C339B3EC}"/>
              </a:ext>
            </a:extLst>
          </p:cNvPr>
          <p:cNvSpPr>
            <a:spLocks noGrp="1"/>
          </p:cNvSpPr>
          <p:nvPr>
            <p:custDataLst>
              <p:tags r:id="rId19"/>
            </p:custDataLst>
          </p:nvPr>
        </p:nvSpPr>
        <p:spPr bwMode="auto">
          <a:xfrm>
            <a:off x="7078663" y="3298825"/>
            <a:ext cx="7508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88A2A3FD-483F-49D6-B099-4F04616790F4}" type="datetime'''''''''''''An''''''''''''de''t''''''''''''*''''''*'''''''''">
              <a:rPr lang="da-DK" altLang="en-US" sz="1200" smtClean="0"/>
              <a:pPr marL="0" indent="0" algn="ctr">
                <a:spcBef>
                  <a:spcPct val="0"/>
                </a:spcBef>
                <a:spcAft>
                  <a:spcPct val="0"/>
                </a:spcAft>
                <a:buNone/>
              </a:pPr>
              <a:t>Andet**</a:t>
            </a:fld>
            <a:r>
              <a:rPr lang="da-DK" altLang="en-US" sz="1200"/>
              <a:t>*</a:t>
            </a:r>
            <a:endParaRPr lang="da-DK" sz="1200" noProof="0"/>
          </a:p>
        </p:txBody>
      </p:sp>
      <p:sp>
        <p:nvSpPr>
          <p:cNvPr id="215" name="Text Placeholder 2">
            <a:extLst>
              <a:ext uri="{FF2B5EF4-FFF2-40B4-BE49-F238E27FC236}">
                <a16:creationId xmlns:a16="http://schemas.microsoft.com/office/drawing/2014/main" id="{B366D93B-C29F-498A-A183-B3D4B4C4355D}"/>
              </a:ext>
            </a:extLst>
          </p:cNvPr>
          <p:cNvSpPr>
            <a:spLocks noGrp="1"/>
          </p:cNvSpPr>
          <p:nvPr>
            <p:custDataLst>
              <p:tags r:id="rId20"/>
            </p:custDataLst>
          </p:nvPr>
        </p:nvSpPr>
        <p:spPr bwMode="auto">
          <a:xfrm>
            <a:off x="8356600" y="3298825"/>
            <a:ext cx="376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9B582D1E-34E1-4AC7-A974-1D8036EAF5AE}" type="datetime'T''''''''''''''''''''''''''ota''''''l'''''''''''''''''''''''">
              <a:rPr lang="da-DK" altLang="en-US" sz="1200" smtClean="0"/>
              <a:pPr marL="0" indent="0" algn="ctr">
                <a:spcBef>
                  <a:spcPct val="0"/>
                </a:spcBef>
                <a:spcAft>
                  <a:spcPct val="0"/>
                </a:spcAft>
                <a:buNone/>
              </a:pPr>
              <a:t>Total</a:t>
            </a:fld>
            <a:endParaRPr lang="da-DK" sz="1200" noProof="0"/>
          </a:p>
        </p:txBody>
      </p:sp>
      <p:cxnSp>
        <p:nvCxnSpPr>
          <p:cNvPr id="1288" name="Straight Connector 1287">
            <a:extLst>
              <a:ext uri="{FF2B5EF4-FFF2-40B4-BE49-F238E27FC236}">
                <a16:creationId xmlns:a16="http://schemas.microsoft.com/office/drawing/2014/main" id="{50B2B003-752F-42B0-B0FB-6B46B37CF6D7}"/>
              </a:ext>
            </a:extLst>
          </p:cNvPr>
          <p:cNvCxnSpPr/>
          <p:nvPr>
            <p:custDataLst>
              <p:tags r:id="rId21"/>
            </p:custDataLst>
          </p:nvPr>
        </p:nvCxnSpPr>
        <p:spPr bwMode="auto">
          <a:xfrm>
            <a:off x="3309938" y="4022725"/>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9" name="Straight Connector 1288">
            <a:extLst>
              <a:ext uri="{FF2B5EF4-FFF2-40B4-BE49-F238E27FC236}">
                <a16:creationId xmlns:a16="http://schemas.microsoft.com/office/drawing/2014/main" id="{E24BD8CE-BAE3-437C-B351-2616ABC812E7}"/>
              </a:ext>
            </a:extLst>
          </p:cNvPr>
          <p:cNvCxnSpPr/>
          <p:nvPr>
            <p:custDataLst>
              <p:tags r:id="rId22"/>
            </p:custDataLst>
          </p:nvPr>
        </p:nvCxnSpPr>
        <p:spPr bwMode="auto">
          <a:xfrm>
            <a:off x="4400550" y="3892550"/>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7" name="Straight Connector 1286">
            <a:extLst>
              <a:ext uri="{FF2B5EF4-FFF2-40B4-BE49-F238E27FC236}">
                <a16:creationId xmlns:a16="http://schemas.microsoft.com/office/drawing/2014/main" id="{56B5B01D-28C4-4FF2-AFE2-7BA57231BC81}"/>
              </a:ext>
            </a:extLst>
          </p:cNvPr>
          <p:cNvCxnSpPr/>
          <p:nvPr>
            <p:custDataLst>
              <p:tags r:id="rId23"/>
            </p:custDataLst>
          </p:nvPr>
        </p:nvCxnSpPr>
        <p:spPr bwMode="auto">
          <a:xfrm>
            <a:off x="2219325" y="4213225"/>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0" name="Straight Connector 1289">
            <a:extLst>
              <a:ext uri="{FF2B5EF4-FFF2-40B4-BE49-F238E27FC236}">
                <a16:creationId xmlns:a16="http://schemas.microsoft.com/office/drawing/2014/main" id="{539DCD9E-1575-4D7A-9201-DD45215612FE}"/>
              </a:ext>
            </a:extLst>
          </p:cNvPr>
          <p:cNvCxnSpPr/>
          <p:nvPr>
            <p:custDataLst>
              <p:tags r:id="rId24"/>
            </p:custDataLst>
          </p:nvPr>
        </p:nvCxnSpPr>
        <p:spPr bwMode="auto">
          <a:xfrm>
            <a:off x="5491163" y="3824288"/>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34AC418-977C-4007-901F-085DEF0C5372}"/>
              </a:ext>
            </a:extLst>
          </p:cNvPr>
          <p:cNvCxnSpPr/>
          <p:nvPr>
            <p:custDataLst>
              <p:tags r:id="rId25"/>
            </p:custDataLst>
          </p:nvPr>
        </p:nvCxnSpPr>
        <p:spPr bwMode="auto">
          <a:xfrm>
            <a:off x="6581775" y="3744913"/>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EB9AF12B-A1DD-46A5-B19E-3F9F1F3B273D}"/>
              </a:ext>
            </a:extLst>
          </p:cNvPr>
          <p:cNvCxnSpPr/>
          <p:nvPr>
            <p:custDataLst>
              <p:tags r:id="rId26"/>
            </p:custDataLst>
          </p:nvPr>
        </p:nvCxnSpPr>
        <p:spPr bwMode="auto">
          <a:xfrm>
            <a:off x="7672388" y="3646488"/>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4" name="Chart 103">
            <a:extLst>
              <a:ext uri="{FF2B5EF4-FFF2-40B4-BE49-F238E27FC236}">
                <a16:creationId xmlns:a16="http://schemas.microsoft.com/office/drawing/2014/main" id="{D0D31111-AE2C-4931-8A58-B4663A0E7637}"/>
              </a:ext>
            </a:extLst>
          </p:cNvPr>
          <p:cNvGraphicFramePr/>
          <p:nvPr>
            <p:custDataLst>
              <p:tags r:id="rId27"/>
            </p:custDataLst>
            <p:extLst>
              <p:ext uri="{D42A27DB-BD31-4B8C-83A1-F6EECF244321}">
                <p14:modId xmlns:p14="http://schemas.microsoft.com/office/powerpoint/2010/main" val="1608385990"/>
              </p:ext>
            </p:extLst>
          </p:nvPr>
        </p:nvGraphicFramePr>
        <p:xfrm>
          <a:off x="1373188" y="3563938"/>
          <a:ext cx="7799387" cy="1085850"/>
        </p:xfrm>
        <a:graphic>
          <a:graphicData uri="http://schemas.openxmlformats.org/drawingml/2006/chart">
            <c:chart xmlns:c="http://schemas.openxmlformats.org/drawingml/2006/chart" xmlns:r="http://schemas.openxmlformats.org/officeDocument/2006/relationships" r:id="rId66"/>
          </a:graphicData>
        </a:graphic>
      </p:graphicFrame>
      <p:sp>
        <p:nvSpPr>
          <p:cNvPr id="320" name="Text Placeholder 2">
            <a:extLst>
              <a:ext uri="{FF2B5EF4-FFF2-40B4-BE49-F238E27FC236}">
                <a16:creationId xmlns:a16="http://schemas.microsoft.com/office/drawing/2014/main" id="{5E19EE88-768E-4BE0-887E-FA9E25D633CE}"/>
              </a:ext>
            </a:extLst>
          </p:cNvPr>
          <p:cNvSpPr>
            <a:spLocks noGrp="1"/>
          </p:cNvSpPr>
          <p:nvPr>
            <p:custDataLst>
              <p:tags r:id="rId28"/>
            </p:custDataLst>
          </p:nvPr>
        </p:nvSpPr>
        <p:spPr bwMode="auto">
          <a:xfrm>
            <a:off x="2695575" y="4618038"/>
            <a:ext cx="7905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4CC7372-3633-4396-A60E-A44970B6A8E1}" type="datetime'''''''L''''''''''''''''o''g''''''''''''''is''''''''ti''k''*'">
              <a:rPr lang="da-DK" altLang="en-US" sz="1200" smtClean="0"/>
              <a:pPr marL="0" indent="0" algn="ctr">
                <a:spcBef>
                  <a:spcPct val="0"/>
                </a:spcBef>
                <a:spcAft>
                  <a:spcPct val="0"/>
                </a:spcAft>
                <a:buNone/>
              </a:pPr>
              <a:t>Logistik*</a:t>
            </a:fld>
            <a:r>
              <a:rPr lang="da-DK" altLang="en-US" sz="1200"/>
              <a:t>*</a:t>
            </a:r>
            <a:endParaRPr lang="da-DK" sz="1200" noProof="0"/>
          </a:p>
        </p:txBody>
      </p:sp>
      <p:sp>
        <p:nvSpPr>
          <p:cNvPr id="245" name="Text Placeholder 2">
            <a:extLst>
              <a:ext uri="{FF2B5EF4-FFF2-40B4-BE49-F238E27FC236}">
                <a16:creationId xmlns:a16="http://schemas.microsoft.com/office/drawing/2014/main" id="{DEB4D70C-603A-474D-9BAA-09398B712179}"/>
              </a:ext>
            </a:extLst>
          </p:cNvPr>
          <p:cNvSpPr>
            <a:spLocks noGrp="1"/>
          </p:cNvSpPr>
          <p:nvPr>
            <p:custDataLst>
              <p:tags r:id="rId29"/>
            </p:custDataLst>
          </p:nvPr>
        </p:nvSpPr>
        <p:spPr bwMode="auto">
          <a:xfrm>
            <a:off x="8356600" y="4618038"/>
            <a:ext cx="376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302E4F81-8C92-4808-BB2B-DAA47DC9FC18}" type="datetime'''''''''''''''T''''''''''''''o''t''''''''''''''''a''l'''''''''">
              <a:rPr lang="da-DK" altLang="en-US" sz="1200" smtClean="0"/>
              <a:pPr marL="0" indent="0" algn="ctr">
                <a:spcBef>
                  <a:spcPct val="0"/>
                </a:spcBef>
                <a:spcAft>
                  <a:spcPct val="0"/>
                </a:spcAft>
                <a:buNone/>
              </a:pPr>
              <a:t>Total</a:t>
            </a:fld>
            <a:endParaRPr lang="da-DK" sz="1200" noProof="0"/>
          </a:p>
        </p:txBody>
      </p:sp>
      <p:sp>
        <p:nvSpPr>
          <p:cNvPr id="1294" name="Text Placeholder 2">
            <a:extLst>
              <a:ext uri="{FF2B5EF4-FFF2-40B4-BE49-F238E27FC236}">
                <a16:creationId xmlns:a16="http://schemas.microsoft.com/office/drawing/2014/main" id="{9BBEFBF5-7430-4B49-8F89-E485321947A8}"/>
              </a:ext>
            </a:extLst>
          </p:cNvPr>
          <p:cNvSpPr>
            <a:spLocks noGrp="1"/>
          </p:cNvSpPr>
          <p:nvPr>
            <p:custDataLst>
              <p:tags r:id="rId30"/>
            </p:custDataLst>
          </p:nvPr>
        </p:nvSpPr>
        <p:spPr bwMode="auto">
          <a:xfrm>
            <a:off x="1624013" y="4618038"/>
            <a:ext cx="7540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C1826B68-ECD6-45FE-8967-3E15A74B4D71}" type="datetime'''C''''''o''''''''''''''n''t''''a''ine''''''r'">
              <a:rPr lang="da-DK" altLang="en-US" sz="1200" smtClean="0"/>
              <a:pPr marL="0" indent="0" algn="ctr">
                <a:spcBef>
                  <a:spcPct val="0"/>
                </a:spcBef>
                <a:spcAft>
                  <a:spcPct val="0"/>
                </a:spcAft>
                <a:buNone/>
              </a:pPr>
              <a:t>Container</a:t>
            </a:fld>
            <a:endParaRPr lang="da-DK" sz="1200" noProof="0"/>
          </a:p>
        </p:txBody>
      </p:sp>
      <p:sp>
        <p:nvSpPr>
          <p:cNvPr id="1299" name="Text Placeholder 2">
            <a:extLst>
              <a:ext uri="{FF2B5EF4-FFF2-40B4-BE49-F238E27FC236}">
                <a16:creationId xmlns:a16="http://schemas.microsoft.com/office/drawing/2014/main" id="{4CD94582-B43E-4842-9129-5E4D67CA7490}"/>
              </a:ext>
            </a:extLst>
          </p:cNvPr>
          <p:cNvSpPr>
            <a:spLocks noGrp="1"/>
          </p:cNvSpPr>
          <p:nvPr>
            <p:custDataLst>
              <p:tags r:id="rId31"/>
            </p:custDataLst>
          </p:nvPr>
        </p:nvSpPr>
        <p:spPr bwMode="auto">
          <a:xfrm>
            <a:off x="6126163" y="4618038"/>
            <a:ext cx="473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CC6B103-EC8D-49FE-A6E9-444BC18279DD}" type="datetime'''''''R''''''''''''''''''''o''''''-''''''''''''''Ro'''''''">
              <a:rPr lang="da-DK" altLang="en-US" sz="1200" smtClean="0"/>
              <a:pPr marL="0" indent="0" algn="ctr">
                <a:spcBef>
                  <a:spcPct val="0"/>
                </a:spcBef>
                <a:spcAft>
                  <a:spcPct val="0"/>
                </a:spcAft>
                <a:buNone/>
              </a:pPr>
              <a:t>Ro-Ro</a:t>
            </a:fld>
            <a:endParaRPr lang="da-DK" sz="1200" noProof="0"/>
          </a:p>
        </p:txBody>
      </p:sp>
      <p:sp>
        <p:nvSpPr>
          <p:cNvPr id="125" name="Text Placeholder 2">
            <a:extLst>
              <a:ext uri="{FF2B5EF4-FFF2-40B4-BE49-F238E27FC236}">
                <a16:creationId xmlns:a16="http://schemas.microsoft.com/office/drawing/2014/main" id="{8F1EA00A-E83B-421D-9E6C-6B27706A3CB2}"/>
              </a:ext>
            </a:extLst>
          </p:cNvPr>
          <p:cNvSpPr>
            <a:spLocks noGrp="1"/>
          </p:cNvSpPr>
          <p:nvPr>
            <p:custDataLst>
              <p:tags r:id="rId32"/>
            </p:custDataLst>
          </p:nvPr>
        </p:nvSpPr>
        <p:spPr bwMode="gray">
          <a:xfrm>
            <a:off x="4062413" y="3867150"/>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759D9D72-BA21-4E7D-8B1B-052529294BF7}" type="datetime'''''''''''''2''''''''''''2'''''">
              <a:rPr lang="da-DK" altLang="en-US" sz="1200" smtClean="0">
                <a:effectLst/>
              </a:rPr>
              <a:pPr marL="0" indent="0" algn="ctr">
                <a:spcBef>
                  <a:spcPct val="0"/>
                </a:spcBef>
                <a:spcAft>
                  <a:spcPct val="0"/>
                </a:spcAft>
                <a:buNone/>
              </a:pPr>
              <a:t>22</a:t>
            </a:fld>
            <a:endParaRPr lang="da-DK" sz="1200" noProof="0"/>
          </a:p>
        </p:txBody>
      </p:sp>
      <p:sp>
        <p:nvSpPr>
          <p:cNvPr id="1296" name="Text Placeholder 2">
            <a:extLst>
              <a:ext uri="{FF2B5EF4-FFF2-40B4-BE49-F238E27FC236}">
                <a16:creationId xmlns:a16="http://schemas.microsoft.com/office/drawing/2014/main" id="{EB9B8A50-BE93-4996-8531-C927099EFC3E}"/>
              </a:ext>
            </a:extLst>
          </p:cNvPr>
          <p:cNvSpPr>
            <a:spLocks noGrp="1"/>
          </p:cNvSpPr>
          <p:nvPr>
            <p:custDataLst>
              <p:tags r:id="rId33"/>
            </p:custDataLst>
          </p:nvPr>
        </p:nvSpPr>
        <p:spPr bwMode="auto">
          <a:xfrm>
            <a:off x="3830638" y="4618038"/>
            <a:ext cx="701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0157C2E9-2DF5-4E13-BEF7-43262777CD1D}" type="datetime'''''''F''''''a''s''t'''' ''''''''''''b''''u''''l''k'''''">
              <a:rPr lang="da-DK" altLang="en-US" sz="1200" smtClean="0"/>
              <a:pPr marL="0" indent="0" algn="ctr">
                <a:spcBef>
                  <a:spcPct val="0"/>
                </a:spcBef>
                <a:spcAft>
                  <a:spcPct val="0"/>
                </a:spcAft>
                <a:buNone/>
              </a:pPr>
              <a:t>Fast bulk</a:t>
            </a:fld>
            <a:endParaRPr lang="da-DK" sz="1200" noProof="0"/>
          </a:p>
        </p:txBody>
      </p:sp>
      <p:sp>
        <p:nvSpPr>
          <p:cNvPr id="249" name="Text Placeholder 2">
            <a:extLst>
              <a:ext uri="{FF2B5EF4-FFF2-40B4-BE49-F238E27FC236}">
                <a16:creationId xmlns:a16="http://schemas.microsoft.com/office/drawing/2014/main" id="{BC547F98-0773-4EC6-AE85-45946B24E6DF}"/>
              </a:ext>
            </a:extLst>
          </p:cNvPr>
          <p:cNvSpPr>
            <a:spLocks noGrp="1"/>
          </p:cNvSpPr>
          <p:nvPr>
            <p:custDataLst>
              <p:tags r:id="rId34"/>
            </p:custDataLst>
          </p:nvPr>
        </p:nvSpPr>
        <p:spPr bwMode="gray">
          <a:xfrm>
            <a:off x="6243638" y="3694113"/>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53FA53C-B571-423B-B02E-6E1DEF1487F0}" type="datetime'''''''1''''3'''''''''''''''''''''''''">
              <a:rPr lang="da-DK" altLang="en-US" sz="1200" smtClean="0">
                <a:effectLst/>
              </a:rPr>
              <a:pPr marL="0" indent="0" algn="ctr">
                <a:spcBef>
                  <a:spcPct val="0"/>
                </a:spcBef>
                <a:spcAft>
                  <a:spcPct val="0"/>
                </a:spcAft>
                <a:buNone/>
              </a:pPr>
              <a:t>13</a:t>
            </a:fld>
            <a:endParaRPr lang="da-DK" sz="1200" noProof="0"/>
          </a:p>
        </p:txBody>
      </p:sp>
      <p:sp>
        <p:nvSpPr>
          <p:cNvPr id="248" name="Text Placeholder 2">
            <a:extLst>
              <a:ext uri="{FF2B5EF4-FFF2-40B4-BE49-F238E27FC236}">
                <a16:creationId xmlns:a16="http://schemas.microsoft.com/office/drawing/2014/main" id="{0B6D40C2-E576-4791-A9E9-C7AE12E9A973}"/>
              </a:ext>
            </a:extLst>
          </p:cNvPr>
          <p:cNvSpPr>
            <a:spLocks noGrp="1"/>
          </p:cNvSpPr>
          <p:nvPr>
            <p:custDataLst>
              <p:tags r:id="rId35"/>
            </p:custDataLst>
          </p:nvPr>
        </p:nvSpPr>
        <p:spPr bwMode="gray">
          <a:xfrm>
            <a:off x="5153025" y="3767138"/>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6B873BF8-70AB-4ED5-8E3E-D1F8240EE239}" type="datetime'''''''''''''''''''''''''1''''''''''1'''''''''''''">
              <a:rPr lang="da-DK" altLang="en-US" sz="1200" smtClean="0">
                <a:effectLst/>
              </a:rPr>
              <a:pPr marL="0" indent="0" algn="ctr">
                <a:spcBef>
                  <a:spcPct val="0"/>
                </a:spcBef>
                <a:spcAft>
                  <a:spcPct val="0"/>
                </a:spcAft>
                <a:buNone/>
              </a:pPr>
              <a:t>11</a:t>
            </a:fld>
            <a:endParaRPr lang="da-DK" sz="1200" noProof="0"/>
          </a:p>
        </p:txBody>
      </p:sp>
      <p:sp>
        <p:nvSpPr>
          <p:cNvPr id="1295" name="Text Placeholder 2">
            <a:extLst>
              <a:ext uri="{FF2B5EF4-FFF2-40B4-BE49-F238E27FC236}">
                <a16:creationId xmlns:a16="http://schemas.microsoft.com/office/drawing/2014/main" id="{8AC5825C-941C-4093-AF70-E5AB90CCA868}"/>
              </a:ext>
            </a:extLst>
          </p:cNvPr>
          <p:cNvSpPr>
            <a:spLocks noGrp="1"/>
          </p:cNvSpPr>
          <p:nvPr>
            <p:custDataLst>
              <p:tags r:id="rId36"/>
            </p:custDataLst>
          </p:nvPr>
        </p:nvSpPr>
        <p:spPr bwMode="auto">
          <a:xfrm>
            <a:off x="4733925" y="4618038"/>
            <a:ext cx="1077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D5F54189-14CC-49F6-A096-E13FD0384F36}" type="datetime'''''''''F''l''yd''''''e''n''''d''e ''b''u''''''lk'''''">
              <a:rPr lang="da-DK" altLang="en-US" sz="1200" smtClean="0"/>
              <a:pPr marL="0" indent="0" algn="ctr">
                <a:spcBef>
                  <a:spcPct val="0"/>
                </a:spcBef>
                <a:spcAft>
                  <a:spcPct val="0"/>
                </a:spcAft>
                <a:buNone/>
              </a:pPr>
              <a:t>Flydende bulk</a:t>
            </a:fld>
            <a:endParaRPr lang="da-DK" sz="1200" noProof="0"/>
          </a:p>
        </p:txBody>
      </p:sp>
      <p:sp>
        <p:nvSpPr>
          <p:cNvPr id="122" name="Text Placeholder 2">
            <a:extLst>
              <a:ext uri="{FF2B5EF4-FFF2-40B4-BE49-F238E27FC236}">
                <a16:creationId xmlns:a16="http://schemas.microsoft.com/office/drawing/2014/main" id="{7B31902E-DB09-4970-82B1-9AF2A6B57310}"/>
              </a:ext>
            </a:extLst>
          </p:cNvPr>
          <p:cNvSpPr>
            <a:spLocks noGrp="1"/>
          </p:cNvSpPr>
          <p:nvPr>
            <p:custDataLst>
              <p:tags r:id="rId37"/>
            </p:custDataLst>
          </p:nvPr>
        </p:nvSpPr>
        <p:spPr bwMode="gray">
          <a:xfrm>
            <a:off x="7334250" y="3605213"/>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B46C626A-2812-4290-B91E-898141DA1D23}" type="datetime'''1''''''''''''''''''''''''''''''''6'''''''''''''''''''">
              <a:rPr lang="da-DK" altLang="en-US" sz="1200" smtClean="0">
                <a:effectLst/>
              </a:rPr>
              <a:pPr marL="0" indent="0" algn="ctr">
                <a:spcBef>
                  <a:spcPct val="0"/>
                </a:spcBef>
                <a:spcAft>
                  <a:spcPct val="0"/>
                </a:spcAft>
                <a:buNone/>
              </a:pPr>
              <a:t>16</a:t>
            </a:fld>
            <a:endParaRPr lang="da-DK" sz="1200" noProof="0"/>
          </a:p>
        </p:txBody>
      </p:sp>
      <p:sp>
        <p:nvSpPr>
          <p:cNvPr id="121" name="Text Placeholder 2">
            <a:extLst>
              <a:ext uri="{FF2B5EF4-FFF2-40B4-BE49-F238E27FC236}">
                <a16:creationId xmlns:a16="http://schemas.microsoft.com/office/drawing/2014/main" id="{765F3D1E-FE0D-45EA-99D1-35B746F91859}"/>
              </a:ext>
            </a:extLst>
          </p:cNvPr>
          <p:cNvSpPr>
            <a:spLocks noGrp="1"/>
          </p:cNvSpPr>
          <p:nvPr>
            <p:custDataLst>
              <p:tags r:id="rId38"/>
            </p:custDataLst>
          </p:nvPr>
        </p:nvSpPr>
        <p:spPr bwMode="auto">
          <a:xfrm>
            <a:off x="7078663" y="4618038"/>
            <a:ext cx="7508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790B5445-C73C-4AAB-A5E6-8A32E4312A74}" type="datetime'''A''''''''n''''''d''''e''t''''''''*''''''*'''">
              <a:rPr lang="da-DK" altLang="en-US" sz="1200" smtClean="0"/>
              <a:pPr marL="0" indent="0" algn="ctr">
                <a:spcBef>
                  <a:spcPct val="0"/>
                </a:spcBef>
                <a:spcAft>
                  <a:spcPct val="0"/>
                </a:spcAft>
                <a:buNone/>
              </a:pPr>
              <a:t>Andet**</a:t>
            </a:fld>
            <a:r>
              <a:rPr lang="da-DK" altLang="en-US" sz="1200"/>
              <a:t>*</a:t>
            </a:r>
            <a:endParaRPr lang="da-DK" sz="1200" noProof="0"/>
          </a:p>
        </p:txBody>
      </p:sp>
      <p:cxnSp>
        <p:nvCxnSpPr>
          <p:cNvPr id="1303" name="Straight Connector 1302">
            <a:extLst>
              <a:ext uri="{FF2B5EF4-FFF2-40B4-BE49-F238E27FC236}">
                <a16:creationId xmlns:a16="http://schemas.microsoft.com/office/drawing/2014/main" id="{18A3108B-4877-41C6-996D-C1FAC844DB72}"/>
              </a:ext>
            </a:extLst>
          </p:cNvPr>
          <p:cNvCxnSpPr/>
          <p:nvPr>
            <p:custDataLst>
              <p:tags r:id="rId39"/>
            </p:custDataLst>
          </p:nvPr>
        </p:nvCxnSpPr>
        <p:spPr bwMode="auto">
          <a:xfrm>
            <a:off x="4400550" y="5672138"/>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2" name="Straight Connector 1301">
            <a:extLst>
              <a:ext uri="{FF2B5EF4-FFF2-40B4-BE49-F238E27FC236}">
                <a16:creationId xmlns:a16="http://schemas.microsoft.com/office/drawing/2014/main" id="{A0DE1BE8-7C4E-4744-8892-463295A8D558}"/>
              </a:ext>
            </a:extLst>
          </p:cNvPr>
          <p:cNvCxnSpPr/>
          <p:nvPr>
            <p:custDataLst>
              <p:tags r:id="rId40"/>
            </p:custDataLst>
          </p:nvPr>
        </p:nvCxnSpPr>
        <p:spPr bwMode="auto">
          <a:xfrm>
            <a:off x="3309938" y="5672138"/>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4" name="Straight Connector 1303">
            <a:extLst>
              <a:ext uri="{FF2B5EF4-FFF2-40B4-BE49-F238E27FC236}">
                <a16:creationId xmlns:a16="http://schemas.microsoft.com/office/drawing/2014/main" id="{7CE46BE4-C0AB-4A9A-B5A7-3E253E2A0AA5}"/>
              </a:ext>
            </a:extLst>
          </p:cNvPr>
          <p:cNvCxnSpPr/>
          <p:nvPr>
            <p:custDataLst>
              <p:tags r:id="rId41"/>
            </p:custDataLst>
          </p:nvPr>
        </p:nvCxnSpPr>
        <p:spPr bwMode="auto">
          <a:xfrm>
            <a:off x="5491163" y="5605463"/>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1" name="Straight Connector 1300">
            <a:extLst>
              <a:ext uri="{FF2B5EF4-FFF2-40B4-BE49-F238E27FC236}">
                <a16:creationId xmlns:a16="http://schemas.microsoft.com/office/drawing/2014/main" id="{1ED1D2E6-A63D-4E37-BE17-1100A48533E7}"/>
              </a:ext>
            </a:extLst>
          </p:cNvPr>
          <p:cNvCxnSpPr/>
          <p:nvPr>
            <p:custDataLst>
              <p:tags r:id="rId42"/>
            </p:custDataLst>
          </p:nvPr>
        </p:nvCxnSpPr>
        <p:spPr bwMode="auto">
          <a:xfrm>
            <a:off x="2219325" y="5746750"/>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831198E-A3A8-4EE4-BF06-95672DAC154A}"/>
              </a:ext>
            </a:extLst>
          </p:cNvPr>
          <p:cNvCxnSpPr/>
          <p:nvPr>
            <p:custDataLst>
              <p:tags r:id="rId43"/>
            </p:custDataLst>
          </p:nvPr>
        </p:nvCxnSpPr>
        <p:spPr bwMode="auto">
          <a:xfrm>
            <a:off x="6581775" y="5605463"/>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6D9551E6-B3B9-4DC5-B554-3DC4D5B1099C}"/>
              </a:ext>
            </a:extLst>
          </p:cNvPr>
          <p:cNvCxnSpPr/>
          <p:nvPr>
            <p:custDataLst>
              <p:tags r:id="rId44"/>
            </p:custDataLst>
          </p:nvPr>
        </p:nvCxnSpPr>
        <p:spPr bwMode="auto">
          <a:xfrm>
            <a:off x="7672388" y="5507038"/>
            <a:ext cx="65405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Rectangle 66">
            <a:extLst>
              <a:ext uri="{FF2B5EF4-FFF2-40B4-BE49-F238E27FC236}">
                <a16:creationId xmlns:a16="http://schemas.microsoft.com/office/drawing/2014/main" id="{162A1C5B-D815-47EF-BDEF-0BAF4025B13D}"/>
              </a:ext>
            </a:extLst>
          </p:cNvPr>
          <p:cNvSpPr/>
          <p:nvPr>
            <p:custDataLst>
              <p:tags r:id="rId45"/>
            </p:custDataLst>
          </p:nvPr>
        </p:nvSpPr>
        <p:spPr bwMode="auto">
          <a:xfrm>
            <a:off x="3963988" y="5668963"/>
            <a:ext cx="436563" cy="6350"/>
          </a:xfrm>
          <a:prstGeom prst="rect">
            <a:avLst/>
          </a:prstGeom>
          <a:solidFill>
            <a:srgbClr val="CCEBFD"/>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9" name="Rectangle 68">
            <a:extLst>
              <a:ext uri="{FF2B5EF4-FFF2-40B4-BE49-F238E27FC236}">
                <a16:creationId xmlns:a16="http://schemas.microsoft.com/office/drawing/2014/main" id="{4D97DDE3-3D92-4B12-967A-AD81000E2023}"/>
              </a:ext>
            </a:extLst>
          </p:cNvPr>
          <p:cNvSpPr/>
          <p:nvPr>
            <p:custDataLst>
              <p:tags r:id="rId46"/>
            </p:custDataLst>
          </p:nvPr>
        </p:nvSpPr>
        <p:spPr bwMode="auto">
          <a:xfrm>
            <a:off x="6145213" y="5602288"/>
            <a:ext cx="436563" cy="6350"/>
          </a:xfrm>
          <a:prstGeom prst="rect">
            <a:avLst/>
          </a:prstGeom>
          <a:solidFill>
            <a:srgbClr val="CCEBFD"/>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aphicFrame>
        <p:nvGraphicFramePr>
          <p:cNvPr id="105" name="Chart 104">
            <a:extLst>
              <a:ext uri="{FF2B5EF4-FFF2-40B4-BE49-F238E27FC236}">
                <a16:creationId xmlns:a16="http://schemas.microsoft.com/office/drawing/2014/main" id="{F4F2714A-94F3-4B48-A78A-898DEA708BA7}"/>
              </a:ext>
            </a:extLst>
          </p:cNvPr>
          <p:cNvGraphicFramePr/>
          <p:nvPr>
            <p:custDataLst>
              <p:tags r:id="rId47"/>
            </p:custDataLst>
            <p:extLst>
              <p:ext uri="{D42A27DB-BD31-4B8C-83A1-F6EECF244321}">
                <p14:modId xmlns:p14="http://schemas.microsoft.com/office/powerpoint/2010/main" val="163522319"/>
              </p:ext>
            </p:extLst>
          </p:nvPr>
        </p:nvGraphicFramePr>
        <p:xfrm>
          <a:off x="1373188" y="4881563"/>
          <a:ext cx="7799387" cy="1085850"/>
        </p:xfrm>
        <a:graphic>
          <a:graphicData uri="http://schemas.openxmlformats.org/drawingml/2006/chart">
            <c:chart xmlns:c="http://schemas.openxmlformats.org/drawingml/2006/chart" xmlns:r="http://schemas.openxmlformats.org/officeDocument/2006/relationships" r:id="rId67"/>
          </a:graphicData>
        </a:graphic>
      </p:graphicFrame>
      <p:sp>
        <p:nvSpPr>
          <p:cNvPr id="1316" name="Text Placeholder 2">
            <a:extLst>
              <a:ext uri="{FF2B5EF4-FFF2-40B4-BE49-F238E27FC236}">
                <a16:creationId xmlns:a16="http://schemas.microsoft.com/office/drawing/2014/main" id="{0A33D72A-23E9-484A-A9F5-1EF700C91F7E}"/>
              </a:ext>
            </a:extLst>
          </p:cNvPr>
          <p:cNvSpPr>
            <a:spLocks noGrp="1"/>
          </p:cNvSpPr>
          <p:nvPr>
            <p:custDataLst>
              <p:tags r:id="rId48"/>
            </p:custDataLst>
          </p:nvPr>
        </p:nvSpPr>
        <p:spPr bwMode="auto">
          <a:xfrm>
            <a:off x="6126163" y="5957888"/>
            <a:ext cx="4730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5DB3479F-B94C-45E4-8735-CA0E66CC3332}" type="datetime'''''''''''''''''R''''''''o''''''''-''''R''''''''''''o'''''''''">
              <a:rPr lang="da-DK" altLang="en-US" sz="1200" smtClean="0"/>
              <a:pPr marL="0" indent="0" algn="ctr">
                <a:spcBef>
                  <a:spcPct val="0"/>
                </a:spcBef>
                <a:spcAft>
                  <a:spcPct val="0"/>
                </a:spcAft>
                <a:buNone/>
              </a:pPr>
              <a:t>Ro-Ro</a:t>
            </a:fld>
            <a:endParaRPr lang="da-DK" sz="1200" noProof="0"/>
          </a:p>
        </p:txBody>
      </p:sp>
      <p:sp>
        <p:nvSpPr>
          <p:cNvPr id="276" name="Text Placeholder 2">
            <a:extLst>
              <a:ext uri="{FF2B5EF4-FFF2-40B4-BE49-F238E27FC236}">
                <a16:creationId xmlns:a16="http://schemas.microsoft.com/office/drawing/2014/main" id="{F9FD4905-9039-47CB-8F03-DA772D3D7F24}"/>
              </a:ext>
            </a:extLst>
          </p:cNvPr>
          <p:cNvSpPr>
            <a:spLocks noGrp="1"/>
          </p:cNvSpPr>
          <p:nvPr>
            <p:custDataLst>
              <p:tags r:id="rId49"/>
            </p:custDataLst>
          </p:nvPr>
        </p:nvSpPr>
        <p:spPr bwMode="gray">
          <a:xfrm>
            <a:off x="4111625" y="5581650"/>
            <a:ext cx="141288"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F16CFBE-3F6A-4C63-B00D-1AF0857D2021}" type="datetime'''''''''''''''''''''0'''''''''''''''''''''''''''''''''''">
              <a:rPr lang="da-DK" altLang="en-US" sz="1200" smtClean="0">
                <a:effectLst/>
              </a:rPr>
              <a:pPr marL="0" indent="0" algn="ctr">
                <a:spcBef>
                  <a:spcPct val="0"/>
                </a:spcBef>
                <a:spcAft>
                  <a:spcPct val="0"/>
                </a:spcAft>
                <a:buNone/>
              </a:pPr>
              <a:t>0</a:t>
            </a:fld>
            <a:endParaRPr lang="da-DK" sz="1200" noProof="0"/>
          </a:p>
        </p:txBody>
      </p:sp>
      <p:sp>
        <p:nvSpPr>
          <p:cNvPr id="127" name="Text Placeholder 2">
            <a:extLst>
              <a:ext uri="{FF2B5EF4-FFF2-40B4-BE49-F238E27FC236}">
                <a16:creationId xmlns:a16="http://schemas.microsoft.com/office/drawing/2014/main" id="{44B2CC1C-7136-4D6D-ABDA-E739EB653627}"/>
              </a:ext>
            </a:extLst>
          </p:cNvPr>
          <p:cNvSpPr>
            <a:spLocks noGrp="1"/>
          </p:cNvSpPr>
          <p:nvPr>
            <p:custDataLst>
              <p:tags r:id="rId50"/>
            </p:custDataLst>
          </p:nvPr>
        </p:nvSpPr>
        <p:spPr bwMode="gray">
          <a:xfrm>
            <a:off x="1881188" y="5724525"/>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5C8596AC-1262-44C7-9D19-454526C236F4}" type="datetime'''''''''''''''''''''2''''3'''">
              <a:rPr lang="da-DK" altLang="en-US" sz="1200" smtClean="0">
                <a:effectLst/>
              </a:rPr>
              <a:pPr marL="0" indent="0" algn="ctr">
                <a:spcBef>
                  <a:spcPct val="0"/>
                </a:spcBef>
                <a:spcAft>
                  <a:spcPct val="0"/>
                </a:spcAft>
                <a:buNone/>
              </a:pPr>
              <a:t>23</a:t>
            </a:fld>
            <a:endParaRPr lang="da-DK" sz="1200" noProof="0"/>
          </a:p>
        </p:txBody>
      </p:sp>
      <p:sp>
        <p:nvSpPr>
          <p:cNvPr id="277" name="Text Placeholder 2">
            <a:extLst>
              <a:ext uri="{FF2B5EF4-FFF2-40B4-BE49-F238E27FC236}">
                <a16:creationId xmlns:a16="http://schemas.microsoft.com/office/drawing/2014/main" id="{6CB94C62-F07A-4E60-A435-A56C08617667}"/>
              </a:ext>
            </a:extLst>
          </p:cNvPr>
          <p:cNvSpPr>
            <a:spLocks noGrp="1"/>
          </p:cNvSpPr>
          <p:nvPr>
            <p:custDataLst>
              <p:tags r:id="rId51"/>
            </p:custDataLst>
          </p:nvPr>
        </p:nvSpPr>
        <p:spPr bwMode="gray">
          <a:xfrm>
            <a:off x="5153025" y="5548313"/>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D548B02D-E9C4-433D-8563-0A9F124CCEF6}" type="datetime'''1''''''''''''''''1'''''''''''''''''''''''''''''''''''''''''">
              <a:rPr lang="da-DK" altLang="en-US" sz="1200" smtClean="0">
                <a:effectLst/>
              </a:rPr>
              <a:pPr marL="0" indent="0" algn="ctr">
                <a:spcBef>
                  <a:spcPct val="0"/>
                </a:spcBef>
                <a:spcAft>
                  <a:spcPct val="0"/>
                </a:spcAft>
                <a:buNone/>
              </a:pPr>
              <a:t>11</a:t>
            </a:fld>
            <a:endParaRPr lang="da-DK" sz="1200" noProof="0"/>
          </a:p>
        </p:txBody>
      </p:sp>
      <p:sp>
        <p:nvSpPr>
          <p:cNvPr id="275" name="Text Placeholder 2">
            <a:extLst>
              <a:ext uri="{FF2B5EF4-FFF2-40B4-BE49-F238E27FC236}">
                <a16:creationId xmlns:a16="http://schemas.microsoft.com/office/drawing/2014/main" id="{A4A7D32E-83CF-4350-AC40-78950250CE45}"/>
              </a:ext>
            </a:extLst>
          </p:cNvPr>
          <p:cNvSpPr>
            <a:spLocks noGrp="1"/>
          </p:cNvSpPr>
          <p:nvPr>
            <p:custDataLst>
              <p:tags r:id="rId52"/>
            </p:custDataLst>
          </p:nvPr>
        </p:nvSpPr>
        <p:spPr bwMode="gray">
          <a:xfrm>
            <a:off x="2971800" y="5618163"/>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55739ED1-6620-4E7D-8EA1-3F61092583AB}" type="datetime'''''1''''''''''''''''''''''''''''''''''''''2'''''''''''''''">
              <a:rPr lang="da-DK" altLang="en-US" sz="1200" smtClean="0">
                <a:effectLst/>
              </a:rPr>
              <a:pPr marL="0" indent="0" algn="ctr">
                <a:spcBef>
                  <a:spcPct val="0"/>
                </a:spcBef>
                <a:spcAft>
                  <a:spcPct val="0"/>
                </a:spcAft>
                <a:buNone/>
              </a:pPr>
              <a:t>12</a:t>
            </a:fld>
            <a:endParaRPr lang="da-DK" sz="1200" noProof="0"/>
          </a:p>
        </p:txBody>
      </p:sp>
      <p:sp>
        <p:nvSpPr>
          <p:cNvPr id="1310" name="Text Placeholder 2">
            <a:extLst>
              <a:ext uri="{FF2B5EF4-FFF2-40B4-BE49-F238E27FC236}">
                <a16:creationId xmlns:a16="http://schemas.microsoft.com/office/drawing/2014/main" id="{002BF97C-1E97-41B3-9C6E-441B81B98389}"/>
              </a:ext>
            </a:extLst>
          </p:cNvPr>
          <p:cNvSpPr>
            <a:spLocks noGrp="1"/>
          </p:cNvSpPr>
          <p:nvPr>
            <p:custDataLst>
              <p:tags r:id="rId53"/>
            </p:custDataLst>
          </p:nvPr>
        </p:nvSpPr>
        <p:spPr bwMode="auto">
          <a:xfrm>
            <a:off x="1624013" y="5957888"/>
            <a:ext cx="7540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BD73BBAC-AA44-4BFD-979A-D75CBEB18E8A}" type="datetime'''C''''''o''n''t''a''''''''''i''n''''''''''e''''''''''r'''">
              <a:rPr lang="da-DK" altLang="en-US" sz="1200" smtClean="0"/>
              <a:pPr marL="0" indent="0" algn="ctr">
                <a:spcBef>
                  <a:spcPct val="0"/>
                </a:spcBef>
                <a:spcAft>
                  <a:spcPct val="0"/>
                </a:spcAft>
                <a:buNone/>
              </a:pPr>
              <a:t>Container</a:t>
            </a:fld>
            <a:endParaRPr lang="da-DK" sz="1200" noProof="0"/>
          </a:p>
        </p:txBody>
      </p:sp>
      <p:sp>
        <p:nvSpPr>
          <p:cNvPr id="1313" name="Text Placeholder 2">
            <a:extLst>
              <a:ext uri="{FF2B5EF4-FFF2-40B4-BE49-F238E27FC236}">
                <a16:creationId xmlns:a16="http://schemas.microsoft.com/office/drawing/2014/main" id="{28A21EE6-4BF7-4D70-8505-827E13184641}"/>
              </a:ext>
            </a:extLst>
          </p:cNvPr>
          <p:cNvSpPr>
            <a:spLocks noGrp="1"/>
          </p:cNvSpPr>
          <p:nvPr>
            <p:custDataLst>
              <p:tags r:id="rId54"/>
            </p:custDataLst>
          </p:nvPr>
        </p:nvSpPr>
        <p:spPr bwMode="auto">
          <a:xfrm>
            <a:off x="3830638" y="5957888"/>
            <a:ext cx="701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EA3D5EF1-E90A-491B-8A59-4573B2F197B2}" type="datetime'''''''F''''''''''''as''t'' ''b''''u''''''''''l''''''''k'''''''">
              <a:rPr lang="da-DK" altLang="en-US" sz="1200" smtClean="0"/>
              <a:pPr marL="0" indent="0" algn="ctr">
                <a:spcBef>
                  <a:spcPct val="0"/>
                </a:spcBef>
                <a:spcAft>
                  <a:spcPct val="0"/>
                </a:spcAft>
                <a:buNone/>
              </a:pPr>
              <a:t>Fast bulk</a:t>
            </a:fld>
            <a:endParaRPr lang="da-DK" sz="1200" noProof="0"/>
          </a:p>
        </p:txBody>
      </p:sp>
      <p:sp>
        <p:nvSpPr>
          <p:cNvPr id="1309" name="Text Placeholder 2">
            <a:extLst>
              <a:ext uri="{FF2B5EF4-FFF2-40B4-BE49-F238E27FC236}">
                <a16:creationId xmlns:a16="http://schemas.microsoft.com/office/drawing/2014/main" id="{7228007E-5A7B-4416-9D5A-4FAEB0BFA044}"/>
              </a:ext>
            </a:extLst>
          </p:cNvPr>
          <p:cNvSpPr>
            <a:spLocks noGrp="1"/>
          </p:cNvSpPr>
          <p:nvPr>
            <p:custDataLst>
              <p:tags r:id="rId55"/>
            </p:custDataLst>
          </p:nvPr>
        </p:nvSpPr>
        <p:spPr bwMode="auto">
          <a:xfrm>
            <a:off x="2695575" y="5957888"/>
            <a:ext cx="7905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5F91890A-E75A-4F31-8829-AF77ACD41AA1}" type="datetime'''Lo''g''''i''''''''''''''''''s''t''''''''''''''''''''''i''k*'">
              <a:rPr lang="da-DK" altLang="en-US" sz="1200" smtClean="0"/>
              <a:pPr marL="0" indent="0" algn="ctr">
                <a:spcBef>
                  <a:spcPct val="0"/>
                </a:spcBef>
                <a:spcAft>
                  <a:spcPct val="0"/>
                </a:spcAft>
                <a:buNone/>
              </a:pPr>
              <a:t>Logistik*</a:t>
            </a:fld>
            <a:r>
              <a:rPr lang="da-DK" altLang="en-US" sz="1200"/>
              <a:t>*</a:t>
            </a:r>
            <a:endParaRPr lang="da-DK" sz="1200" noProof="0"/>
          </a:p>
        </p:txBody>
      </p:sp>
      <p:sp>
        <p:nvSpPr>
          <p:cNvPr id="1315" name="Text Placeholder 2">
            <a:extLst>
              <a:ext uri="{FF2B5EF4-FFF2-40B4-BE49-F238E27FC236}">
                <a16:creationId xmlns:a16="http://schemas.microsoft.com/office/drawing/2014/main" id="{AB24A46A-8614-4684-82FE-B52FA1C2A686}"/>
              </a:ext>
            </a:extLst>
          </p:cNvPr>
          <p:cNvSpPr>
            <a:spLocks noGrp="1"/>
          </p:cNvSpPr>
          <p:nvPr>
            <p:custDataLst>
              <p:tags r:id="rId56"/>
            </p:custDataLst>
          </p:nvPr>
        </p:nvSpPr>
        <p:spPr bwMode="auto">
          <a:xfrm>
            <a:off x="4733925" y="5957888"/>
            <a:ext cx="10779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19296AF-8E55-488A-8CEE-6EA64BE689FF}" type="datetime'''''''''''''''''''Fl''''''yde''''''''nde bu''''''l''''''k'''">
              <a:rPr lang="da-DK" altLang="en-US" sz="1200" smtClean="0"/>
              <a:pPr marL="0" indent="0" algn="ctr">
                <a:spcBef>
                  <a:spcPct val="0"/>
                </a:spcBef>
                <a:spcAft>
                  <a:spcPct val="0"/>
                </a:spcAft>
                <a:buNone/>
              </a:pPr>
              <a:t>Flydende bulk</a:t>
            </a:fld>
            <a:endParaRPr lang="da-DK" sz="1200" noProof="0"/>
          </a:p>
        </p:txBody>
      </p:sp>
      <p:sp>
        <p:nvSpPr>
          <p:cNvPr id="278" name="Text Placeholder 2">
            <a:extLst>
              <a:ext uri="{FF2B5EF4-FFF2-40B4-BE49-F238E27FC236}">
                <a16:creationId xmlns:a16="http://schemas.microsoft.com/office/drawing/2014/main" id="{D7EC0B67-E3E9-4ED6-9AB6-9504C0721DC3}"/>
              </a:ext>
            </a:extLst>
          </p:cNvPr>
          <p:cNvSpPr>
            <a:spLocks noGrp="1"/>
          </p:cNvSpPr>
          <p:nvPr>
            <p:custDataLst>
              <p:tags r:id="rId57"/>
            </p:custDataLst>
          </p:nvPr>
        </p:nvSpPr>
        <p:spPr bwMode="gray">
          <a:xfrm>
            <a:off x="6292850" y="5514975"/>
            <a:ext cx="141288"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36F3DB5D-85FC-4DAB-AA0E-E17C5ABBAA2A}" type="datetime'''''0'''">
              <a:rPr lang="da-DK" altLang="en-US" sz="1200" smtClean="0">
                <a:effectLst/>
              </a:rPr>
              <a:pPr marL="0" indent="0" algn="ctr">
                <a:spcBef>
                  <a:spcPct val="0"/>
                </a:spcBef>
                <a:spcAft>
                  <a:spcPct val="0"/>
                </a:spcAft>
                <a:buNone/>
              </a:pPr>
              <a:t>0</a:t>
            </a:fld>
            <a:endParaRPr lang="da-DK" sz="1200" noProof="0"/>
          </a:p>
        </p:txBody>
      </p:sp>
      <p:sp>
        <p:nvSpPr>
          <p:cNvPr id="131" name="Text Placeholder 2">
            <a:extLst>
              <a:ext uri="{FF2B5EF4-FFF2-40B4-BE49-F238E27FC236}">
                <a16:creationId xmlns:a16="http://schemas.microsoft.com/office/drawing/2014/main" id="{25F1CF71-1138-421F-9B41-0C32CD33D2A8}"/>
              </a:ext>
            </a:extLst>
          </p:cNvPr>
          <p:cNvSpPr>
            <a:spLocks noGrp="1"/>
          </p:cNvSpPr>
          <p:nvPr>
            <p:custDataLst>
              <p:tags r:id="rId58"/>
            </p:custDataLst>
          </p:nvPr>
        </p:nvSpPr>
        <p:spPr bwMode="gray">
          <a:xfrm>
            <a:off x="7334250" y="5465763"/>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E379B5FF-21AF-45E6-8820-1AC404C5EE8C}" type="datetime'''''''''''''''''''''''''''''''''''''''''''1''''''6'''''''''">
              <a:rPr lang="da-DK" altLang="en-US" sz="1200" smtClean="0">
                <a:effectLst/>
              </a:rPr>
              <a:pPr marL="0" indent="0" algn="ctr">
                <a:spcBef>
                  <a:spcPct val="0"/>
                </a:spcBef>
                <a:spcAft>
                  <a:spcPct val="0"/>
                </a:spcAft>
                <a:buNone/>
              </a:pPr>
              <a:t>16</a:t>
            </a:fld>
            <a:endParaRPr lang="da-DK" sz="1200" noProof="0"/>
          </a:p>
        </p:txBody>
      </p:sp>
      <p:sp>
        <p:nvSpPr>
          <p:cNvPr id="130" name="Text Placeholder 2">
            <a:extLst>
              <a:ext uri="{FF2B5EF4-FFF2-40B4-BE49-F238E27FC236}">
                <a16:creationId xmlns:a16="http://schemas.microsoft.com/office/drawing/2014/main" id="{12088159-E0FB-471F-9F52-A7D56784D53E}"/>
              </a:ext>
            </a:extLst>
          </p:cNvPr>
          <p:cNvSpPr>
            <a:spLocks noGrp="1"/>
          </p:cNvSpPr>
          <p:nvPr>
            <p:custDataLst>
              <p:tags r:id="rId59"/>
            </p:custDataLst>
          </p:nvPr>
        </p:nvSpPr>
        <p:spPr bwMode="auto">
          <a:xfrm>
            <a:off x="7078663" y="5957888"/>
            <a:ext cx="7508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6B862A9-42BC-4601-8423-A8586412763D}" type="datetime'''A''''''nd''''''''''''e''t''''''''''''''*''''''''''''''''''*'">
              <a:rPr lang="da-DK" altLang="en-US" sz="1200" smtClean="0"/>
              <a:pPr marL="0" indent="0" algn="ctr">
                <a:spcBef>
                  <a:spcPct val="0"/>
                </a:spcBef>
                <a:spcAft>
                  <a:spcPct val="0"/>
                </a:spcAft>
                <a:buNone/>
              </a:pPr>
              <a:t>Andet**</a:t>
            </a:fld>
            <a:r>
              <a:rPr lang="da-DK" altLang="en-US" sz="1200"/>
              <a:t>*</a:t>
            </a:r>
            <a:endParaRPr lang="da-DK" sz="1200" noProof="0"/>
          </a:p>
        </p:txBody>
      </p:sp>
      <p:sp>
        <p:nvSpPr>
          <p:cNvPr id="272" name="Text Placeholder 2">
            <a:extLst>
              <a:ext uri="{FF2B5EF4-FFF2-40B4-BE49-F238E27FC236}">
                <a16:creationId xmlns:a16="http://schemas.microsoft.com/office/drawing/2014/main" id="{76C3CA0D-A0DC-467F-98DC-6E125778727A}"/>
              </a:ext>
            </a:extLst>
          </p:cNvPr>
          <p:cNvSpPr>
            <a:spLocks noGrp="1"/>
          </p:cNvSpPr>
          <p:nvPr>
            <p:custDataLst>
              <p:tags r:id="rId60"/>
            </p:custDataLst>
          </p:nvPr>
        </p:nvSpPr>
        <p:spPr bwMode="auto">
          <a:xfrm>
            <a:off x="8356600" y="5957888"/>
            <a:ext cx="3762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C173012E-A845-4B8E-B023-C98842350A8B}" type="datetime'''''''T''o''''''''''''''''''''ta''''''''''''l'''''''''''''''''">
              <a:rPr lang="da-DK" altLang="en-US" sz="1200" smtClean="0"/>
              <a:pPr marL="0" indent="0" algn="ctr">
                <a:spcBef>
                  <a:spcPct val="0"/>
                </a:spcBef>
                <a:spcAft>
                  <a:spcPct val="0"/>
                </a:spcAft>
                <a:buNone/>
              </a:pPr>
              <a:t>Total</a:t>
            </a:fld>
            <a:endParaRPr lang="da-DK" sz="1200" noProof="0"/>
          </a:p>
        </p:txBody>
      </p:sp>
      <p:sp>
        <p:nvSpPr>
          <p:cNvPr id="1447" name="Rectangle: Rounded Corners 1446">
            <a:extLst>
              <a:ext uri="{FF2B5EF4-FFF2-40B4-BE49-F238E27FC236}">
                <a16:creationId xmlns:a16="http://schemas.microsoft.com/office/drawing/2014/main" id="{D7AE53A8-1FED-4CD3-AAD6-78434F96AD29}"/>
              </a:ext>
            </a:extLst>
          </p:cNvPr>
          <p:cNvSpPr/>
          <p:nvPr/>
        </p:nvSpPr>
        <p:spPr>
          <a:xfrm>
            <a:off x="367744" y="1833797"/>
            <a:ext cx="4876840" cy="24130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p>
            <a:r>
              <a:rPr lang="da-DK" sz="1400" b="1">
                <a:solidFill>
                  <a:schemeClr val="tx1"/>
                </a:solidFill>
              </a:rPr>
              <a:t>Behovet under forskellige scenarier* i hektar</a:t>
            </a:r>
          </a:p>
        </p:txBody>
      </p:sp>
      <p:sp>
        <p:nvSpPr>
          <p:cNvPr id="109" name="Footer Placeholder 4">
            <a:extLst>
              <a:ext uri="{FF2B5EF4-FFF2-40B4-BE49-F238E27FC236}">
                <a16:creationId xmlns:a16="http://schemas.microsoft.com/office/drawing/2014/main" id="{CC47F2B9-6EC0-4DB1-95A4-B7EF90664D0C}"/>
              </a:ext>
            </a:extLst>
          </p:cNvPr>
          <p:cNvSpPr txBox="1">
            <a:spLocks/>
          </p:cNvSpPr>
          <p:nvPr/>
        </p:nvSpPr>
        <p:spPr>
          <a:xfrm>
            <a:off x="1342800" y="6440400"/>
            <a:ext cx="8877600" cy="144000"/>
          </a:xfrm>
          <a:prstGeom prst="rect">
            <a:avLst/>
          </a:prstGeom>
        </p:spPr>
        <p:txBody>
          <a:bodyPr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700">
                <a:solidFill>
                  <a:srgbClr val="009DF0"/>
                </a:solidFill>
              </a:rPr>
              <a:t>Noter: *Arealbehovet er udarbejdet på baggrund af det materiale/data RMC har fået adgang til; **Logistik dækker over et areal som betragtes som en integreret del af containerterminalen, hvor havnens kunder har logistikterminaler; ***Andet består af 6 hektar til blueline samt areal til fællesareal, ISPS-gate og jernbane. </a:t>
            </a:r>
          </a:p>
        </p:txBody>
      </p:sp>
      <p:sp>
        <p:nvSpPr>
          <p:cNvPr id="103" name="Slide Number Placeholder 4">
            <a:extLst>
              <a:ext uri="{FF2B5EF4-FFF2-40B4-BE49-F238E27FC236}">
                <a16:creationId xmlns:a16="http://schemas.microsoft.com/office/drawing/2014/main" id="{174E3406-837A-4E83-A028-DA3363E8E614}"/>
              </a:ext>
            </a:extLst>
          </p:cNvPr>
          <p:cNvSpPr>
            <a:spLocks noGrp="1"/>
          </p:cNvSpPr>
          <p:nvPr>
            <p:ph type="sldNum" sz="quarter" idx="12"/>
          </p:nvPr>
        </p:nvSpPr>
        <p:spPr>
          <a:xfrm>
            <a:off x="11206800" y="6476400"/>
            <a:ext cx="626400" cy="108000"/>
          </a:xfrm>
        </p:spPr>
        <p:txBody>
          <a:bodyPr/>
          <a:lstStyle/>
          <a:p>
            <a:fld id="{31421AFA-3AE7-4CEA-BC9B-447859BED57B}" type="slidenum">
              <a:rPr lang="da-DK" smtClean="0"/>
              <a:pPr/>
              <a:t>16</a:t>
            </a:fld>
            <a:endParaRPr lang="da-DK"/>
          </a:p>
        </p:txBody>
      </p:sp>
      <p:sp>
        <p:nvSpPr>
          <p:cNvPr id="157" name="Speech Bubble: Rectangle 156">
            <a:extLst>
              <a:ext uri="{FF2B5EF4-FFF2-40B4-BE49-F238E27FC236}">
                <a16:creationId xmlns:a16="http://schemas.microsoft.com/office/drawing/2014/main" id="{8D135025-108B-4AE8-93CF-AD8C9899C458}"/>
              </a:ext>
            </a:extLst>
          </p:cNvPr>
          <p:cNvSpPr/>
          <p:nvPr/>
        </p:nvSpPr>
        <p:spPr>
          <a:xfrm>
            <a:off x="6187801" y="1942208"/>
            <a:ext cx="2223822" cy="265777"/>
          </a:xfrm>
          <a:prstGeom prst="wedgeRectCallout">
            <a:avLst>
              <a:gd name="adj1" fmla="val 11244"/>
              <a:gd name="adj2" fmla="val 122427"/>
            </a:avLst>
          </a:prstGeom>
          <a:solidFill>
            <a:schemeClr val="tx2">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1200">
                <a:solidFill>
                  <a:schemeClr val="tx1"/>
                </a:solidFill>
              </a:rPr>
              <a:t>Inkl. 6 hektar til blueline</a:t>
            </a:r>
          </a:p>
        </p:txBody>
      </p:sp>
      <p:cxnSp>
        <p:nvCxnSpPr>
          <p:cNvPr id="100" name="Straight Connector 99">
            <a:extLst>
              <a:ext uri="{FF2B5EF4-FFF2-40B4-BE49-F238E27FC236}">
                <a16:creationId xmlns:a16="http://schemas.microsoft.com/office/drawing/2014/main" id="{BA34EBA0-0179-4EA8-A6D3-8F17AAF2AE33}"/>
              </a:ext>
            </a:extLst>
          </p:cNvPr>
          <p:cNvCxnSpPr>
            <a:cxnSpLocks/>
          </p:cNvCxnSpPr>
          <p:nvPr/>
        </p:nvCxnSpPr>
        <p:spPr>
          <a:xfrm>
            <a:off x="842858" y="3494879"/>
            <a:ext cx="8208000" cy="0"/>
          </a:xfrm>
          <a:prstGeom prst="line">
            <a:avLst/>
          </a:prstGeom>
          <a:ln w="9525">
            <a:solidFill>
              <a:schemeClr val="accent6">
                <a:lumMod val="9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569069DC-2E93-4B24-8411-0AB4F2903AA8}"/>
              </a:ext>
            </a:extLst>
          </p:cNvPr>
          <p:cNvSpPr/>
          <p:nvPr/>
        </p:nvSpPr>
        <p:spPr>
          <a:xfrm>
            <a:off x="9058350" y="2205037"/>
            <a:ext cx="2765905" cy="39195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200"/>
              <a:t>Denne tager udgangspunkt i basis scenariet, men grundet usikkerhed omkring udviklingen i fast bulk og Ro-Ro, er der antaget intet behov for en udvidelse på disse områder.</a:t>
            </a:r>
          </a:p>
          <a:p>
            <a:endParaRPr lang="da-DK" sz="1400" noProof="0"/>
          </a:p>
          <a:p>
            <a:endParaRPr lang="da-DK" sz="1400"/>
          </a:p>
        </p:txBody>
      </p:sp>
      <p:sp>
        <p:nvSpPr>
          <p:cNvPr id="101" name="Rectangle: Rounded Corners 100">
            <a:extLst>
              <a:ext uri="{FF2B5EF4-FFF2-40B4-BE49-F238E27FC236}">
                <a16:creationId xmlns:a16="http://schemas.microsoft.com/office/drawing/2014/main" id="{B9B6965B-F0A1-4133-BA57-02F24D53B990}"/>
              </a:ext>
            </a:extLst>
          </p:cNvPr>
          <p:cNvSpPr/>
          <p:nvPr/>
        </p:nvSpPr>
        <p:spPr>
          <a:xfrm>
            <a:off x="9058350" y="1833797"/>
            <a:ext cx="2223822" cy="241300"/>
          </a:xfrm>
          <a:prstGeom prst="roundRect">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p>
            <a:r>
              <a:rPr lang="da-DK" sz="1400" b="1">
                <a:solidFill>
                  <a:schemeClr val="tx1"/>
                </a:solidFill>
              </a:rPr>
              <a:t>Minimumsløsningen</a:t>
            </a:r>
          </a:p>
        </p:txBody>
      </p:sp>
      <p:graphicFrame>
        <p:nvGraphicFramePr>
          <p:cNvPr id="10" name="Table 10">
            <a:extLst>
              <a:ext uri="{FF2B5EF4-FFF2-40B4-BE49-F238E27FC236}">
                <a16:creationId xmlns:a16="http://schemas.microsoft.com/office/drawing/2014/main" id="{44AB7FEC-A702-42E9-8920-9F345684F36F}"/>
              </a:ext>
            </a:extLst>
          </p:cNvPr>
          <p:cNvGraphicFramePr>
            <a:graphicFrameLocks noGrp="1"/>
          </p:cNvGraphicFramePr>
          <p:nvPr>
            <p:extLst>
              <p:ext uri="{D42A27DB-BD31-4B8C-83A1-F6EECF244321}">
                <p14:modId xmlns:p14="http://schemas.microsoft.com/office/powerpoint/2010/main" val="3317715938"/>
              </p:ext>
            </p:extLst>
          </p:nvPr>
        </p:nvGraphicFramePr>
        <p:xfrm>
          <a:off x="9125560" y="3622637"/>
          <a:ext cx="2653418" cy="2227341"/>
        </p:xfrm>
        <a:graphic>
          <a:graphicData uri="http://schemas.openxmlformats.org/drawingml/2006/table">
            <a:tbl>
              <a:tblPr firstRow="1">
                <a:tableStyleId>{5C22544A-7EE6-4342-B048-85BDC9FD1C3A}</a:tableStyleId>
              </a:tblPr>
              <a:tblGrid>
                <a:gridCol w="1539298">
                  <a:extLst>
                    <a:ext uri="{9D8B030D-6E8A-4147-A177-3AD203B41FA5}">
                      <a16:colId xmlns:a16="http://schemas.microsoft.com/office/drawing/2014/main" val="2574514827"/>
                    </a:ext>
                  </a:extLst>
                </a:gridCol>
                <a:gridCol w="1114120">
                  <a:extLst>
                    <a:ext uri="{9D8B030D-6E8A-4147-A177-3AD203B41FA5}">
                      <a16:colId xmlns:a16="http://schemas.microsoft.com/office/drawing/2014/main" val="3982761841"/>
                    </a:ext>
                  </a:extLst>
                </a:gridCol>
              </a:tblGrid>
              <a:tr h="238170">
                <a:tc>
                  <a:txBody>
                    <a:bodyPr/>
                    <a:lstStyle/>
                    <a:p>
                      <a:r>
                        <a:rPr lang="da-DK" sz="1200" b="1">
                          <a:solidFill>
                            <a:schemeClr val="bg1"/>
                          </a:solidFill>
                        </a:rPr>
                        <a:t>Område:</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a-DK" sz="1200" b="1">
                          <a:solidFill>
                            <a:schemeClr val="bg1"/>
                          </a:solidFill>
                        </a:rPr>
                        <a:t>Hektar</a:t>
                      </a: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346201"/>
                  </a:ext>
                </a:extLst>
              </a:tr>
              <a:tr h="279003">
                <a:tc>
                  <a:txBody>
                    <a:bodyPr/>
                    <a:lstStyle/>
                    <a:p>
                      <a:r>
                        <a:rPr lang="da-DK" sz="1200">
                          <a:solidFill>
                            <a:schemeClr val="bg1"/>
                          </a:solidFill>
                        </a:rPr>
                        <a:t>Container</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da-DK" sz="1200">
                          <a:solidFill>
                            <a:schemeClr val="bg1"/>
                          </a:solidFill>
                        </a:rPr>
                        <a:t>40</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0119456"/>
                  </a:ext>
                </a:extLst>
              </a:tr>
              <a:tr h="279003">
                <a:tc>
                  <a:txBody>
                    <a:bodyPr/>
                    <a:lstStyle/>
                    <a:p>
                      <a:r>
                        <a:rPr lang="da-DK" sz="1200">
                          <a:solidFill>
                            <a:schemeClr val="bg1"/>
                          </a:solidFill>
                        </a:rPr>
                        <a:t>Logistik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a-DK" sz="1200">
                          <a:solidFill>
                            <a:schemeClr val="bg1"/>
                          </a:solidFill>
                        </a:rPr>
                        <a:t>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3455290"/>
                  </a:ext>
                </a:extLst>
              </a:tr>
              <a:tr h="279003">
                <a:tc>
                  <a:txBody>
                    <a:bodyPr/>
                    <a:lstStyle/>
                    <a:p>
                      <a:r>
                        <a:rPr lang="da-DK" sz="1200">
                          <a:solidFill>
                            <a:schemeClr val="bg1"/>
                          </a:solidFill>
                        </a:rPr>
                        <a:t>Fast bulk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a-DK" sz="1200">
                          <a:solidFill>
                            <a:schemeClr val="bg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7816201"/>
                  </a:ext>
                </a:extLst>
              </a:tr>
              <a:tr h="279003">
                <a:tc>
                  <a:txBody>
                    <a:bodyPr/>
                    <a:lstStyle/>
                    <a:p>
                      <a:r>
                        <a:rPr lang="da-DK" sz="1200">
                          <a:solidFill>
                            <a:schemeClr val="bg1"/>
                          </a:solidFill>
                        </a:rPr>
                        <a:t>Flydende bulk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a-DK" sz="1200">
                          <a:solidFill>
                            <a:schemeClr val="bg1"/>
                          </a:solidFill>
                        </a:rPr>
                        <a:t>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4378180"/>
                  </a:ext>
                </a:extLst>
              </a:tr>
              <a:tr h="279003">
                <a:tc>
                  <a:txBody>
                    <a:bodyPr/>
                    <a:lstStyle/>
                    <a:p>
                      <a:r>
                        <a:rPr lang="da-DK" sz="1200">
                          <a:solidFill>
                            <a:schemeClr val="bg1"/>
                          </a:solidFill>
                        </a:rPr>
                        <a:t>Ro-Ro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a-DK" sz="1200">
                          <a:solidFill>
                            <a:schemeClr val="bg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7208465"/>
                  </a:ext>
                </a:extLst>
              </a:tr>
              <a:tr h="279003">
                <a:tc>
                  <a:txBody>
                    <a:bodyPr/>
                    <a:lstStyle/>
                    <a:p>
                      <a:r>
                        <a:rPr lang="da-DK" sz="1200">
                          <a:solidFill>
                            <a:schemeClr val="bg1"/>
                          </a:solidFill>
                        </a:rPr>
                        <a:t>Andet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a-DK" sz="1200">
                          <a:solidFill>
                            <a:schemeClr val="bg1"/>
                          </a:solidFill>
                        </a:rPr>
                        <a:t>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607670"/>
                  </a:ext>
                </a:extLst>
              </a:tr>
              <a:tr h="279003">
                <a:tc>
                  <a:txBody>
                    <a:bodyPr/>
                    <a:lstStyle/>
                    <a:p>
                      <a:r>
                        <a:rPr lang="da-DK" sz="1200" b="1">
                          <a:solidFill>
                            <a:schemeClr val="bg1"/>
                          </a:solidFill>
                        </a:rPr>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da-DK" sz="1200" b="1">
                          <a:solidFill>
                            <a:schemeClr val="bg1"/>
                          </a:solidFill>
                        </a:rPr>
                        <a:t>89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29163120"/>
                  </a:ext>
                </a:extLst>
              </a:tr>
            </a:tbl>
          </a:graphicData>
        </a:graphic>
      </p:graphicFrame>
    </p:spTree>
    <p:extLst>
      <p:ext uri="{BB962C8B-B14F-4D97-AF65-F5344CB8AC3E}">
        <p14:creationId xmlns:p14="http://schemas.microsoft.com/office/powerpoint/2010/main" val="848276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61BF8F2-83B4-4313-879E-FE1D98566AE6}"/>
              </a:ext>
            </a:extLst>
          </p:cNvPr>
          <p:cNvGraphicFramePr>
            <a:graphicFrameLocks noChangeAspect="1"/>
          </p:cNvGraphicFramePr>
          <p:nvPr>
            <p:custDataLst>
              <p:tags r:id="rId1"/>
            </p:custDataLst>
            <p:extLst>
              <p:ext uri="{D42A27DB-BD31-4B8C-83A1-F6EECF244321}">
                <p14:modId xmlns:p14="http://schemas.microsoft.com/office/powerpoint/2010/main" val="3897767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5" progId="TCLayout.ActiveDocument.1">
                  <p:embed/>
                </p:oleObj>
              </mc:Choice>
              <mc:Fallback>
                <p:oleObj name="think-cell Slide" r:id="rId11" imgW="592" imgH="595" progId="TCLayout.ActiveDocument.1">
                  <p:embed/>
                  <p:pic>
                    <p:nvPicPr>
                      <p:cNvPr id="7" name="Object 6" hidden="1">
                        <a:extLst>
                          <a:ext uri="{FF2B5EF4-FFF2-40B4-BE49-F238E27FC236}">
                            <a16:creationId xmlns:a16="http://schemas.microsoft.com/office/drawing/2014/main" id="{A61BF8F2-83B4-4313-879E-FE1D98566A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42FD1C36-200C-41DD-8FF1-9F6617FB4AAA}"/>
              </a:ext>
            </a:extLst>
          </p:cNvPr>
          <p:cNvSpPr/>
          <p:nvPr/>
        </p:nvSpPr>
        <p:spPr>
          <a:xfrm>
            <a:off x="860425" y="2711450"/>
            <a:ext cx="7794625" cy="3011773"/>
          </a:xfrm>
          <a:prstGeom prst="rect">
            <a:avLst/>
          </a:prstGeom>
          <a:solidFill>
            <a:srgbClr val="F2F8E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a:extLst>
              <a:ext uri="{FF2B5EF4-FFF2-40B4-BE49-F238E27FC236}">
                <a16:creationId xmlns:a16="http://schemas.microsoft.com/office/drawing/2014/main" id="{8ACD4605-CAB8-471E-B4AA-4D647EFBE4B7}"/>
              </a:ext>
            </a:extLst>
          </p:cNvPr>
          <p:cNvSpPr/>
          <p:nvPr/>
        </p:nvSpPr>
        <p:spPr>
          <a:xfrm>
            <a:off x="860425" y="3571377"/>
            <a:ext cx="7794625" cy="2151845"/>
          </a:xfrm>
          <a:prstGeom prst="rect">
            <a:avLst/>
          </a:prstGeom>
          <a:solidFill>
            <a:srgbClr val="EBF8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a:extLst>
              <a:ext uri="{FF2B5EF4-FFF2-40B4-BE49-F238E27FC236}">
                <a16:creationId xmlns:a16="http://schemas.microsoft.com/office/drawing/2014/main" id="{BA16A6DA-2569-4B33-9D64-A21345C1B07D}"/>
              </a:ext>
            </a:extLst>
          </p:cNvPr>
          <p:cNvSpPr/>
          <p:nvPr/>
        </p:nvSpPr>
        <p:spPr>
          <a:xfrm>
            <a:off x="860425" y="4485232"/>
            <a:ext cx="7794625" cy="1246513"/>
          </a:xfrm>
          <a:prstGeom prst="rect">
            <a:avLst/>
          </a:prstGeom>
          <a:solidFill>
            <a:srgbClr val="FAF4F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cxnSp>
        <p:nvCxnSpPr>
          <p:cNvPr id="44" name="Straight Connector 43">
            <a:extLst>
              <a:ext uri="{FF2B5EF4-FFF2-40B4-BE49-F238E27FC236}">
                <a16:creationId xmlns:a16="http://schemas.microsoft.com/office/drawing/2014/main" id="{24E7A159-3B0E-410F-B6E6-8D7215B20B31}"/>
              </a:ext>
            </a:extLst>
          </p:cNvPr>
          <p:cNvCxnSpPr/>
          <p:nvPr/>
        </p:nvCxnSpPr>
        <p:spPr>
          <a:xfrm flipH="1">
            <a:off x="860425" y="3558937"/>
            <a:ext cx="8712200" cy="0"/>
          </a:xfrm>
          <a:prstGeom prst="line">
            <a:avLst/>
          </a:pr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753C496-44CA-480D-B017-744BE2029D5A}"/>
              </a:ext>
            </a:extLst>
          </p:cNvPr>
          <p:cNvCxnSpPr/>
          <p:nvPr/>
        </p:nvCxnSpPr>
        <p:spPr>
          <a:xfrm flipH="1">
            <a:off x="860425" y="4485232"/>
            <a:ext cx="8712200" cy="0"/>
          </a:xfrm>
          <a:prstGeom prst="line">
            <a:avLst/>
          </a:prstGeom>
          <a:ln w="952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0810226-FB6E-4D7B-9357-E43801B61DC3}"/>
              </a:ext>
            </a:extLst>
          </p:cNvPr>
          <p:cNvCxnSpPr/>
          <p:nvPr/>
        </p:nvCxnSpPr>
        <p:spPr>
          <a:xfrm flipH="1">
            <a:off x="860425" y="2715882"/>
            <a:ext cx="871220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FEA5CBFE-5885-4898-A892-B62FCABB132C}"/>
              </a:ext>
            </a:extLst>
          </p:cNvPr>
          <p:cNvSpPr>
            <a:spLocks noGrp="1"/>
          </p:cNvSpPr>
          <p:nvPr>
            <p:ph type="title"/>
          </p:nvPr>
        </p:nvSpPr>
        <p:spPr/>
        <p:txBody>
          <a:bodyPr vert="horz"/>
          <a:lstStyle/>
          <a:p>
            <a:r>
              <a:rPr lang="da-DK"/>
              <a:t>De tre scenarier bygger på forventede vækstrater, hvor basis scenariet forventes at være det mest sandsynlige</a:t>
            </a:r>
          </a:p>
        </p:txBody>
      </p:sp>
      <p:graphicFrame>
        <p:nvGraphicFramePr>
          <p:cNvPr id="53" name="Chart 52">
            <a:extLst>
              <a:ext uri="{FF2B5EF4-FFF2-40B4-BE49-F238E27FC236}">
                <a16:creationId xmlns:a16="http://schemas.microsoft.com/office/drawing/2014/main" id="{5CC3D3F2-71E3-4526-98F8-1100BB7884E7}"/>
              </a:ext>
            </a:extLst>
          </p:cNvPr>
          <p:cNvGraphicFramePr/>
          <p:nvPr>
            <p:custDataLst>
              <p:tags r:id="rId2"/>
            </p:custDataLst>
            <p:extLst>
              <p:ext uri="{D42A27DB-BD31-4B8C-83A1-F6EECF244321}">
                <p14:modId xmlns:p14="http://schemas.microsoft.com/office/powerpoint/2010/main" val="38821878"/>
              </p:ext>
            </p:extLst>
          </p:nvPr>
        </p:nvGraphicFramePr>
        <p:xfrm>
          <a:off x="250825" y="2408238"/>
          <a:ext cx="8780463" cy="3708400"/>
        </p:xfrm>
        <a:graphic>
          <a:graphicData uri="http://schemas.openxmlformats.org/drawingml/2006/chart">
            <c:chart xmlns:c="http://schemas.openxmlformats.org/drawingml/2006/chart" xmlns:r="http://schemas.openxmlformats.org/officeDocument/2006/relationships" r:id="rId13"/>
          </a:graphicData>
        </a:graphic>
      </p:graphicFrame>
      <p:cxnSp>
        <p:nvCxnSpPr>
          <p:cNvPr id="110" name="Straight Connector 109">
            <a:extLst>
              <a:ext uri="{FF2B5EF4-FFF2-40B4-BE49-F238E27FC236}">
                <a16:creationId xmlns:a16="http://schemas.microsoft.com/office/drawing/2014/main" id="{0E6C7D56-72AD-4D8D-8058-D1D08D3905F9}"/>
              </a:ext>
            </a:extLst>
          </p:cNvPr>
          <p:cNvCxnSpPr/>
          <p:nvPr>
            <p:custDataLst>
              <p:tags r:id="rId3"/>
            </p:custDataLst>
          </p:nvPr>
        </p:nvCxnSpPr>
        <p:spPr bwMode="gray">
          <a:xfrm>
            <a:off x="1057275" y="2846388"/>
            <a:ext cx="212725" cy="0"/>
          </a:xfrm>
          <a:prstGeom prst="line">
            <a:avLst/>
          </a:prstGeom>
          <a:ln w="38100" cap="rnd" cmpd="sng" algn="ctr">
            <a:solidFill>
              <a:schemeClr val="accent3"/>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713A0803-7ADB-4573-9723-8EB69BE8867B}"/>
              </a:ext>
            </a:extLst>
          </p:cNvPr>
          <p:cNvCxnSpPr/>
          <p:nvPr>
            <p:custDataLst>
              <p:tags r:id="rId4"/>
            </p:custDataLst>
          </p:nvPr>
        </p:nvCxnSpPr>
        <p:spPr bwMode="gray">
          <a:xfrm>
            <a:off x="1057275" y="3373438"/>
            <a:ext cx="212725" cy="0"/>
          </a:xfrm>
          <a:prstGeom prst="line">
            <a:avLst/>
          </a:prstGeom>
          <a:ln w="38100" cap="rnd" cmpd="sng" algn="ctr">
            <a:solidFill>
              <a:srgbClr val="62294B"/>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CDCE242C-EBB7-4D56-A09B-382E35203CF3}"/>
              </a:ext>
            </a:extLst>
          </p:cNvPr>
          <p:cNvCxnSpPr/>
          <p:nvPr>
            <p:custDataLst>
              <p:tags r:id="rId5"/>
            </p:custDataLst>
          </p:nvPr>
        </p:nvCxnSpPr>
        <p:spPr bwMode="gray">
          <a:xfrm>
            <a:off x="1057275" y="3109913"/>
            <a:ext cx="212725" cy="0"/>
          </a:xfrm>
          <a:prstGeom prst="line">
            <a:avLst/>
          </a:prstGeom>
          <a:ln w="38100" cap="rnd" cmpd="sng" algn="ctr">
            <a:solidFill>
              <a:schemeClr val="tx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5" name="Text Placeholder 2">
            <a:extLst>
              <a:ext uri="{FF2B5EF4-FFF2-40B4-BE49-F238E27FC236}">
                <a16:creationId xmlns:a16="http://schemas.microsoft.com/office/drawing/2014/main" id="{0F8C0F6F-B8F9-4E48-84CA-B13E3A3D0627}"/>
              </a:ext>
            </a:extLst>
          </p:cNvPr>
          <p:cNvSpPr>
            <a:spLocks noGrp="1"/>
          </p:cNvSpPr>
          <p:nvPr>
            <p:custDataLst>
              <p:tags r:id="rId6"/>
            </p:custDataLst>
          </p:nvPr>
        </p:nvSpPr>
        <p:spPr bwMode="auto">
          <a:xfrm>
            <a:off x="1339850" y="2747963"/>
            <a:ext cx="9032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59FFD64D-BFD4-4DC2-A97C-148445EAD5B4}" type="datetime'''''''''''H''''ø''j'''''' ''''''''''''''''''''''væ''k''''st'''">
              <a:rPr lang="da-DK" altLang="en-US" sz="1400" smtClean="0">
                <a:effectLst/>
              </a:rPr>
              <a:pPr marL="0" indent="0">
                <a:spcBef>
                  <a:spcPct val="0"/>
                </a:spcBef>
                <a:spcAft>
                  <a:spcPct val="0"/>
                </a:spcAft>
                <a:buNone/>
              </a:pPr>
              <a:t>Høj vækst</a:t>
            </a:fld>
            <a:endParaRPr lang="da-DK" sz="1400" noProof="0"/>
          </a:p>
        </p:txBody>
      </p:sp>
      <p:sp>
        <p:nvSpPr>
          <p:cNvPr id="107" name="Text Placeholder 2">
            <a:extLst>
              <a:ext uri="{FF2B5EF4-FFF2-40B4-BE49-F238E27FC236}">
                <a16:creationId xmlns:a16="http://schemas.microsoft.com/office/drawing/2014/main" id="{DFAFAB99-F757-42C8-814F-B4403587233A}"/>
              </a:ext>
            </a:extLst>
          </p:cNvPr>
          <p:cNvSpPr>
            <a:spLocks noGrp="1"/>
          </p:cNvSpPr>
          <p:nvPr>
            <p:custDataLst>
              <p:tags r:id="rId7"/>
            </p:custDataLst>
          </p:nvPr>
        </p:nvSpPr>
        <p:spPr bwMode="auto">
          <a:xfrm>
            <a:off x="1339850" y="3011488"/>
            <a:ext cx="4619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E1A1792B-CCCD-465B-9988-D81777D6EFF5}" type="datetime'''''''''''''B''''''''''''''''a''''''s''''''i''s'''''">
              <a:rPr lang="da-DK" altLang="en-US" sz="1400" smtClean="0">
                <a:effectLst/>
              </a:rPr>
              <a:pPr marL="0" indent="0">
                <a:spcBef>
                  <a:spcPct val="0"/>
                </a:spcBef>
                <a:spcAft>
                  <a:spcPct val="0"/>
                </a:spcAft>
                <a:buNone/>
              </a:pPr>
              <a:t>Basis</a:t>
            </a:fld>
            <a:endParaRPr lang="da-DK" sz="1400" noProof="0"/>
          </a:p>
        </p:txBody>
      </p:sp>
      <p:sp>
        <p:nvSpPr>
          <p:cNvPr id="108" name="Text Placeholder 2">
            <a:extLst>
              <a:ext uri="{FF2B5EF4-FFF2-40B4-BE49-F238E27FC236}">
                <a16:creationId xmlns:a16="http://schemas.microsoft.com/office/drawing/2014/main" id="{A03E1440-86A9-465E-A574-8AEABF341CB0}"/>
              </a:ext>
            </a:extLst>
          </p:cNvPr>
          <p:cNvSpPr>
            <a:spLocks noGrp="1"/>
          </p:cNvSpPr>
          <p:nvPr>
            <p:custDataLst>
              <p:tags r:id="rId8"/>
            </p:custDataLst>
          </p:nvPr>
        </p:nvSpPr>
        <p:spPr bwMode="auto">
          <a:xfrm>
            <a:off x="1339850" y="3275013"/>
            <a:ext cx="9080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87DF6E47-67D2-4293-BA53-CD824BDC4A66}" type="datetime'''L''''''''a''''v'''' ''''''v''æ''''''''kst'''''''''''''''''">
              <a:rPr lang="da-DK" altLang="en-US" sz="1400" smtClean="0">
                <a:effectLst/>
              </a:rPr>
              <a:pPr marL="0" indent="0">
                <a:spcBef>
                  <a:spcPct val="0"/>
                </a:spcBef>
                <a:spcAft>
                  <a:spcPct val="0"/>
                </a:spcAft>
                <a:buNone/>
              </a:pPr>
              <a:t>Lav vækst</a:t>
            </a:fld>
            <a:endParaRPr lang="da-DK" sz="1400" noProof="0"/>
          </a:p>
        </p:txBody>
      </p:sp>
      <p:sp>
        <p:nvSpPr>
          <p:cNvPr id="136" name="TextBox 135">
            <a:extLst>
              <a:ext uri="{FF2B5EF4-FFF2-40B4-BE49-F238E27FC236}">
                <a16:creationId xmlns:a16="http://schemas.microsoft.com/office/drawing/2014/main" id="{694F96CB-3FDF-46AF-A880-99913C52B5D8}"/>
              </a:ext>
            </a:extLst>
          </p:cNvPr>
          <p:cNvSpPr txBox="1"/>
          <p:nvPr/>
        </p:nvSpPr>
        <p:spPr>
          <a:xfrm>
            <a:off x="360000" y="2106483"/>
            <a:ext cx="1480735" cy="215444"/>
          </a:xfrm>
          <a:prstGeom prst="rect">
            <a:avLst/>
          </a:prstGeom>
          <a:noFill/>
        </p:spPr>
        <p:txBody>
          <a:bodyPr wrap="square" lIns="0" tIns="0" rIns="0" bIns="0" rtlCol="0">
            <a:spAutoFit/>
          </a:bodyPr>
          <a:lstStyle/>
          <a:p>
            <a:r>
              <a:rPr lang="da-DK" sz="1400"/>
              <a:t>Arealbehov</a:t>
            </a:r>
          </a:p>
        </p:txBody>
      </p:sp>
      <p:cxnSp>
        <p:nvCxnSpPr>
          <p:cNvPr id="39" name="Straight Connector 38">
            <a:extLst>
              <a:ext uri="{FF2B5EF4-FFF2-40B4-BE49-F238E27FC236}">
                <a16:creationId xmlns:a16="http://schemas.microsoft.com/office/drawing/2014/main" id="{BAA483BA-C6B3-47B4-B2A4-598147BD1F8D}"/>
              </a:ext>
            </a:extLst>
          </p:cNvPr>
          <p:cNvCxnSpPr>
            <a:cxnSpLocks/>
          </p:cNvCxnSpPr>
          <p:nvPr/>
        </p:nvCxnSpPr>
        <p:spPr>
          <a:xfrm>
            <a:off x="8640763" y="2600325"/>
            <a:ext cx="0" cy="188490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5B3740C-9D86-4994-90FC-27ED92456A93}"/>
              </a:ext>
            </a:extLst>
          </p:cNvPr>
          <p:cNvSpPr txBox="1"/>
          <p:nvPr/>
        </p:nvSpPr>
        <p:spPr>
          <a:xfrm>
            <a:off x="7973860" y="2106483"/>
            <a:ext cx="1202516" cy="430887"/>
          </a:xfrm>
          <a:prstGeom prst="rect">
            <a:avLst/>
          </a:prstGeom>
          <a:noFill/>
        </p:spPr>
        <p:txBody>
          <a:bodyPr wrap="square" lIns="0" tIns="0" rIns="0" bIns="0" rtlCol="0">
            <a:spAutoFit/>
          </a:bodyPr>
          <a:lstStyle/>
          <a:p>
            <a:pPr algn="ctr"/>
            <a:r>
              <a:rPr lang="da-DK" sz="1400"/>
              <a:t>Estimeret arealbehov</a:t>
            </a:r>
          </a:p>
        </p:txBody>
      </p:sp>
      <p:sp>
        <p:nvSpPr>
          <p:cNvPr id="6" name="Callout: Line 5">
            <a:extLst>
              <a:ext uri="{FF2B5EF4-FFF2-40B4-BE49-F238E27FC236}">
                <a16:creationId xmlns:a16="http://schemas.microsoft.com/office/drawing/2014/main" id="{48FE77F5-D584-4F35-AD0B-D3DB12BB672C}"/>
              </a:ext>
            </a:extLst>
          </p:cNvPr>
          <p:cNvSpPr/>
          <p:nvPr/>
        </p:nvSpPr>
        <p:spPr>
          <a:xfrm>
            <a:off x="2396322" y="1950698"/>
            <a:ext cx="2484000" cy="792000"/>
          </a:xfrm>
          <a:prstGeom prst="borderCallout1">
            <a:avLst>
              <a:gd name="adj1" fmla="val 100650"/>
              <a:gd name="adj2" fmla="val 50678"/>
              <a:gd name="adj3" fmla="val 318531"/>
              <a:gd name="adj4" fmla="val -1185"/>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200">
                <a:solidFill>
                  <a:schemeClr val="tx1"/>
                </a:solidFill>
              </a:rPr>
              <a:t>Udvidelse til lav vækst scenariet og en realiseret basis vækst, vil skabe kapacitetsproblemer i 2034</a:t>
            </a:r>
            <a:endParaRPr lang="da-DK" sz="1200" noProof="0" err="1">
              <a:solidFill>
                <a:schemeClr val="tx1"/>
              </a:solidFill>
            </a:endParaRPr>
          </a:p>
        </p:txBody>
      </p:sp>
      <p:sp>
        <p:nvSpPr>
          <p:cNvPr id="24" name="Callout: Line 23">
            <a:extLst>
              <a:ext uri="{FF2B5EF4-FFF2-40B4-BE49-F238E27FC236}">
                <a16:creationId xmlns:a16="http://schemas.microsoft.com/office/drawing/2014/main" id="{08022002-EACB-4BF0-BF7C-BD7BD1FCD4D6}"/>
              </a:ext>
            </a:extLst>
          </p:cNvPr>
          <p:cNvSpPr/>
          <p:nvPr/>
        </p:nvSpPr>
        <p:spPr>
          <a:xfrm>
            <a:off x="5166975" y="1950698"/>
            <a:ext cx="2484000" cy="792000"/>
          </a:xfrm>
          <a:prstGeom prst="borderCallout1">
            <a:avLst>
              <a:gd name="adj1" fmla="val 100650"/>
              <a:gd name="adj2" fmla="val 50678"/>
              <a:gd name="adj3" fmla="val 203591"/>
              <a:gd name="adj4" fmla="val -3902"/>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da-DK" sz="1200">
                <a:solidFill>
                  <a:schemeClr val="tx1"/>
                </a:solidFill>
              </a:rPr>
              <a:t>Udvidelse til basis scenariet og en realiseret høj vækst, vil skabe kapacitetsproblemer i 2042</a:t>
            </a:r>
            <a:endParaRPr lang="da-DK" sz="1200" noProof="0">
              <a:solidFill>
                <a:schemeClr val="tx1"/>
              </a:solidFill>
            </a:endParaRPr>
          </a:p>
          <a:p>
            <a:endParaRPr lang="da-DK" sz="1200" noProof="0" err="1">
              <a:solidFill>
                <a:schemeClr val="tx1"/>
              </a:solidFill>
            </a:endParaRPr>
          </a:p>
        </p:txBody>
      </p:sp>
      <p:sp>
        <p:nvSpPr>
          <p:cNvPr id="47" name="TextBox 46">
            <a:extLst>
              <a:ext uri="{FF2B5EF4-FFF2-40B4-BE49-F238E27FC236}">
                <a16:creationId xmlns:a16="http://schemas.microsoft.com/office/drawing/2014/main" id="{9809DDC7-219A-4656-A4D1-C849E825A1C4}"/>
              </a:ext>
            </a:extLst>
          </p:cNvPr>
          <p:cNvSpPr txBox="1"/>
          <p:nvPr/>
        </p:nvSpPr>
        <p:spPr>
          <a:xfrm>
            <a:off x="9654300" y="2499178"/>
            <a:ext cx="1537099" cy="430887"/>
          </a:xfrm>
          <a:prstGeom prst="rect">
            <a:avLst/>
          </a:prstGeom>
          <a:noFill/>
        </p:spPr>
        <p:txBody>
          <a:bodyPr wrap="square" lIns="0" tIns="0" rIns="0" bIns="0" rtlCol="0">
            <a:spAutoFit/>
          </a:bodyPr>
          <a:lstStyle/>
          <a:p>
            <a:r>
              <a:rPr lang="da-DK" sz="1400"/>
              <a:t>Udvidelse til høj vækstscenarie</a:t>
            </a:r>
          </a:p>
        </p:txBody>
      </p:sp>
      <p:sp>
        <p:nvSpPr>
          <p:cNvPr id="48" name="TextBox 47">
            <a:extLst>
              <a:ext uri="{FF2B5EF4-FFF2-40B4-BE49-F238E27FC236}">
                <a16:creationId xmlns:a16="http://schemas.microsoft.com/office/drawing/2014/main" id="{4777EA33-9D2C-4D46-A47A-DF04920E3AF1}"/>
              </a:ext>
            </a:extLst>
          </p:cNvPr>
          <p:cNvSpPr txBox="1"/>
          <p:nvPr/>
        </p:nvSpPr>
        <p:spPr>
          <a:xfrm>
            <a:off x="9654300" y="3343493"/>
            <a:ext cx="1537099" cy="430887"/>
          </a:xfrm>
          <a:prstGeom prst="rect">
            <a:avLst/>
          </a:prstGeom>
          <a:noFill/>
        </p:spPr>
        <p:txBody>
          <a:bodyPr wrap="square" lIns="0" tIns="0" rIns="0" bIns="0" rtlCol="0">
            <a:spAutoFit/>
          </a:bodyPr>
          <a:lstStyle/>
          <a:p>
            <a:r>
              <a:rPr lang="da-DK" sz="1400"/>
              <a:t>Udvidelse til basis scenarie</a:t>
            </a:r>
          </a:p>
        </p:txBody>
      </p:sp>
      <p:sp>
        <p:nvSpPr>
          <p:cNvPr id="49" name="TextBox 48">
            <a:extLst>
              <a:ext uri="{FF2B5EF4-FFF2-40B4-BE49-F238E27FC236}">
                <a16:creationId xmlns:a16="http://schemas.microsoft.com/office/drawing/2014/main" id="{BF073CA4-6C4C-4915-B9AA-A1A736010EB5}"/>
              </a:ext>
            </a:extLst>
          </p:cNvPr>
          <p:cNvSpPr txBox="1"/>
          <p:nvPr/>
        </p:nvSpPr>
        <p:spPr>
          <a:xfrm>
            <a:off x="9654300" y="4274718"/>
            <a:ext cx="1537099" cy="430887"/>
          </a:xfrm>
          <a:prstGeom prst="rect">
            <a:avLst/>
          </a:prstGeom>
          <a:noFill/>
        </p:spPr>
        <p:txBody>
          <a:bodyPr wrap="square" lIns="0" tIns="0" rIns="0" bIns="0" rtlCol="0">
            <a:spAutoFit/>
          </a:bodyPr>
          <a:lstStyle/>
          <a:p>
            <a:r>
              <a:rPr lang="da-DK" sz="1400"/>
              <a:t>Udvidelse til lav vækstscenarie</a:t>
            </a:r>
          </a:p>
        </p:txBody>
      </p:sp>
    </p:spTree>
    <p:extLst>
      <p:ext uri="{BB962C8B-B14F-4D97-AF65-F5344CB8AC3E}">
        <p14:creationId xmlns:p14="http://schemas.microsoft.com/office/powerpoint/2010/main" val="2111069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331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BCD693-4DBC-434C-BE42-FA9DC44FFC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6" name="Object 5" hidden="1">
                        <a:extLst>
                          <a:ext uri="{FF2B5EF4-FFF2-40B4-BE49-F238E27FC236}">
                            <a16:creationId xmlns:a16="http://schemas.microsoft.com/office/drawing/2014/main" id="{F1BCD693-4DBC-434C-BE42-FA9DC44FFC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FF253637-5325-45F8-8A16-F0F7649CD1D8}"/>
              </a:ext>
            </a:extLst>
          </p:cNvPr>
          <p:cNvSpPr>
            <a:spLocks noGrp="1"/>
          </p:cNvSpPr>
          <p:nvPr>
            <p:ph type="title"/>
          </p:nvPr>
        </p:nvSpPr>
        <p:spPr/>
        <p:txBody>
          <a:bodyPr vert="horz"/>
          <a:lstStyle/>
          <a:p>
            <a:r>
              <a:rPr lang="da-DK"/>
              <a:t>Analysen tager udgangspunkt i Aarhus Havns fremtidige konkurrenceevne</a:t>
            </a:r>
          </a:p>
        </p:txBody>
      </p:sp>
      <p:sp>
        <p:nvSpPr>
          <p:cNvPr id="14" name="Rounded Rectangle 69">
            <a:extLst>
              <a:ext uri="{FF2B5EF4-FFF2-40B4-BE49-F238E27FC236}">
                <a16:creationId xmlns:a16="http://schemas.microsoft.com/office/drawing/2014/main" id="{32ADB7DE-FB31-4EAA-A482-B5C65458249F}"/>
              </a:ext>
            </a:extLst>
          </p:cNvPr>
          <p:cNvSpPr/>
          <p:nvPr/>
        </p:nvSpPr>
        <p:spPr>
          <a:xfrm>
            <a:off x="364540" y="2937724"/>
            <a:ext cx="3597860" cy="2815764"/>
          </a:xfrm>
          <a:prstGeom prst="rect">
            <a:avLst/>
          </a:prstGeom>
          <a:solidFill>
            <a:schemeClr val="bg1"/>
          </a:solidFill>
          <a:ln w="28575">
            <a:solidFill>
              <a:srgbClr val="009DF0"/>
            </a:solidFill>
          </a:ln>
          <a:effectLst/>
        </p:spPr>
        <p:style>
          <a:lnRef idx="1">
            <a:schemeClr val="accent1"/>
          </a:lnRef>
          <a:fillRef idx="3">
            <a:schemeClr val="accent1"/>
          </a:fillRef>
          <a:effectRef idx="2">
            <a:schemeClr val="accent1"/>
          </a:effectRef>
          <a:fontRef idx="minor">
            <a:schemeClr val="lt1"/>
          </a:fontRef>
        </p:style>
        <p:txBody>
          <a:bodyPr wrap="square" lIns="91440" tIns="90000" rIns="90000" bIns="91440" rtlCol="0" anchor="t">
            <a:noAutofit/>
          </a:bodyPr>
          <a:lstStyle/>
          <a:p>
            <a:pPr defTabSz="457098" fontAlgn="base">
              <a:spcBef>
                <a:spcPct val="0"/>
              </a:spcBef>
              <a:spcAft>
                <a:spcPct val="0"/>
              </a:spcAft>
            </a:pPr>
            <a:r>
              <a:rPr lang="da-DK" sz="1600" b="1">
                <a:solidFill>
                  <a:srgbClr val="009DF0"/>
                </a:solidFill>
                <a:latin typeface="Verdana"/>
              </a:rPr>
              <a:t>Formål</a:t>
            </a:r>
          </a:p>
          <a:p>
            <a:pPr defTabSz="457098" fontAlgn="base">
              <a:spcBef>
                <a:spcPct val="0"/>
              </a:spcBef>
              <a:spcAft>
                <a:spcPct val="0"/>
              </a:spcAft>
            </a:pPr>
            <a:endParaRPr lang="da-DK" sz="1600" b="1">
              <a:solidFill>
                <a:srgbClr val="009DF0"/>
              </a:solidFill>
              <a:latin typeface="Verdana"/>
            </a:endParaRPr>
          </a:p>
          <a:p>
            <a:pPr defTabSz="457098" fontAlgn="base">
              <a:spcBef>
                <a:spcPct val="0"/>
              </a:spcBef>
              <a:spcAft>
                <a:spcPct val="0"/>
              </a:spcAft>
            </a:pPr>
            <a:r>
              <a:rPr lang="da-DK" sz="1600">
                <a:solidFill>
                  <a:schemeClr val="tx1"/>
                </a:solidFill>
                <a:latin typeface="Verdana"/>
              </a:rPr>
              <a:t>Rambøll Management Consulting har udarbejdet en markedsanalyse for Aarhus Havn, der har til formål at afdække det fremtidige behov for en havneudvidelse</a:t>
            </a:r>
          </a:p>
        </p:txBody>
      </p:sp>
      <p:sp>
        <p:nvSpPr>
          <p:cNvPr id="13" name="Rounded Rectangle 69">
            <a:extLst>
              <a:ext uri="{FF2B5EF4-FFF2-40B4-BE49-F238E27FC236}">
                <a16:creationId xmlns:a16="http://schemas.microsoft.com/office/drawing/2014/main" id="{8E31C7F6-252F-4FDA-A086-DB9BFF8ACB43}"/>
              </a:ext>
            </a:extLst>
          </p:cNvPr>
          <p:cNvSpPr/>
          <p:nvPr/>
        </p:nvSpPr>
        <p:spPr>
          <a:xfrm>
            <a:off x="4307890" y="2937724"/>
            <a:ext cx="3597860" cy="2815764"/>
          </a:xfrm>
          <a:prstGeom prst="rect">
            <a:avLst/>
          </a:prstGeom>
          <a:solidFill>
            <a:schemeClr val="bg1"/>
          </a:solidFill>
          <a:ln w="28575">
            <a:solidFill>
              <a:srgbClr val="009DF0"/>
            </a:solidFill>
          </a:ln>
          <a:effectLst/>
        </p:spPr>
        <p:style>
          <a:lnRef idx="1">
            <a:schemeClr val="accent1"/>
          </a:lnRef>
          <a:fillRef idx="3">
            <a:schemeClr val="accent1"/>
          </a:fillRef>
          <a:effectRef idx="2">
            <a:schemeClr val="accent1"/>
          </a:effectRef>
          <a:fontRef idx="minor">
            <a:schemeClr val="lt1"/>
          </a:fontRef>
        </p:style>
        <p:txBody>
          <a:bodyPr wrap="square" lIns="91440" tIns="90000" rIns="90000" bIns="91440" rtlCol="0" anchor="t">
            <a:noAutofit/>
          </a:bodyPr>
          <a:lstStyle/>
          <a:p>
            <a:pPr defTabSz="457098" fontAlgn="base">
              <a:spcBef>
                <a:spcPct val="0"/>
              </a:spcBef>
              <a:spcAft>
                <a:spcPct val="0"/>
              </a:spcAft>
            </a:pPr>
            <a:r>
              <a:rPr lang="da-DK" sz="1600" b="1">
                <a:solidFill>
                  <a:srgbClr val="009DF0"/>
                </a:solidFill>
                <a:latin typeface="Verdana"/>
              </a:rPr>
              <a:t>Omfang</a:t>
            </a:r>
          </a:p>
          <a:p>
            <a:pPr defTabSz="457098" fontAlgn="base">
              <a:spcBef>
                <a:spcPct val="0"/>
              </a:spcBef>
              <a:spcAft>
                <a:spcPct val="0"/>
              </a:spcAft>
            </a:pPr>
            <a:endParaRPr lang="da-DK" sz="1600" b="1">
              <a:solidFill>
                <a:srgbClr val="009DF0"/>
              </a:solidFill>
              <a:latin typeface="Verdana"/>
            </a:endParaRPr>
          </a:p>
          <a:p>
            <a:pPr defTabSz="457098" fontAlgn="base">
              <a:spcBef>
                <a:spcPct val="0"/>
              </a:spcBef>
              <a:spcAft>
                <a:spcPct val="0"/>
              </a:spcAft>
            </a:pPr>
            <a:r>
              <a:rPr lang="da-DK" sz="1600">
                <a:solidFill>
                  <a:schemeClr val="tx1"/>
                </a:solidFill>
                <a:latin typeface="Verdana"/>
              </a:rPr>
              <a:t>Analysen omfatter udviklingen i de forskellige godstyper på Aarhus Havn samt generelle tendenser i markedet, for at kunne estimere det fremtidige behov for yderligere arealer</a:t>
            </a:r>
          </a:p>
        </p:txBody>
      </p:sp>
      <p:sp>
        <p:nvSpPr>
          <p:cNvPr id="15" name="Rounded Rectangle 69">
            <a:extLst>
              <a:ext uri="{FF2B5EF4-FFF2-40B4-BE49-F238E27FC236}">
                <a16:creationId xmlns:a16="http://schemas.microsoft.com/office/drawing/2014/main" id="{62632920-85CE-4239-9BF5-5BAD09BC23C6}"/>
              </a:ext>
            </a:extLst>
          </p:cNvPr>
          <p:cNvSpPr/>
          <p:nvPr/>
        </p:nvSpPr>
        <p:spPr>
          <a:xfrm>
            <a:off x="8251240" y="2937724"/>
            <a:ext cx="3597860" cy="2815764"/>
          </a:xfrm>
          <a:prstGeom prst="rect">
            <a:avLst/>
          </a:prstGeom>
          <a:solidFill>
            <a:schemeClr val="bg1"/>
          </a:solidFill>
          <a:ln w="28575">
            <a:solidFill>
              <a:srgbClr val="009DF0"/>
            </a:solidFill>
          </a:ln>
          <a:effectLst/>
        </p:spPr>
        <p:style>
          <a:lnRef idx="1">
            <a:schemeClr val="accent1"/>
          </a:lnRef>
          <a:fillRef idx="3">
            <a:schemeClr val="accent1"/>
          </a:fillRef>
          <a:effectRef idx="2">
            <a:schemeClr val="accent1"/>
          </a:effectRef>
          <a:fontRef idx="minor">
            <a:schemeClr val="lt1"/>
          </a:fontRef>
        </p:style>
        <p:txBody>
          <a:bodyPr wrap="square" lIns="91440" tIns="90000" rIns="90000" bIns="91440" rtlCol="0" anchor="t">
            <a:noAutofit/>
          </a:bodyPr>
          <a:lstStyle/>
          <a:p>
            <a:pPr defTabSz="457098" fontAlgn="base">
              <a:spcBef>
                <a:spcPct val="0"/>
              </a:spcBef>
              <a:spcAft>
                <a:spcPct val="0"/>
              </a:spcAft>
            </a:pPr>
            <a:r>
              <a:rPr lang="da-DK" sz="1600" b="1">
                <a:solidFill>
                  <a:srgbClr val="009DF0"/>
                </a:solidFill>
                <a:latin typeface="Verdana"/>
              </a:rPr>
              <a:t>Informationsgrundlag</a:t>
            </a:r>
          </a:p>
          <a:p>
            <a:pPr defTabSz="457098" fontAlgn="base">
              <a:spcBef>
                <a:spcPct val="0"/>
              </a:spcBef>
              <a:spcAft>
                <a:spcPct val="0"/>
              </a:spcAft>
            </a:pPr>
            <a:endParaRPr lang="da-DK" sz="1600" b="1">
              <a:solidFill>
                <a:srgbClr val="009DF0"/>
              </a:solidFill>
              <a:latin typeface="Verdana"/>
            </a:endParaRPr>
          </a:p>
          <a:p>
            <a:pPr defTabSz="457098" fontAlgn="base">
              <a:spcBef>
                <a:spcPct val="0"/>
              </a:spcBef>
              <a:spcAft>
                <a:spcPct val="0"/>
              </a:spcAft>
            </a:pPr>
            <a:r>
              <a:rPr lang="da-DK" sz="1600">
                <a:solidFill>
                  <a:schemeClr val="tx1"/>
                </a:solidFill>
                <a:latin typeface="Verdana"/>
              </a:rPr>
              <a:t>Analysen tager udgangspunkt i offentlig tilgængeligt materiale, samt yderligere materiale udleveret af Aarhus Havn</a:t>
            </a:r>
          </a:p>
        </p:txBody>
      </p:sp>
      <p:grpSp>
        <p:nvGrpSpPr>
          <p:cNvPr id="9" name="Group 8">
            <a:extLst>
              <a:ext uri="{FF2B5EF4-FFF2-40B4-BE49-F238E27FC236}">
                <a16:creationId xmlns:a16="http://schemas.microsoft.com/office/drawing/2014/main" id="{A9D14CFF-EB07-48A0-ACE0-FF490A88376A}"/>
              </a:ext>
            </a:extLst>
          </p:cNvPr>
          <p:cNvGrpSpPr>
            <a:grpSpLocks/>
          </p:cNvGrpSpPr>
          <p:nvPr/>
        </p:nvGrpSpPr>
        <p:grpSpPr>
          <a:xfrm>
            <a:off x="9470798" y="1727192"/>
            <a:ext cx="1158744" cy="1158744"/>
            <a:chOff x="0" y="0"/>
            <a:chExt cx="914400" cy="914400"/>
          </a:xfrm>
        </p:grpSpPr>
        <p:sp>
          <p:nvSpPr>
            <p:cNvPr id="10" name="Rectangle 9">
              <a:extLst>
                <a:ext uri="{FF2B5EF4-FFF2-40B4-BE49-F238E27FC236}">
                  <a16:creationId xmlns:a16="http://schemas.microsoft.com/office/drawing/2014/main" id="{E409F178-713A-49D4-A0C8-61D8404C3F3E}"/>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6AD3E43-8A25-4C84-9AD2-D36FEE41C753}"/>
                </a:ext>
              </a:extLst>
            </p:cNvPr>
            <p:cNvPicPr>
              <a:picLocks noChangeAspect="1"/>
            </p:cNvPicPr>
            <p:nvPr/>
          </p:nvPicPr>
          <p:blipFill>
            <a:blip r:embed="rId6"/>
            <a:srcRect/>
            <a:stretch/>
          </p:blipFill>
          <p:spPr>
            <a:xfrm>
              <a:off x="93507" y="93508"/>
              <a:ext cx="727385" cy="727385"/>
            </a:xfrm>
            <a:prstGeom prst="rect">
              <a:avLst/>
            </a:prstGeom>
          </p:spPr>
        </p:pic>
      </p:grpSp>
      <p:grpSp>
        <p:nvGrpSpPr>
          <p:cNvPr id="12" name="Group 11">
            <a:extLst>
              <a:ext uri="{FF2B5EF4-FFF2-40B4-BE49-F238E27FC236}">
                <a16:creationId xmlns:a16="http://schemas.microsoft.com/office/drawing/2014/main" id="{5D9EE517-D881-4DE9-B4C5-3292E7C2E084}"/>
              </a:ext>
            </a:extLst>
          </p:cNvPr>
          <p:cNvGrpSpPr>
            <a:grpSpLocks/>
          </p:cNvGrpSpPr>
          <p:nvPr/>
        </p:nvGrpSpPr>
        <p:grpSpPr>
          <a:xfrm>
            <a:off x="5564253" y="1774817"/>
            <a:ext cx="1063494" cy="1063494"/>
            <a:chOff x="0" y="0"/>
            <a:chExt cx="914400" cy="914400"/>
          </a:xfrm>
        </p:grpSpPr>
        <p:sp>
          <p:nvSpPr>
            <p:cNvPr id="16" name="Rectangle 15">
              <a:extLst>
                <a:ext uri="{FF2B5EF4-FFF2-40B4-BE49-F238E27FC236}">
                  <a16:creationId xmlns:a16="http://schemas.microsoft.com/office/drawing/2014/main" id="{24F1F63D-8BA3-424F-94AF-38F8F41FB9BE}"/>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B968D629-931C-41C7-9A52-7AB27CCB12D2}"/>
                </a:ext>
              </a:extLst>
            </p:cNvPr>
            <p:cNvPicPr>
              <a:picLocks noChangeAspect="1"/>
            </p:cNvPicPr>
            <p:nvPr/>
          </p:nvPicPr>
          <p:blipFill>
            <a:blip r:embed="rId7"/>
            <a:srcRect/>
            <a:stretch/>
          </p:blipFill>
          <p:spPr>
            <a:xfrm>
              <a:off x="93507" y="93508"/>
              <a:ext cx="727385" cy="727385"/>
            </a:xfrm>
            <a:prstGeom prst="rect">
              <a:avLst/>
            </a:prstGeom>
          </p:spPr>
        </p:pic>
      </p:grpSp>
      <p:grpSp>
        <p:nvGrpSpPr>
          <p:cNvPr id="18" name="Group 17">
            <a:extLst>
              <a:ext uri="{FF2B5EF4-FFF2-40B4-BE49-F238E27FC236}">
                <a16:creationId xmlns:a16="http://schemas.microsoft.com/office/drawing/2014/main" id="{20E92EDC-930C-4C09-B4D3-7CBB42E9BABF}"/>
              </a:ext>
            </a:extLst>
          </p:cNvPr>
          <p:cNvGrpSpPr>
            <a:grpSpLocks/>
          </p:cNvGrpSpPr>
          <p:nvPr/>
        </p:nvGrpSpPr>
        <p:grpSpPr>
          <a:xfrm>
            <a:off x="1631723" y="1774818"/>
            <a:ext cx="1063493" cy="1063493"/>
            <a:chOff x="0" y="0"/>
            <a:chExt cx="914400" cy="914400"/>
          </a:xfrm>
        </p:grpSpPr>
        <p:sp>
          <p:nvSpPr>
            <p:cNvPr id="19" name="Rectangle 18">
              <a:extLst>
                <a:ext uri="{FF2B5EF4-FFF2-40B4-BE49-F238E27FC236}">
                  <a16:creationId xmlns:a16="http://schemas.microsoft.com/office/drawing/2014/main" id="{1ED50A93-9B55-4EFF-B1CA-AEFD110CB800}"/>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9016F509-1E79-4B57-80FD-7EAE0829E17A}"/>
                </a:ext>
              </a:extLst>
            </p:cNvPr>
            <p:cNvPicPr>
              <a:picLocks noChangeAspect="1"/>
            </p:cNvPicPr>
            <p:nvPr/>
          </p:nvPicPr>
          <p:blipFill>
            <a:blip r:embed="rId8"/>
            <a:srcRect/>
            <a:stretch/>
          </p:blipFill>
          <p:spPr>
            <a:xfrm>
              <a:off x="93507" y="93508"/>
              <a:ext cx="727385" cy="727385"/>
            </a:xfrm>
            <a:prstGeom prst="rect">
              <a:avLst/>
            </a:prstGeom>
          </p:spPr>
        </p:pic>
      </p:grpSp>
    </p:spTree>
    <p:extLst>
      <p:ext uri="{BB962C8B-B14F-4D97-AF65-F5344CB8AC3E}">
        <p14:creationId xmlns:p14="http://schemas.microsoft.com/office/powerpoint/2010/main" val="3650375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2F2135D5-70E5-4DDB-9916-ED0D5E1BEB8D}"/>
              </a:ext>
            </a:extLst>
          </p:cNvPr>
          <p:cNvGraphicFramePr>
            <a:graphicFrameLocks noChangeAspect="1"/>
          </p:cNvGraphicFramePr>
          <p:nvPr>
            <p:custDataLst>
              <p:tags r:id="rId1"/>
            </p:custDataLst>
            <p:extLst>
              <p:ext uri="{D42A27DB-BD31-4B8C-83A1-F6EECF244321}">
                <p14:modId xmlns:p14="http://schemas.microsoft.com/office/powerpoint/2010/main" val="1406474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0" name="Object 19" hidden="1">
                        <a:extLst>
                          <a:ext uri="{FF2B5EF4-FFF2-40B4-BE49-F238E27FC236}">
                            <a16:creationId xmlns:a16="http://schemas.microsoft.com/office/drawing/2014/main" id="{2F2135D5-70E5-4DDB-9916-ED0D5E1BEB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9A8B07-4125-47DC-BCDC-85A03B0D687F}"/>
              </a:ext>
            </a:extLst>
          </p:cNvPr>
          <p:cNvSpPr>
            <a:spLocks noGrp="1"/>
          </p:cNvSpPr>
          <p:nvPr>
            <p:ph type="title"/>
          </p:nvPr>
        </p:nvSpPr>
        <p:spPr/>
        <p:txBody>
          <a:bodyPr vert="horz"/>
          <a:lstStyle/>
          <a:p>
            <a:r>
              <a:rPr lang="da-DK"/>
              <a:t>Aarhus Havn har afgivet 65 hektar til de Bynære Arealer</a:t>
            </a:r>
          </a:p>
        </p:txBody>
      </p:sp>
      <p:sp>
        <p:nvSpPr>
          <p:cNvPr id="11" name="Rectangle 10">
            <a:extLst>
              <a:ext uri="{FF2B5EF4-FFF2-40B4-BE49-F238E27FC236}">
                <a16:creationId xmlns:a16="http://schemas.microsoft.com/office/drawing/2014/main" id="{59F30F8D-2583-4408-ABB0-046DB380882F}"/>
              </a:ext>
            </a:extLst>
          </p:cNvPr>
          <p:cNvSpPr/>
          <p:nvPr/>
        </p:nvSpPr>
        <p:spPr>
          <a:xfrm>
            <a:off x="1077307" y="2430167"/>
            <a:ext cx="306140" cy="293033"/>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88" name="Rectangle 87">
            <a:extLst>
              <a:ext uri="{FF2B5EF4-FFF2-40B4-BE49-F238E27FC236}">
                <a16:creationId xmlns:a16="http://schemas.microsoft.com/office/drawing/2014/main" id="{A77BC210-F3BB-439E-BF33-11032917FAD7}"/>
              </a:ext>
            </a:extLst>
          </p:cNvPr>
          <p:cNvSpPr/>
          <p:nvPr/>
        </p:nvSpPr>
        <p:spPr>
          <a:xfrm>
            <a:off x="1077307" y="2809746"/>
            <a:ext cx="306140" cy="293033"/>
          </a:xfrm>
          <a:prstGeom prst="rect">
            <a:avLst/>
          </a:prstGeom>
          <a:solidFill>
            <a:srgbClr val="F58CA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91" name="Rectangle 90">
            <a:extLst>
              <a:ext uri="{FF2B5EF4-FFF2-40B4-BE49-F238E27FC236}">
                <a16:creationId xmlns:a16="http://schemas.microsoft.com/office/drawing/2014/main" id="{F064592A-DCD4-4572-92D2-97CD6F248B78}"/>
              </a:ext>
            </a:extLst>
          </p:cNvPr>
          <p:cNvSpPr/>
          <p:nvPr/>
        </p:nvSpPr>
        <p:spPr>
          <a:xfrm>
            <a:off x="1077307" y="3189325"/>
            <a:ext cx="306140" cy="293033"/>
          </a:xfrm>
          <a:prstGeom prst="rect">
            <a:avLst/>
          </a:prstGeom>
          <a:solidFill>
            <a:srgbClr val="A0F0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94" name="Rectangle 93">
            <a:extLst>
              <a:ext uri="{FF2B5EF4-FFF2-40B4-BE49-F238E27FC236}">
                <a16:creationId xmlns:a16="http://schemas.microsoft.com/office/drawing/2014/main" id="{5A23B9E1-430F-46CF-A2BA-4FF8CCB13CA0}"/>
              </a:ext>
            </a:extLst>
          </p:cNvPr>
          <p:cNvSpPr/>
          <p:nvPr/>
        </p:nvSpPr>
        <p:spPr>
          <a:xfrm>
            <a:off x="1077307" y="3568904"/>
            <a:ext cx="306140" cy="293033"/>
          </a:xfrm>
          <a:prstGeom prst="rect">
            <a:avLst/>
          </a:prstGeom>
          <a:solidFill>
            <a:srgbClr val="EBC8F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97" name="Rectangle 96">
            <a:extLst>
              <a:ext uri="{FF2B5EF4-FFF2-40B4-BE49-F238E27FC236}">
                <a16:creationId xmlns:a16="http://schemas.microsoft.com/office/drawing/2014/main" id="{C32A936E-8818-4AAF-889A-03E7503D81DE}"/>
              </a:ext>
            </a:extLst>
          </p:cNvPr>
          <p:cNvSpPr/>
          <p:nvPr/>
        </p:nvSpPr>
        <p:spPr>
          <a:xfrm>
            <a:off x="1077307" y="3948483"/>
            <a:ext cx="306140" cy="293033"/>
          </a:xfrm>
          <a:prstGeom prst="rect">
            <a:avLst/>
          </a:prstGeom>
          <a:solidFill>
            <a:srgbClr val="EBCD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100" name="Rectangle 99">
            <a:extLst>
              <a:ext uri="{FF2B5EF4-FFF2-40B4-BE49-F238E27FC236}">
                <a16:creationId xmlns:a16="http://schemas.microsoft.com/office/drawing/2014/main" id="{034C024F-977F-41BC-9604-398AFA1F940A}"/>
              </a:ext>
            </a:extLst>
          </p:cNvPr>
          <p:cNvSpPr/>
          <p:nvPr/>
        </p:nvSpPr>
        <p:spPr>
          <a:xfrm>
            <a:off x="1077307" y="4328062"/>
            <a:ext cx="306140" cy="293033"/>
          </a:xfrm>
          <a:prstGeom prst="rect">
            <a:avLst/>
          </a:prstGeom>
          <a:solidFill>
            <a:srgbClr val="B96EC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103" name="Rectangle 102">
            <a:extLst>
              <a:ext uri="{FF2B5EF4-FFF2-40B4-BE49-F238E27FC236}">
                <a16:creationId xmlns:a16="http://schemas.microsoft.com/office/drawing/2014/main" id="{45C8D04F-750D-44EA-B5B9-413CCF7B7CCB}"/>
              </a:ext>
            </a:extLst>
          </p:cNvPr>
          <p:cNvSpPr/>
          <p:nvPr/>
        </p:nvSpPr>
        <p:spPr>
          <a:xfrm>
            <a:off x="1077307" y="4707641"/>
            <a:ext cx="306140" cy="293033"/>
          </a:xfrm>
          <a:prstGeom prst="rect">
            <a:avLst/>
          </a:prstGeom>
          <a:solidFill>
            <a:srgbClr val="9CDCA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pic>
        <p:nvPicPr>
          <p:cNvPr id="15" name="Picture 14">
            <a:extLst>
              <a:ext uri="{FF2B5EF4-FFF2-40B4-BE49-F238E27FC236}">
                <a16:creationId xmlns:a16="http://schemas.microsoft.com/office/drawing/2014/main" id="{F92180AF-4111-4C73-9CFB-D5E927690DE4}"/>
              </a:ext>
            </a:extLst>
          </p:cNvPr>
          <p:cNvPicPr>
            <a:picLocks noChangeAspect="1"/>
          </p:cNvPicPr>
          <p:nvPr/>
        </p:nvPicPr>
        <p:blipFill>
          <a:blip r:embed="rId6"/>
          <a:stretch>
            <a:fillRect/>
          </a:stretch>
        </p:blipFill>
        <p:spPr>
          <a:xfrm>
            <a:off x="1074807" y="5466799"/>
            <a:ext cx="306140" cy="293033"/>
          </a:xfrm>
          <a:prstGeom prst="rect">
            <a:avLst/>
          </a:prstGeom>
        </p:spPr>
      </p:pic>
      <p:sp>
        <p:nvSpPr>
          <p:cNvPr id="17" name="TextBox 16">
            <a:extLst>
              <a:ext uri="{FF2B5EF4-FFF2-40B4-BE49-F238E27FC236}">
                <a16:creationId xmlns:a16="http://schemas.microsoft.com/office/drawing/2014/main" id="{8A2453A8-FF6B-49D2-82C3-4DE74B0E20AF}"/>
              </a:ext>
            </a:extLst>
          </p:cNvPr>
          <p:cNvSpPr txBox="1"/>
          <p:nvPr/>
        </p:nvSpPr>
        <p:spPr>
          <a:xfrm>
            <a:off x="359999" y="1862434"/>
            <a:ext cx="4993666" cy="215444"/>
          </a:xfrm>
          <a:prstGeom prst="rect">
            <a:avLst/>
          </a:prstGeom>
          <a:noFill/>
        </p:spPr>
        <p:txBody>
          <a:bodyPr wrap="square" lIns="0" tIns="0" rIns="0" bIns="0" rtlCol="0">
            <a:spAutoFit/>
          </a:bodyPr>
          <a:lstStyle/>
          <a:p>
            <a:r>
              <a:rPr lang="da-DK" sz="1400" b="1"/>
              <a:t>Udbygning af Aarhus Havn fra 1998 til 2022</a:t>
            </a:r>
          </a:p>
        </p:txBody>
      </p:sp>
      <p:graphicFrame>
        <p:nvGraphicFramePr>
          <p:cNvPr id="3" name="Table 4">
            <a:extLst>
              <a:ext uri="{FF2B5EF4-FFF2-40B4-BE49-F238E27FC236}">
                <a16:creationId xmlns:a16="http://schemas.microsoft.com/office/drawing/2014/main" id="{A6AC48F0-9DF1-41BB-AA8C-1EB8BDE545DF}"/>
              </a:ext>
            </a:extLst>
          </p:cNvPr>
          <p:cNvGraphicFramePr>
            <a:graphicFrameLocks noGrp="1"/>
          </p:cNvGraphicFramePr>
          <p:nvPr>
            <p:extLst>
              <p:ext uri="{D42A27DB-BD31-4B8C-83A1-F6EECF244321}">
                <p14:modId xmlns:p14="http://schemas.microsoft.com/office/powerpoint/2010/main" val="2279425073"/>
              </p:ext>
            </p:extLst>
          </p:nvPr>
        </p:nvGraphicFramePr>
        <p:xfrm>
          <a:off x="1394001" y="2411361"/>
          <a:ext cx="3125133" cy="3782460"/>
        </p:xfrm>
        <a:graphic>
          <a:graphicData uri="http://schemas.openxmlformats.org/drawingml/2006/table">
            <a:tbl>
              <a:tblPr firstRow="1" bandRow="1">
                <a:tableStyleId>{5C22544A-7EE6-4342-B048-85BDC9FD1C3A}</a:tableStyleId>
              </a:tblPr>
              <a:tblGrid>
                <a:gridCol w="1816355">
                  <a:extLst>
                    <a:ext uri="{9D8B030D-6E8A-4147-A177-3AD203B41FA5}">
                      <a16:colId xmlns:a16="http://schemas.microsoft.com/office/drawing/2014/main" val="3441793566"/>
                    </a:ext>
                  </a:extLst>
                </a:gridCol>
                <a:gridCol w="1308778">
                  <a:extLst>
                    <a:ext uri="{9D8B030D-6E8A-4147-A177-3AD203B41FA5}">
                      <a16:colId xmlns:a16="http://schemas.microsoft.com/office/drawing/2014/main" val="405505385"/>
                    </a:ext>
                  </a:extLst>
                </a:gridCol>
              </a:tblGrid>
              <a:tr h="362700">
                <a:tc>
                  <a:txBody>
                    <a:bodyPr/>
                    <a:lstStyle/>
                    <a:p>
                      <a:r>
                        <a:rPr lang="da-DK" sz="1400" b="0">
                          <a:solidFill>
                            <a:schemeClr val="tx1"/>
                          </a:solidFill>
                        </a:rPr>
                        <a:t>Areal 1998</a:t>
                      </a:r>
                    </a:p>
                  </a:txBody>
                  <a:tcPr>
                    <a:noFill/>
                  </a:tcPr>
                </a:tc>
                <a:tc>
                  <a:txBody>
                    <a:bodyPr/>
                    <a:lstStyle/>
                    <a:p>
                      <a:pPr algn="r"/>
                      <a:r>
                        <a:rPr lang="da-DK" sz="1400" b="0">
                          <a:solidFill>
                            <a:schemeClr val="tx1"/>
                          </a:solidFill>
                        </a:rPr>
                        <a:t>188 ha</a:t>
                      </a:r>
                      <a:endParaRPr lang="da-DK" sz="1400" b="0" baseline="30000">
                        <a:solidFill>
                          <a:schemeClr val="tx1"/>
                        </a:solidFill>
                      </a:endParaRPr>
                    </a:p>
                  </a:txBody>
                  <a:tcPr>
                    <a:noFill/>
                  </a:tcPr>
                </a:tc>
                <a:extLst>
                  <a:ext uri="{0D108BD9-81ED-4DB2-BD59-A6C34878D82A}">
                    <a16:rowId xmlns:a16="http://schemas.microsoft.com/office/drawing/2014/main" val="1379766645"/>
                  </a:ext>
                </a:extLst>
              </a:tr>
              <a:tr h="362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Areal tilgået 2000</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39 ha</a:t>
                      </a:r>
                      <a:endParaRPr lang="da-DK" sz="1400" b="0" baseline="30000">
                        <a:solidFill>
                          <a:schemeClr val="tx1"/>
                        </a:solidFill>
                      </a:endParaRPr>
                    </a:p>
                  </a:txBody>
                  <a:tcPr>
                    <a:noFill/>
                  </a:tcPr>
                </a:tc>
                <a:extLst>
                  <a:ext uri="{0D108BD9-81ED-4DB2-BD59-A6C34878D82A}">
                    <a16:rowId xmlns:a16="http://schemas.microsoft.com/office/drawing/2014/main" val="1875377643"/>
                  </a:ext>
                </a:extLst>
              </a:tr>
              <a:tr h="362700">
                <a:tc>
                  <a:txBody>
                    <a:bodyPr/>
                    <a:lstStyle/>
                    <a:p>
                      <a:r>
                        <a:rPr lang="da-DK" sz="1400"/>
                        <a:t>Areal tilgået 2006</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76 ha</a:t>
                      </a:r>
                      <a:endParaRPr lang="da-DK" sz="1400" b="0" baseline="30000">
                        <a:solidFill>
                          <a:schemeClr val="tx1"/>
                        </a:solidFill>
                      </a:endParaRPr>
                    </a:p>
                  </a:txBody>
                  <a:tcPr>
                    <a:noFill/>
                  </a:tcPr>
                </a:tc>
                <a:extLst>
                  <a:ext uri="{0D108BD9-81ED-4DB2-BD59-A6C34878D82A}">
                    <a16:rowId xmlns:a16="http://schemas.microsoft.com/office/drawing/2014/main" val="795493687"/>
                  </a:ext>
                </a:extLst>
              </a:tr>
              <a:tr h="362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Areal tilgået 2012</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10 ha</a:t>
                      </a:r>
                      <a:endParaRPr lang="da-DK" sz="1400" b="0" baseline="30000">
                        <a:solidFill>
                          <a:schemeClr val="tx1"/>
                        </a:solidFill>
                      </a:endParaRPr>
                    </a:p>
                  </a:txBody>
                  <a:tcPr>
                    <a:noFill/>
                  </a:tcPr>
                </a:tc>
                <a:extLst>
                  <a:ext uri="{0D108BD9-81ED-4DB2-BD59-A6C34878D82A}">
                    <a16:rowId xmlns:a16="http://schemas.microsoft.com/office/drawing/2014/main" val="1397509378"/>
                  </a:ext>
                </a:extLst>
              </a:tr>
              <a:tr h="362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Areal tilgået 2018</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13 ha</a:t>
                      </a:r>
                      <a:endParaRPr lang="da-DK" sz="1400" b="0" baseline="30000">
                        <a:solidFill>
                          <a:schemeClr val="tx1"/>
                        </a:solidFill>
                      </a:endParaRPr>
                    </a:p>
                  </a:txBody>
                  <a:tcPr>
                    <a:noFill/>
                  </a:tcPr>
                </a:tc>
                <a:extLst>
                  <a:ext uri="{0D108BD9-81ED-4DB2-BD59-A6C34878D82A}">
                    <a16:rowId xmlns:a16="http://schemas.microsoft.com/office/drawing/2014/main" val="3053614635"/>
                  </a:ext>
                </a:extLst>
              </a:tr>
              <a:tr h="362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Areal tilgået 2020</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5 ha</a:t>
                      </a:r>
                      <a:endParaRPr lang="da-DK" sz="1400" b="0" baseline="30000">
                        <a:solidFill>
                          <a:schemeClr val="tx1"/>
                        </a:solidFill>
                      </a:endParaRPr>
                    </a:p>
                  </a:txBody>
                  <a:tcPr>
                    <a:noFill/>
                  </a:tcPr>
                </a:tc>
                <a:extLst>
                  <a:ext uri="{0D108BD9-81ED-4DB2-BD59-A6C34878D82A}">
                    <a16:rowId xmlns:a16="http://schemas.microsoft.com/office/drawing/2014/main" val="1629917756"/>
                  </a:ext>
                </a:extLst>
              </a:tr>
              <a:tr h="362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Areal tilgået 2021</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11 ha</a:t>
                      </a:r>
                      <a:endParaRPr lang="da-DK" sz="1400" b="0" baseline="30000">
                        <a:solidFill>
                          <a:schemeClr val="tx1"/>
                        </a:solidFill>
                      </a:endParaRPr>
                    </a:p>
                  </a:txBody>
                  <a:tcPr>
                    <a:noFill/>
                  </a:tcPr>
                </a:tc>
                <a:extLst>
                  <a:ext uri="{0D108BD9-81ED-4DB2-BD59-A6C34878D82A}">
                    <a16:rowId xmlns:a16="http://schemas.microsoft.com/office/drawing/2014/main" val="3205439110"/>
                  </a:ext>
                </a:extLst>
              </a:tr>
              <a:tr h="362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Areal under klargøring</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baseline="0">
                          <a:solidFill>
                            <a:schemeClr val="tx1"/>
                          </a:solidFill>
                        </a:rPr>
                        <a:t>6 ha</a:t>
                      </a:r>
                      <a:endParaRPr lang="da-DK" sz="1400" b="0" baseline="30000">
                        <a:solidFill>
                          <a:schemeClr val="tx1"/>
                        </a:solidFill>
                      </a:endParaRPr>
                    </a:p>
                  </a:txBody>
                  <a:tcPr>
                    <a:noFill/>
                  </a:tcPr>
                </a:tc>
                <a:extLst>
                  <a:ext uri="{0D108BD9-81ED-4DB2-BD59-A6C34878D82A}">
                    <a16:rowId xmlns:a16="http://schemas.microsoft.com/office/drawing/2014/main" val="2631385940"/>
                  </a:ext>
                </a:extLst>
              </a:tr>
              <a:tr h="362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Areal fragået</a:t>
                      </a:r>
                    </a:p>
                  </a:txBody>
                  <a:tcPr>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-65 ha</a:t>
                      </a:r>
                      <a:endParaRPr lang="da-DK" sz="1400" b="0" baseline="30000">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5120956"/>
                  </a:ext>
                </a:extLst>
              </a:tr>
              <a:tr h="362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a:t>Sum</a:t>
                      </a:r>
                    </a:p>
                  </a:txBody>
                  <a:tcPr>
                    <a:lnT w="1270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1" kern="1200">
                          <a:solidFill>
                            <a:schemeClr val="tx1"/>
                          </a:solidFill>
                          <a:latin typeface="+mn-lt"/>
                          <a:ea typeface="+mn-ea"/>
                          <a:cs typeface="+mn-cs"/>
                        </a:rPr>
                        <a:t>283 ha</a:t>
                      </a:r>
                      <a:endParaRPr lang="da-DK" sz="1400" b="1" kern="1200" baseline="300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55237392"/>
                  </a:ext>
                </a:extLst>
              </a:tr>
            </a:tbl>
          </a:graphicData>
        </a:graphic>
      </p:graphicFrame>
      <p:sp>
        <p:nvSpPr>
          <p:cNvPr id="28" name="Oval 27">
            <a:extLst>
              <a:ext uri="{FF2B5EF4-FFF2-40B4-BE49-F238E27FC236}">
                <a16:creationId xmlns:a16="http://schemas.microsoft.com/office/drawing/2014/main" id="{AF2083C8-2CB3-46EE-BFBE-6EEE9EDC68A2}"/>
              </a:ext>
            </a:extLst>
          </p:cNvPr>
          <p:cNvSpPr/>
          <p:nvPr/>
        </p:nvSpPr>
        <p:spPr>
          <a:xfrm rot="19524871">
            <a:off x="1065328" y="5846380"/>
            <a:ext cx="336319" cy="271873"/>
          </a:xfrm>
          <a:prstGeom prst="ellipse">
            <a:avLst/>
          </a:prstGeom>
          <a:solidFill>
            <a:srgbClr val="C9EC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7" name="TextBox 26">
            <a:extLst>
              <a:ext uri="{FF2B5EF4-FFF2-40B4-BE49-F238E27FC236}">
                <a16:creationId xmlns:a16="http://schemas.microsoft.com/office/drawing/2014/main" id="{AE76BC50-5902-4520-AA29-138176A3F4DF}"/>
              </a:ext>
            </a:extLst>
          </p:cNvPr>
          <p:cNvSpPr txBox="1"/>
          <p:nvPr/>
        </p:nvSpPr>
        <p:spPr>
          <a:xfrm>
            <a:off x="4625277" y="2812520"/>
            <a:ext cx="998047" cy="30777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160 ha</a:t>
            </a:r>
            <a:endParaRPr lang="da-DK" sz="1400" b="0" baseline="30000">
              <a:solidFill>
                <a:schemeClr val="tx1"/>
              </a:solidFill>
            </a:endParaRPr>
          </a:p>
        </p:txBody>
      </p:sp>
      <p:sp>
        <p:nvSpPr>
          <p:cNvPr id="9" name="Right Brace 8">
            <a:extLst>
              <a:ext uri="{FF2B5EF4-FFF2-40B4-BE49-F238E27FC236}">
                <a16:creationId xmlns:a16="http://schemas.microsoft.com/office/drawing/2014/main" id="{0AC97DC5-D29A-49CD-ACF1-24170E7FE880}"/>
              </a:ext>
            </a:extLst>
          </p:cNvPr>
          <p:cNvSpPr/>
          <p:nvPr/>
        </p:nvSpPr>
        <p:spPr>
          <a:xfrm>
            <a:off x="4511069" y="2728452"/>
            <a:ext cx="229046" cy="2651801"/>
          </a:xfrm>
          <a:prstGeom prst="rightBrace">
            <a:avLst>
              <a:gd name="adj1" fmla="val 8333"/>
              <a:gd name="adj2" fmla="val 9313"/>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pic>
        <p:nvPicPr>
          <p:cNvPr id="10" name="Picture 9">
            <a:extLst>
              <a:ext uri="{FF2B5EF4-FFF2-40B4-BE49-F238E27FC236}">
                <a16:creationId xmlns:a16="http://schemas.microsoft.com/office/drawing/2014/main" id="{B455C2F8-D62F-436E-92D6-5A7F9C1DCF45}"/>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632" b="95455" l="1070" r="98930">
                        <a14:foregroundMark x1="35561" y1="3147" x2="29545" y2="8974"/>
                        <a14:foregroundMark x1="29545" y1="8974" x2="28342" y2="11422"/>
                        <a14:foregroundMark x1="40508" y1="9441" x2="35695" y2="2098"/>
                        <a14:foregroundMark x1="35695" y1="2098" x2="42513" y2="8392"/>
                        <a14:foregroundMark x1="42513" y1="8392" x2="42647" y2="8392"/>
                        <a14:foregroundMark x1="40909" y1="4779" x2="31283" y2="1748"/>
                        <a14:foregroundMark x1="31283" y1="1748" x2="40775" y2="5012"/>
                        <a14:foregroundMark x1="40775" y1="5012" x2="40909" y2="4779"/>
                        <a14:foregroundMark x1="32487" y1="2098" x2="19786" y2="20862"/>
                        <a14:foregroundMark x1="19786" y1="20862" x2="12968" y2="64103"/>
                        <a14:foregroundMark x1="12968" y1="64103" x2="7353" y2="58625"/>
                        <a14:foregroundMark x1="48529" y1="28089" x2="43048" y2="58508"/>
                        <a14:foregroundMark x1="98128" y1="51399" x2="81150" y2="52681"/>
                        <a14:foregroundMark x1="81150" y1="52681" x2="85561" y2="61072"/>
                        <a14:foregroundMark x1="85561" y1="61072" x2="95321" y2="52214"/>
                        <a14:foregroundMark x1="95321" y1="52214" x2="86364" y2="55245"/>
                        <a14:foregroundMark x1="86364" y1="55245" x2="86765" y2="53147"/>
                        <a14:foregroundMark x1="88503" y1="50350" x2="92914" y2="60373"/>
                        <a14:foregroundMark x1="92914" y1="60373" x2="77139" y2="68998"/>
                        <a14:foregroundMark x1="41578" y1="92308" x2="3877" y2="89627"/>
                        <a14:foregroundMark x1="3877" y1="89627" x2="7754" y2="77739"/>
                        <a14:foregroundMark x1="41043" y1="93939" x2="29144" y2="91958"/>
                        <a14:foregroundMark x1="1070" y1="91492" x2="10027" y2="89394"/>
                        <a14:foregroundMark x1="10027" y1="89394" x2="11765" y2="89394"/>
                        <a14:foregroundMark x1="2941" y1="90793" x2="2674" y2="83683"/>
                        <a14:foregroundMark x1="2674" y1="83683" x2="12299" y2="62937"/>
                        <a14:foregroundMark x1="3342" y1="79254" x2="3610" y2="79487"/>
                        <a14:foregroundMark x1="1203" y1="92191" x2="13636" y2="32867"/>
                        <a14:foregroundMark x1="13636" y1="32867" x2="17781" y2="26107"/>
                        <a14:foregroundMark x1="17781" y1="26107" x2="18717" y2="22494"/>
                        <a14:foregroundMark x1="39706" y1="37879" x2="39572" y2="45105"/>
                        <a14:foregroundMark x1="40775" y1="38345" x2="40374" y2="43590"/>
                        <a14:foregroundMark x1="29144" y1="44639" x2="33289" y2="40093"/>
                        <a14:foregroundMark x1="31818" y1="42075" x2="15909" y2="65501"/>
                        <a14:foregroundMark x1="15909" y1="65501" x2="35829" y2="37995"/>
                        <a14:foregroundMark x1="35829" y1="37995" x2="36765" y2="34382"/>
                        <a14:foregroundMark x1="29679" y1="1865" x2="45053" y2="2448"/>
                        <a14:foregroundMark x1="45053" y1="2448" x2="55214" y2="27040"/>
                        <a14:foregroundMark x1="55214" y1="27040" x2="74198" y2="36247"/>
                        <a14:foregroundMark x1="74198" y1="36247" x2="86765" y2="38928"/>
                        <a14:foregroundMark x1="86765" y1="38928" x2="99733" y2="53730"/>
                        <a14:foregroundMark x1="99733" y1="53730" x2="54412" y2="87646"/>
                        <a14:foregroundMark x1="54412" y1="87646" x2="21390" y2="93473"/>
                        <a14:foregroundMark x1="21390" y1="93473" x2="6684" y2="92774"/>
                        <a14:foregroundMark x1="6684" y1="92774" x2="2139" y2="85548"/>
                        <a14:foregroundMark x1="2139" y1="85548" x2="17380" y2="21795"/>
                        <a14:foregroundMark x1="17380" y1="21795" x2="29545" y2="2448"/>
                        <a14:foregroundMark x1="50668" y1="36014" x2="46791" y2="42308"/>
                        <a14:foregroundMark x1="46791" y1="42308" x2="47727" y2="31702"/>
                        <a14:foregroundMark x1="47727" y1="31702" x2="45989" y2="29953"/>
                        <a14:foregroundMark x1="48797" y1="30886" x2="40909" y2="50000"/>
                        <a14:foregroundMark x1="40909" y1="50000" x2="40909" y2="51399"/>
                        <a14:foregroundMark x1="40775" y1="49417" x2="41578" y2="36014"/>
                        <a14:foregroundMark x1="41578" y1="36014" x2="41845" y2="43240"/>
                        <a14:foregroundMark x1="41845" y1="43240" x2="41444" y2="34615"/>
                        <a14:foregroundMark x1="41444" y1="34615" x2="28075" y2="38811"/>
                        <a14:foregroundMark x1="28075" y1="38811" x2="28342" y2="47669"/>
                        <a14:foregroundMark x1="28342" y1="47669" x2="23128" y2="60956"/>
                        <a14:foregroundMark x1="23128" y1="60956" x2="33422" y2="64219"/>
                        <a14:foregroundMark x1="33422" y1="64219" x2="35963" y2="72261"/>
                        <a14:foregroundMark x1="35963" y1="72261" x2="40909" y2="55245"/>
                        <a14:foregroundMark x1="40909" y1="55245" x2="57888" y2="53963"/>
                        <a14:foregroundMark x1="57888" y1="53963" x2="54679" y2="46270"/>
                        <a14:foregroundMark x1="54679" y1="46270" x2="57888" y2="38228"/>
                        <a14:foregroundMark x1="57888" y1="38228" x2="51872" y2="25524"/>
                        <a14:foregroundMark x1="51872" y1="25524" x2="64305" y2="33916"/>
                        <a14:foregroundMark x1="64305" y1="33916" x2="61096" y2="40676"/>
                        <a14:foregroundMark x1="61096" y1="40676" x2="79412" y2="39860"/>
                        <a14:foregroundMark x1="79412" y1="39860" x2="85829" y2="44988"/>
                        <a14:foregroundMark x1="85829" y1="44988" x2="63770" y2="61305"/>
                        <a14:foregroundMark x1="63770" y1="61305" x2="60561" y2="61189"/>
                        <a14:foregroundMark x1="66979" y1="42308" x2="32219" y2="80769"/>
                        <a14:foregroundMark x1="52139" y1="24009" x2="50000" y2="61772"/>
                        <a14:foregroundMark x1="50000" y1="61772" x2="44920" y2="75874"/>
                        <a14:foregroundMark x1="44920" y1="75874" x2="34626" y2="75641"/>
                        <a14:foregroundMark x1="34626" y1="75641" x2="35027" y2="34732"/>
                        <a14:foregroundMark x1="35027" y1="42075" x2="16711" y2="71795"/>
                        <a14:foregroundMark x1="33690" y1="73776" x2="22861" y2="87296"/>
                        <a14:foregroundMark x1="50000" y1="20163" x2="21658" y2="40559"/>
                        <a14:foregroundMark x1="21658" y1="40559" x2="16444" y2="50699"/>
                        <a14:foregroundMark x1="16444" y1="50699" x2="16176" y2="54312"/>
                        <a14:foregroundMark x1="32754" y1="9674" x2="22326" y2="18881"/>
                        <a14:foregroundMark x1="22326" y1="18881" x2="22326" y2="18881"/>
                        <a14:foregroundMark x1="39706" y1="24476" x2="32888" y2="18298"/>
                        <a14:foregroundMark x1="27807" y1="33450" x2="17246" y2="26107"/>
                        <a14:foregroundMark x1="22326" y1="46620" x2="16176" y2="55245"/>
                        <a14:foregroundMark x1="16176" y1="55245" x2="24198" y2="40676"/>
                        <a14:foregroundMark x1="25267" y1="93823" x2="43850" y2="93823"/>
                        <a14:foregroundMark x1="43850" y1="93823" x2="56016" y2="87995"/>
                        <a14:foregroundMark x1="56016" y1="87995" x2="84893" y2="65967"/>
                        <a14:foregroundMark x1="47727" y1="95455" x2="26604" y2="93706"/>
                        <a14:foregroundMark x1="26604" y1="93706" x2="19786" y2="90210"/>
                        <a14:foregroundMark x1="95321" y1="59324" x2="79144" y2="67483"/>
                        <a14:foregroundMark x1="95588" y1="57809" x2="87433" y2="67599"/>
                        <a14:foregroundMark x1="87433" y1="67599" x2="87433" y2="59790"/>
                        <a14:foregroundMark x1="87433" y1="59790" x2="94920" y2="64685"/>
                        <a14:foregroundMark x1="94920" y1="64685" x2="82888" y2="67832"/>
                        <a14:foregroundMark x1="82888" y1="67832" x2="85428" y2="59790"/>
                        <a14:foregroundMark x1="85428" y1="59790" x2="93048" y2="63287"/>
                        <a14:foregroundMark x1="93048" y1="63287" x2="86765" y2="68182"/>
                        <a14:foregroundMark x1="32219" y1="1748" x2="32620" y2="2098"/>
                        <a14:foregroundMark x1="49332" y1="11538" x2="49465" y2="12238"/>
                        <a14:foregroundMark x1="50936" y1="15152" x2="49599" y2="14569"/>
                        <a14:foregroundMark x1="51203" y1="13170" x2="57487" y2="24242"/>
                        <a14:foregroundMark x1="57487" y1="24242" x2="57888" y2="31702"/>
                        <a14:foregroundMark x1="57888" y1="31702" x2="57888" y2="31702"/>
                        <a14:foregroundMark x1="45989" y1="5828" x2="56684" y2="12704"/>
                        <a14:foregroundMark x1="56684" y1="12704" x2="54011" y2="20862"/>
                        <a14:foregroundMark x1="54011" y1="20862" x2="54011" y2="21096"/>
                        <a14:foregroundMark x1="97326" y1="55128" x2="94519" y2="66667"/>
                        <a14:foregroundMark x1="94519" y1="66667" x2="87567" y2="63054"/>
                        <a14:foregroundMark x1="87567" y1="63054" x2="96123" y2="55944"/>
                        <a14:foregroundMark x1="5615" y1="90326" x2="6283" y2="90326"/>
                        <a14:foregroundMark x1="3476" y1="91492" x2="4144" y2="93590"/>
                        <a14:foregroundMark x1="2005" y1="92890" x2="1203" y2="92774"/>
                        <a14:foregroundMark x1="6952" y1="60256" x2="8556" y2="60256"/>
                        <a14:foregroundMark x1="9225" y1="56876" x2="7086" y2="56760"/>
                        <a14:foregroundMark x1="7620" y1="56760" x2="9893" y2="50932"/>
                        <a14:foregroundMark x1="8556" y1="55128" x2="7086" y2="59557"/>
                        <a14:foregroundMark x1="79947" y1="37179" x2="74866" y2="35664"/>
                        <a14:foregroundMark x1="98930" y1="50350" x2="97861" y2="50466"/>
                        <a14:foregroundMark x1="98396" y1="49883" x2="97059" y2="49883"/>
                        <a14:foregroundMark x1="97594" y1="48834" x2="97059" y2="46270"/>
                      </a14:backgroundRemoval>
                    </a14:imgEffect>
                  </a14:imgLayer>
                </a14:imgProps>
              </a:ext>
            </a:extLst>
          </a:blip>
          <a:srcRect l="1390"/>
          <a:stretch/>
        </p:blipFill>
        <p:spPr>
          <a:xfrm>
            <a:off x="6525850" y="1592049"/>
            <a:ext cx="3963730" cy="4610751"/>
          </a:xfrm>
          <a:prstGeom prst="rect">
            <a:avLst/>
          </a:prstGeom>
        </p:spPr>
      </p:pic>
      <p:sp>
        <p:nvSpPr>
          <p:cNvPr id="6" name="Oval 5">
            <a:extLst>
              <a:ext uri="{FF2B5EF4-FFF2-40B4-BE49-F238E27FC236}">
                <a16:creationId xmlns:a16="http://schemas.microsoft.com/office/drawing/2014/main" id="{CA0D6064-D2C1-4DA7-8D4D-EC52784444B8}"/>
              </a:ext>
            </a:extLst>
          </p:cNvPr>
          <p:cNvSpPr/>
          <p:nvPr/>
        </p:nvSpPr>
        <p:spPr>
          <a:xfrm rot="19524871">
            <a:off x="5937855" y="3173548"/>
            <a:ext cx="5015835" cy="2698010"/>
          </a:xfrm>
          <a:prstGeom prst="ellipse">
            <a:avLst/>
          </a:prstGeom>
          <a:solidFill>
            <a:srgbClr val="C9EC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2" name="Rectangle 51">
            <a:extLst>
              <a:ext uri="{FF2B5EF4-FFF2-40B4-BE49-F238E27FC236}">
                <a16:creationId xmlns:a16="http://schemas.microsoft.com/office/drawing/2014/main" id="{9798F952-9342-4E47-8FA7-0B50DFE11D9C}"/>
              </a:ext>
            </a:extLst>
          </p:cNvPr>
          <p:cNvSpPr/>
          <p:nvPr/>
        </p:nvSpPr>
        <p:spPr>
          <a:xfrm>
            <a:off x="1073725" y="5087220"/>
            <a:ext cx="306140" cy="293033"/>
          </a:xfrm>
          <a:prstGeom prst="rect">
            <a:avLst/>
          </a:prstGeom>
          <a:solidFill>
            <a:srgbClr val="BA885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21" name="Freeform: Shape 20">
            <a:extLst>
              <a:ext uri="{FF2B5EF4-FFF2-40B4-BE49-F238E27FC236}">
                <a16:creationId xmlns:a16="http://schemas.microsoft.com/office/drawing/2014/main" id="{743BB3B7-EC64-4209-9A7C-37322C5E8DA1}"/>
              </a:ext>
            </a:extLst>
          </p:cNvPr>
          <p:cNvSpPr/>
          <p:nvPr/>
        </p:nvSpPr>
        <p:spPr>
          <a:xfrm>
            <a:off x="8275445" y="3400014"/>
            <a:ext cx="300037" cy="381016"/>
          </a:xfrm>
          <a:custGeom>
            <a:avLst/>
            <a:gdLst>
              <a:gd name="connsiteX0" fmla="*/ 164306 w 304814"/>
              <a:gd name="connsiteY0" fmla="*/ 26194 h 376254"/>
              <a:gd name="connsiteX1" fmla="*/ 152400 w 304814"/>
              <a:gd name="connsiteY1" fmla="*/ 47625 h 376254"/>
              <a:gd name="connsiteX2" fmla="*/ 145256 w 304814"/>
              <a:gd name="connsiteY2" fmla="*/ 61913 h 376254"/>
              <a:gd name="connsiteX3" fmla="*/ 135731 w 304814"/>
              <a:gd name="connsiteY3" fmla="*/ 80963 h 376254"/>
              <a:gd name="connsiteX4" fmla="*/ 133350 w 304814"/>
              <a:gd name="connsiteY4" fmla="*/ 90488 h 376254"/>
              <a:gd name="connsiteX5" fmla="*/ 128587 w 304814"/>
              <a:gd name="connsiteY5" fmla="*/ 97631 h 376254"/>
              <a:gd name="connsiteX6" fmla="*/ 123825 w 304814"/>
              <a:gd name="connsiteY6" fmla="*/ 107156 h 376254"/>
              <a:gd name="connsiteX7" fmla="*/ 114300 w 304814"/>
              <a:gd name="connsiteY7" fmla="*/ 121444 h 376254"/>
              <a:gd name="connsiteX8" fmla="*/ 104775 w 304814"/>
              <a:gd name="connsiteY8" fmla="*/ 140494 h 376254"/>
              <a:gd name="connsiteX9" fmla="*/ 100012 w 304814"/>
              <a:gd name="connsiteY9" fmla="*/ 150019 h 376254"/>
              <a:gd name="connsiteX10" fmla="*/ 85725 w 304814"/>
              <a:gd name="connsiteY10" fmla="*/ 169069 h 376254"/>
              <a:gd name="connsiteX11" fmla="*/ 76200 w 304814"/>
              <a:gd name="connsiteY11" fmla="*/ 180975 h 376254"/>
              <a:gd name="connsiteX12" fmla="*/ 64294 w 304814"/>
              <a:gd name="connsiteY12" fmla="*/ 200025 h 376254"/>
              <a:gd name="connsiteX13" fmla="*/ 61912 w 304814"/>
              <a:gd name="connsiteY13" fmla="*/ 211931 h 376254"/>
              <a:gd name="connsiteX14" fmla="*/ 52387 w 304814"/>
              <a:gd name="connsiteY14" fmla="*/ 226219 h 376254"/>
              <a:gd name="connsiteX15" fmla="*/ 42862 w 304814"/>
              <a:gd name="connsiteY15" fmla="*/ 247650 h 376254"/>
              <a:gd name="connsiteX16" fmla="*/ 33337 w 304814"/>
              <a:gd name="connsiteY16" fmla="*/ 261938 h 376254"/>
              <a:gd name="connsiteX17" fmla="*/ 28575 w 304814"/>
              <a:gd name="connsiteY17" fmla="*/ 269081 h 376254"/>
              <a:gd name="connsiteX18" fmla="*/ 23812 w 304814"/>
              <a:gd name="connsiteY18" fmla="*/ 278606 h 376254"/>
              <a:gd name="connsiteX19" fmla="*/ 21431 w 304814"/>
              <a:gd name="connsiteY19" fmla="*/ 288131 h 376254"/>
              <a:gd name="connsiteX20" fmla="*/ 4762 w 304814"/>
              <a:gd name="connsiteY20" fmla="*/ 309563 h 376254"/>
              <a:gd name="connsiteX21" fmla="*/ 0 w 304814"/>
              <a:gd name="connsiteY21" fmla="*/ 316706 h 376254"/>
              <a:gd name="connsiteX22" fmla="*/ 19050 w 304814"/>
              <a:gd name="connsiteY22" fmla="*/ 328613 h 376254"/>
              <a:gd name="connsiteX23" fmla="*/ 35719 w 304814"/>
              <a:gd name="connsiteY23" fmla="*/ 340519 h 376254"/>
              <a:gd name="connsiteX24" fmla="*/ 47625 w 304814"/>
              <a:gd name="connsiteY24" fmla="*/ 345281 h 376254"/>
              <a:gd name="connsiteX25" fmla="*/ 59531 w 304814"/>
              <a:gd name="connsiteY25" fmla="*/ 347663 h 376254"/>
              <a:gd name="connsiteX26" fmla="*/ 69056 w 304814"/>
              <a:gd name="connsiteY26" fmla="*/ 350044 h 376254"/>
              <a:gd name="connsiteX27" fmla="*/ 78581 w 304814"/>
              <a:gd name="connsiteY27" fmla="*/ 357188 h 376254"/>
              <a:gd name="connsiteX28" fmla="*/ 85725 w 304814"/>
              <a:gd name="connsiteY28" fmla="*/ 359569 h 376254"/>
              <a:gd name="connsiteX29" fmla="*/ 102394 w 304814"/>
              <a:gd name="connsiteY29" fmla="*/ 366713 h 376254"/>
              <a:gd name="connsiteX30" fmla="*/ 114300 w 304814"/>
              <a:gd name="connsiteY30" fmla="*/ 369094 h 376254"/>
              <a:gd name="connsiteX31" fmla="*/ 123825 w 304814"/>
              <a:gd name="connsiteY31" fmla="*/ 371475 h 376254"/>
              <a:gd name="connsiteX32" fmla="*/ 130969 w 304814"/>
              <a:gd name="connsiteY32" fmla="*/ 376238 h 376254"/>
              <a:gd name="connsiteX33" fmla="*/ 157162 w 304814"/>
              <a:gd name="connsiteY33" fmla="*/ 357188 h 376254"/>
              <a:gd name="connsiteX34" fmla="*/ 166687 w 304814"/>
              <a:gd name="connsiteY34" fmla="*/ 347663 h 376254"/>
              <a:gd name="connsiteX35" fmla="*/ 173831 w 304814"/>
              <a:gd name="connsiteY35" fmla="*/ 335756 h 376254"/>
              <a:gd name="connsiteX36" fmla="*/ 180975 w 304814"/>
              <a:gd name="connsiteY36" fmla="*/ 319088 h 376254"/>
              <a:gd name="connsiteX37" fmla="*/ 185737 w 304814"/>
              <a:gd name="connsiteY37" fmla="*/ 311944 h 376254"/>
              <a:gd name="connsiteX38" fmla="*/ 190500 w 304814"/>
              <a:gd name="connsiteY38" fmla="*/ 302419 h 376254"/>
              <a:gd name="connsiteX39" fmla="*/ 204787 w 304814"/>
              <a:gd name="connsiteY39" fmla="*/ 280988 h 376254"/>
              <a:gd name="connsiteX40" fmla="*/ 214312 w 304814"/>
              <a:gd name="connsiteY40" fmla="*/ 266700 h 376254"/>
              <a:gd name="connsiteX41" fmla="*/ 216694 w 304814"/>
              <a:gd name="connsiteY41" fmla="*/ 259556 h 376254"/>
              <a:gd name="connsiteX42" fmla="*/ 228600 w 304814"/>
              <a:gd name="connsiteY42" fmla="*/ 235744 h 376254"/>
              <a:gd name="connsiteX43" fmla="*/ 233362 w 304814"/>
              <a:gd name="connsiteY43" fmla="*/ 226219 h 376254"/>
              <a:gd name="connsiteX44" fmla="*/ 238125 w 304814"/>
              <a:gd name="connsiteY44" fmla="*/ 211931 h 376254"/>
              <a:gd name="connsiteX45" fmla="*/ 240506 w 304814"/>
              <a:gd name="connsiteY45" fmla="*/ 204788 h 376254"/>
              <a:gd name="connsiteX46" fmla="*/ 247650 w 304814"/>
              <a:gd name="connsiteY46" fmla="*/ 178594 h 376254"/>
              <a:gd name="connsiteX47" fmla="*/ 259556 w 304814"/>
              <a:gd name="connsiteY47" fmla="*/ 157163 h 376254"/>
              <a:gd name="connsiteX48" fmla="*/ 266700 w 304814"/>
              <a:gd name="connsiteY48" fmla="*/ 147638 h 376254"/>
              <a:gd name="connsiteX49" fmla="*/ 278606 w 304814"/>
              <a:gd name="connsiteY49" fmla="*/ 126206 h 376254"/>
              <a:gd name="connsiteX50" fmla="*/ 290512 w 304814"/>
              <a:gd name="connsiteY50" fmla="*/ 109538 h 376254"/>
              <a:gd name="connsiteX51" fmla="*/ 295275 w 304814"/>
              <a:gd name="connsiteY51" fmla="*/ 92869 h 376254"/>
              <a:gd name="connsiteX52" fmla="*/ 300037 w 304814"/>
              <a:gd name="connsiteY52" fmla="*/ 76200 h 376254"/>
              <a:gd name="connsiteX53" fmla="*/ 302419 w 304814"/>
              <a:gd name="connsiteY53" fmla="*/ 59531 h 376254"/>
              <a:gd name="connsiteX54" fmla="*/ 304800 w 304814"/>
              <a:gd name="connsiteY54" fmla="*/ 45244 h 376254"/>
              <a:gd name="connsiteX55" fmla="*/ 300037 w 304814"/>
              <a:gd name="connsiteY55" fmla="*/ 0 h 376254"/>
              <a:gd name="connsiteX56" fmla="*/ 242887 w 304814"/>
              <a:gd name="connsiteY56" fmla="*/ 4763 h 376254"/>
              <a:gd name="connsiteX57" fmla="*/ 221456 w 304814"/>
              <a:gd name="connsiteY57" fmla="*/ 7144 h 376254"/>
              <a:gd name="connsiteX58" fmla="*/ 188119 w 304814"/>
              <a:gd name="connsiteY58" fmla="*/ 11906 h 376254"/>
              <a:gd name="connsiteX59" fmla="*/ 173831 w 304814"/>
              <a:gd name="connsiteY59" fmla="*/ 16669 h 376254"/>
              <a:gd name="connsiteX60" fmla="*/ 166687 w 304814"/>
              <a:gd name="connsiteY60" fmla="*/ 19050 h 376254"/>
              <a:gd name="connsiteX61" fmla="*/ 164306 w 304814"/>
              <a:gd name="connsiteY61" fmla="*/ 26194 h 37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04814" h="376254">
                <a:moveTo>
                  <a:pt x="164306" y="26194"/>
                </a:moveTo>
                <a:cubicBezTo>
                  <a:pt x="159788" y="33724"/>
                  <a:pt x="155817" y="39651"/>
                  <a:pt x="152400" y="47625"/>
                </a:cubicBezTo>
                <a:cubicBezTo>
                  <a:pt x="146486" y="61426"/>
                  <a:pt x="154408" y="48186"/>
                  <a:pt x="145256" y="61913"/>
                </a:cubicBezTo>
                <a:cubicBezTo>
                  <a:pt x="137853" y="84121"/>
                  <a:pt x="150728" y="47218"/>
                  <a:pt x="135731" y="80963"/>
                </a:cubicBezTo>
                <a:cubicBezTo>
                  <a:pt x="134402" y="83954"/>
                  <a:pt x="134639" y="87480"/>
                  <a:pt x="133350" y="90488"/>
                </a:cubicBezTo>
                <a:cubicBezTo>
                  <a:pt x="132223" y="93118"/>
                  <a:pt x="130007" y="95146"/>
                  <a:pt x="128587" y="97631"/>
                </a:cubicBezTo>
                <a:cubicBezTo>
                  <a:pt x="126826" y="100713"/>
                  <a:pt x="125651" y="104112"/>
                  <a:pt x="123825" y="107156"/>
                </a:cubicBezTo>
                <a:cubicBezTo>
                  <a:pt x="120880" y="112064"/>
                  <a:pt x="116860" y="116324"/>
                  <a:pt x="114300" y="121444"/>
                </a:cubicBezTo>
                <a:lnTo>
                  <a:pt x="104775" y="140494"/>
                </a:lnTo>
                <a:cubicBezTo>
                  <a:pt x="103187" y="143669"/>
                  <a:pt x="102142" y="147179"/>
                  <a:pt x="100012" y="150019"/>
                </a:cubicBezTo>
                <a:cubicBezTo>
                  <a:pt x="95250" y="156369"/>
                  <a:pt x="90564" y="162778"/>
                  <a:pt x="85725" y="169069"/>
                </a:cubicBezTo>
                <a:cubicBezTo>
                  <a:pt x="82626" y="173097"/>
                  <a:pt x="78088" y="176256"/>
                  <a:pt x="76200" y="180975"/>
                </a:cubicBezTo>
                <a:cubicBezTo>
                  <a:pt x="70186" y="196008"/>
                  <a:pt x="74459" y="189858"/>
                  <a:pt x="64294" y="200025"/>
                </a:cubicBezTo>
                <a:cubicBezTo>
                  <a:pt x="63500" y="203994"/>
                  <a:pt x="63587" y="208246"/>
                  <a:pt x="61912" y="211931"/>
                </a:cubicBezTo>
                <a:cubicBezTo>
                  <a:pt x="59543" y="217142"/>
                  <a:pt x="52387" y="226219"/>
                  <a:pt x="52387" y="226219"/>
                </a:cubicBezTo>
                <a:cubicBezTo>
                  <a:pt x="49188" y="235818"/>
                  <a:pt x="49293" y="236626"/>
                  <a:pt x="42862" y="247650"/>
                </a:cubicBezTo>
                <a:cubicBezTo>
                  <a:pt x="39978" y="252594"/>
                  <a:pt x="36512" y="257175"/>
                  <a:pt x="33337" y="261938"/>
                </a:cubicBezTo>
                <a:cubicBezTo>
                  <a:pt x="31750" y="264319"/>
                  <a:pt x="29855" y="266522"/>
                  <a:pt x="28575" y="269081"/>
                </a:cubicBezTo>
                <a:lnTo>
                  <a:pt x="23812" y="278606"/>
                </a:lnTo>
                <a:cubicBezTo>
                  <a:pt x="23018" y="281781"/>
                  <a:pt x="23146" y="285344"/>
                  <a:pt x="21431" y="288131"/>
                </a:cubicBezTo>
                <a:cubicBezTo>
                  <a:pt x="16688" y="295839"/>
                  <a:pt x="9782" y="302033"/>
                  <a:pt x="4762" y="309563"/>
                </a:cubicBezTo>
                <a:lnTo>
                  <a:pt x="0" y="316706"/>
                </a:lnTo>
                <a:cubicBezTo>
                  <a:pt x="26970" y="336935"/>
                  <a:pt x="-7088" y="312277"/>
                  <a:pt x="19050" y="328613"/>
                </a:cubicBezTo>
                <a:cubicBezTo>
                  <a:pt x="23354" y="331303"/>
                  <a:pt x="30689" y="338004"/>
                  <a:pt x="35719" y="340519"/>
                </a:cubicBezTo>
                <a:cubicBezTo>
                  <a:pt x="39542" y="342431"/>
                  <a:pt x="43531" y="344053"/>
                  <a:pt x="47625" y="345281"/>
                </a:cubicBezTo>
                <a:cubicBezTo>
                  <a:pt x="51502" y="346444"/>
                  <a:pt x="55580" y="346785"/>
                  <a:pt x="59531" y="347663"/>
                </a:cubicBezTo>
                <a:cubicBezTo>
                  <a:pt x="62726" y="348373"/>
                  <a:pt x="65881" y="349250"/>
                  <a:pt x="69056" y="350044"/>
                </a:cubicBezTo>
                <a:cubicBezTo>
                  <a:pt x="72231" y="352425"/>
                  <a:pt x="75135" y="355219"/>
                  <a:pt x="78581" y="357188"/>
                </a:cubicBezTo>
                <a:cubicBezTo>
                  <a:pt x="80760" y="358433"/>
                  <a:pt x="83418" y="358580"/>
                  <a:pt x="85725" y="359569"/>
                </a:cubicBezTo>
                <a:cubicBezTo>
                  <a:pt x="95260" y="363655"/>
                  <a:pt x="93463" y="364480"/>
                  <a:pt x="102394" y="366713"/>
                </a:cubicBezTo>
                <a:cubicBezTo>
                  <a:pt x="106320" y="367695"/>
                  <a:pt x="110349" y="368216"/>
                  <a:pt x="114300" y="369094"/>
                </a:cubicBezTo>
                <a:cubicBezTo>
                  <a:pt x="117495" y="369804"/>
                  <a:pt x="120650" y="370681"/>
                  <a:pt x="123825" y="371475"/>
                </a:cubicBezTo>
                <a:cubicBezTo>
                  <a:pt x="126206" y="373063"/>
                  <a:pt x="128121" y="376523"/>
                  <a:pt x="130969" y="376238"/>
                </a:cubicBezTo>
                <a:cubicBezTo>
                  <a:pt x="147396" y="374595"/>
                  <a:pt x="147991" y="367505"/>
                  <a:pt x="157162" y="357188"/>
                </a:cubicBezTo>
                <a:cubicBezTo>
                  <a:pt x="160145" y="353832"/>
                  <a:pt x="163930" y="351207"/>
                  <a:pt x="166687" y="347663"/>
                </a:cubicBezTo>
                <a:cubicBezTo>
                  <a:pt x="169529" y="344009"/>
                  <a:pt x="171761" y="339896"/>
                  <a:pt x="173831" y="335756"/>
                </a:cubicBezTo>
                <a:cubicBezTo>
                  <a:pt x="187193" y="309033"/>
                  <a:pt x="161146" y="353789"/>
                  <a:pt x="180975" y="319088"/>
                </a:cubicBezTo>
                <a:cubicBezTo>
                  <a:pt x="182395" y="316603"/>
                  <a:pt x="184317" y="314429"/>
                  <a:pt x="185737" y="311944"/>
                </a:cubicBezTo>
                <a:cubicBezTo>
                  <a:pt x="187498" y="308862"/>
                  <a:pt x="188776" y="305522"/>
                  <a:pt x="190500" y="302419"/>
                </a:cubicBezTo>
                <a:cubicBezTo>
                  <a:pt x="197061" y="290611"/>
                  <a:pt x="197118" y="291214"/>
                  <a:pt x="204787" y="280988"/>
                </a:cubicBezTo>
                <a:cubicBezTo>
                  <a:pt x="210451" y="264001"/>
                  <a:pt x="202420" y="284538"/>
                  <a:pt x="214312" y="266700"/>
                </a:cubicBezTo>
                <a:cubicBezTo>
                  <a:pt x="215704" y="264611"/>
                  <a:pt x="215642" y="261835"/>
                  <a:pt x="216694" y="259556"/>
                </a:cubicBezTo>
                <a:cubicBezTo>
                  <a:pt x="220413" y="251499"/>
                  <a:pt x="224631" y="243681"/>
                  <a:pt x="228600" y="235744"/>
                </a:cubicBezTo>
                <a:cubicBezTo>
                  <a:pt x="230187" y="232569"/>
                  <a:pt x="232239" y="229587"/>
                  <a:pt x="233362" y="226219"/>
                </a:cubicBezTo>
                <a:lnTo>
                  <a:pt x="238125" y="211931"/>
                </a:lnTo>
                <a:cubicBezTo>
                  <a:pt x="238919" y="209550"/>
                  <a:pt x="239897" y="207223"/>
                  <a:pt x="240506" y="204788"/>
                </a:cubicBezTo>
                <a:cubicBezTo>
                  <a:pt x="241233" y="201882"/>
                  <a:pt x="244981" y="184823"/>
                  <a:pt x="247650" y="178594"/>
                </a:cubicBezTo>
                <a:cubicBezTo>
                  <a:pt x="250374" y="172236"/>
                  <a:pt x="255941" y="162585"/>
                  <a:pt x="259556" y="157163"/>
                </a:cubicBezTo>
                <a:cubicBezTo>
                  <a:pt x="261758" y="153861"/>
                  <a:pt x="264319" y="150813"/>
                  <a:pt x="266700" y="147638"/>
                </a:cubicBezTo>
                <a:cubicBezTo>
                  <a:pt x="273282" y="127890"/>
                  <a:pt x="262236" y="158942"/>
                  <a:pt x="278606" y="126206"/>
                </a:cubicBezTo>
                <a:cubicBezTo>
                  <a:pt x="284875" y="113669"/>
                  <a:pt x="280859" y="119191"/>
                  <a:pt x="290512" y="109538"/>
                </a:cubicBezTo>
                <a:cubicBezTo>
                  <a:pt x="297972" y="79709"/>
                  <a:pt x="288432" y="116823"/>
                  <a:pt x="295275" y="92869"/>
                </a:cubicBezTo>
                <a:cubicBezTo>
                  <a:pt x="301254" y="71938"/>
                  <a:pt x="294328" y="93329"/>
                  <a:pt x="300037" y="76200"/>
                </a:cubicBezTo>
                <a:cubicBezTo>
                  <a:pt x="300831" y="70644"/>
                  <a:pt x="301565" y="65078"/>
                  <a:pt x="302419" y="59531"/>
                </a:cubicBezTo>
                <a:cubicBezTo>
                  <a:pt x="303153" y="54759"/>
                  <a:pt x="304993" y="50068"/>
                  <a:pt x="304800" y="45244"/>
                </a:cubicBezTo>
                <a:cubicBezTo>
                  <a:pt x="304194" y="30091"/>
                  <a:pt x="301625" y="15081"/>
                  <a:pt x="300037" y="0"/>
                </a:cubicBezTo>
                <a:cubicBezTo>
                  <a:pt x="259661" y="5046"/>
                  <a:pt x="304672" y="-180"/>
                  <a:pt x="242887" y="4763"/>
                </a:cubicBezTo>
                <a:cubicBezTo>
                  <a:pt x="235722" y="5336"/>
                  <a:pt x="228594" y="6304"/>
                  <a:pt x="221456" y="7144"/>
                </a:cubicBezTo>
                <a:cubicBezTo>
                  <a:pt x="201191" y="9528"/>
                  <a:pt x="206021" y="8923"/>
                  <a:pt x="188119" y="11906"/>
                </a:cubicBezTo>
                <a:lnTo>
                  <a:pt x="173831" y="16669"/>
                </a:lnTo>
                <a:cubicBezTo>
                  <a:pt x="171450" y="17463"/>
                  <a:pt x="168932" y="17927"/>
                  <a:pt x="166687" y="19050"/>
                </a:cubicBezTo>
                <a:lnTo>
                  <a:pt x="164306" y="26194"/>
                </a:lnTo>
                <a:close/>
              </a:path>
            </a:pathLst>
          </a:custGeom>
          <a:solidFill>
            <a:srgbClr val="B9875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2" name="Speech Bubble: Rectangle 31">
            <a:extLst>
              <a:ext uri="{FF2B5EF4-FFF2-40B4-BE49-F238E27FC236}">
                <a16:creationId xmlns:a16="http://schemas.microsoft.com/office/drawing/2014/main" id="{4E5C94A7-4FE3-4C56-B87F-107D5CADBD9C}"/>
              </a:ext>
            </a:extLst>
          </p:cNvPr>
          <p:cNvSpPr/>
          <p:nvPr/>
        </p:nvSpPr>
        <p:spPr>
          <a:xfrm>
            <a:off x="9428274" y="1591200"/>
            <a:ext cx="1454633" cy="665578"/>
          </a:xfrm>
          <a:prstGeom prst="wedgeRectCallout">
            <a:avLst>
              <a:gd name="adj1" fmla="val -114350"/>
              <a:gd name="adj2" fmla="val 48661"/>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200"/>
              <a:t>65 hektar er afgivet til de Bynære Arealer</a:t>
            </a:r>
            <a:endParaRPr lang="da-DK" sz="1200" noProof="0"/>
          </a:p>
        </p:txBody>
      </p:sp>
    </p:spTree>
    <p:extLst>
      <p:ext uri="{BB962C8B-B14F-4D97-AF65-F5344CB8AC3E}">
        <p14:creationId xmlns:p14="http://schemas.microsoft.com/office/powerpoint/2010/main" val="333453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2F2135D5-70E5-4DDB-9916-ED0D5E1BEB8D}"/>
              </a:ext>
            </a:extLst>
          </p:cNvPr>
          <p:cNvGraphicFramePr>
            <a:graphicFrameLocks noChangeAspect="1"/>
          </p:cNvGraphicFramePr>
          <p:nvPr>
            <p:custDataLst>
              <p:tags r:id="rId1"/>
            </p:custDataLst>
            <p:extLst>
              <p:ext uri="{D42A27DB-BD31-4B8C-83A1-F6EECF244321}">
                <p14:modId xmlns:p14="http://schemas.microsoft.com/office/powerpoint/2010/main" val="90448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0" name="Object 19" hidden="1">
                        <a:extLst>
                          <a:ext uri="{FF2B5EF4-FFF2-40B4-BE49-F238E27FC236}">
                            <a16:creationId xmlns:a16="http://schemas.microsoft.com/office/drawing/2014/main" id="{2F2135D5-70E5-4DDB-9916-ED0D5E1BEB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D590533B-C149-4EEA-87D2-9B6FB84617BD}"/>
              </a:ext>
            </a:extLst>
          </p:cNvPr>
          <p:cNvPicPr>
            <a:picLocks noChangeAspect="1"/>
          </p:cNvPicPr>
          <p:nvPr/>
        </p:nvPicPr>
        <p:blipFill>
          <a:blip r:embed="rId6"/>
          <a:stretch>
            <a:fillRect/>
          </a:stretch>
        </p:blipFill>
        <p:spPr>
          <a:xfrm>
            <a:off x="6241119" y="2268460"/>
            <a:ext cx="4480161" cy="3487591"/>
          </a:xfrm>
          <a:prstGeom prst="rect">
            <a:avLst/>
          </a:prstGeom>
        </p:spPr>
      </p:pic>
      <p:sp>
        <p:nvSpPr>
          <p:cNvPr id="2" name="Title 1">
            <a:extLst>
              <a:ext uri="{FF2B5EF4-FFF2-40B4-BE49-F238E27FC236}">
                <a16:creationId xmlns:a16="http://schemas.microsoft.com/office/drawing/2014/main" id="{029A8B07-4125-47DC-BCDC-85A03B0D687F}"/>
              </a:ext>
            </a:extLst>
          </p:cNvPr>
          <p:cNvSpPr>
            <a:spLocks noGrp="1"/>
          </p:cNvSpPr>
          <p:nvPr>
            <p:ph type="title"/>
          </p:nvPr>
        </p:nvSpPr>
        <p:spPr/>
        <p:txBody>
          <a:bodyPr vert="horz"/>
          <a:lstStyle/>
          <a:p>
            <a:r>
              <a:rPr lang="da-DK"/>
              <a:t>Aarhus Havn og COWI har fremlagt arealplan for Yderhavnen på 105,7 hektar</a:t>
            </a:r>
          </a:p>
        </p:txBody>
      </p:sp>
      <p:sp>
        <p:nvSpPr>
          <p:cNvPr id="26" name="Slide Number Placeholder 4">
            <a:extLst>
              <a:ext uri="{FF2B5EF4-FFF2-40B4-BE49-F238E27FC236}">
                <a16:creationId xmlns:a16="http://schemas.microsoft.com/office/drawing/2014/main" id="{FA96AEF5-551C-4916-BA46-09B625FF4666}"/>
              </a:ext>
            </a:extLst>
          </p:cNvPr>
          <p:cNvSpPr>
            <a:spLocks noGrp="1"/>
          </p:cNvSpPr>
          <p:nvPr>
            <p:ph type="sldNum" sz="quarter" idx="12"/>
          </p:nvPr>
        </p:nvSpPr>
        <p:spPr/>
        <p:txBody>
          <a:bodyPr/>
          <a:lstStyle/>
          <a:p>
            <a:fld id="{31421AFA-3AE7-4CEA-BC9B-447859BED57B}" type="slidenum">
              <a:rPr lang="da-DK" smtClean="0"/>
              <a:pPr/>
              <a:t>4</a:t>
            </a:fld>
            <a:endParaRPr lang="da-DK"/>
          </a:p>
        </p:txBody>
      </p:sp>
      <p:sp>
        <p:nvSpPr>
          <p:cNvPr id="17" name="TextBox 16">
            <a:extLst>
              <a:ext uri="{FF2B5EF4-FFF2-40B4-BE49-F238E27FC236}">
                <a16:creationId xmlns:a16="http://schemas.microsoft.com/office/drawing/2014/main" id="{8A2453A8-FF6B-49D2-82C3-4DE74B0E20AF}"/>
              </a:ext>
            </a:extLst>
          </p:cNvPr>
          <p:cNvSpPr txBox="1"/>
          <p:nvPr/>
        </p:nvSpPr>
        <p:spPr>
          <a:xfrm>
            <a:off x="359999" y="1862434"/>
            <a:ext cx="4993666" cy="215444"/>
          </a:xfrm>
          <a:prstGeom prst="rect">
            <a:avLst/>
          </a:prstGeom>
          <a:noFill/>
        </p:spPr>
        <p:txBody>
          <a:bodyPr wrap="square" lIns="0" tIns="0" rIns="0" bIns="0" rtlCol="0">
            <a:spAutoFit/>
          </a:bodyPr>
          <a:lstStyle/>
          <a:p>
            <a:r>
              <a:rPr lang="da-DK" sz="1400" b="1"/>
              <a:t>Arealplan fremlagt af Aarhus Havn og COWI</a:t>
            </a:r>
          </a:p>
        </p:txBody>
      </p:sp>
      <p:sp>
        <p:nvSpPr>
          <p:cNvPr id="46" name="TextBox 45">
            <a:extLst>
              <a:ext uri="{FF2B5EF4-FFF2-40B4-BE49-F238E27FC236}">
                <a16:creationId xmlns:a16="http://schemas.microsoft.com/office/drawing/2014/main" id="{E0593404-461A-47A6-9354-5BD728697C12}"/>
              </a:ext>
            </a:extLst>
          </p:cNvPr>
          <p:cNvSpPr txBox="1"/>
          <p:nvPr/>
        </p:nvSpPr>
        <p:spPr>
          <a:xfrm>
            <a:off x="895739" y="6543258"/>
            <a:ext cx="3912637" cy="184666"/>
          </a:xfrm>
          <a:prstGeom prst="rect">
            <a:avLst/>
          </a:prstGeom>
          <a:noFill/>
        </p:spPr>
        <p:txBody>
          <a:bodyPr wrap="square" lIns="0" tIns="0" rIns="0" bIns="0" rtlCol="0">
            <a:spAutoFit/>
          </a:bodyPr>
          <a:lstStyle/>
          <a:p>
            <a:r>
              <a:rPr lang="da-DK" sz="1200"/>
              <a:t>*Ro-Ro: Skibe med rullende last</a:t>
            </a:r>
          </a:p>
        </p:txBody>
      </p:sp>
      <p:graphicFrame>
        <p:nvGraphicFramePr>
          <p:cNvPr id="49" name="Table 4">
            <a:extLst>
              <a:ext uri="{FF2B5EF4-FFF2-40B4-BE49-F238E27FC236}">
                <a16:creationId xmlns:a16="http://schemas.microsoft.com/office/drawing/2014/main" id="{75394546-768C-48E3-867C-AB5A5101D612}"/>
              </a:ext>
            </a:extLst>
          </p:cNvPr>
          <p:cNvGraphicFramePr>
            <a:graphicFrameLocks noGrp="1"/>
          </p:cNvGraphicFramePr>
          <p:nvPr>
            <p:extLst>
              <p:ext uri="{D42A27DB-BD31-4B8C-83A1-F6EECF244321}">
                <p14:modId xmlns:p14="http://schemas.microsoft.com/office/powerpoint/2010/main" val="1390020241"/>
              </p:ext>
            </p:extLst>
          </p:nvPr>
        </p:nvGraphicFramePr>
        <p:xfrm>
          <a:off x="1028397" y="2207500"/>
          <a:ext cx="3856179" cy="3876570"/>
        </p:xfrm>
        <a:graphic>
          <a:graphicData uri="http://schemas.openxmlformats.org/drawingml/2006/table">
            <a:tbl>
              <a:tblPr firstRow="1" bandRow="1">
                <a:tableStyleId>{5C22544A-7EE6-4342-B048-85BDC9FD1C3A}</a:tableStyleId>
              </a:tblPr>
              <a:tblGrid>
                <a:gridCol w="2241246">
                  <a:extLst>
                    <a:ext uri="{9D8B030D-6E8A-4147-A177-3AD203B41FA5}">
                      <a16:colId xmlns:a16="http://schemas.microsoft.com/office/drawing/2014/main" val="3441793566"/>
                    </a:ext>
                  </a:extLst>
                </a:gridCol>
                <a:gridCol w="1614933">
                  <a:extLst>
                    <a:ext uri="{9D8B030D-6E8A-4147-A177-3AD203B41FA5}">
                      <a16:colId xmlns:a16="http://schemas.microsoft.com/office/drawing/2014/main" val="405505385"/>
                    </a:ext>
                  </a:extLst>
                </a:gridCol>
              </a:tblGrid>
              <a:tr h="335841">
                <a:tc>
                  <a:txBody>
                    <a:bodyPr/>
                    <a:lstStyle/>
                    <a:p>
                      <a:r>
                        <a:rPr lang="da-DK" sz="1400" b="1">
                          <a:solidFill>
                            <a:schemeClr val="tx1"/>
                          </a:solidFill>
                        </a:rPr>
                        <a:t>Etape 1</a:t>
                      </a:r>
                    </a:p>
                  </a:txBody>
                  <a:tcPr>
                    <a:noFill/>
                  </a:tcPr>
                </a:tc>
                <a:tc>
                  <a:txBody>
                    <a:bodyPr/>
                    <a:lstStyle/>
                    <a:p>
                      <a:pPr algn="r"/>
                      <a:endParaRPr lang="da-DK" sz="1400" b="0" baseline="30000">
                        <a:solidFill>
                          <a:schemeClr val="tx1"/>
                        </a:solidFill>
                      </a:endParaRPr>
                    </a:p>
                  </a:txBody>
                  <a:tcPr>
                    <a:noFill/>
                  </a:tcPr>
                </a:tc>
                <a:extLst>
                  <a:ext uri="{0D108BD9-81ED-4DB2-BD59-A6C34878D82A}">
                    <a16:rowId xmlns:a16="http://schemas.microsoft.com/office/drawing/2014/main" val="1379766645"/>
                  </a:ext>
                </a:extLst>
              </a:tr>
              <a:tr h="335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Containerterminal</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37,0 ha</a:t>
                      </a:r>
                      <a:endParaRPr lang="da-DK" sz="1400" b="0" baseline="30000">
                        <a:solidFill>
                          <a:schemeClr val="tx1"/>
                        </a:solidFill>
                      </a:endParaRPr>
                    </a:p>
                  </a:txBody>
                  <a:tcPr>
                    <a:noFill/>
                  </a:tcPr>
                </a:tc>
                <a:extLst>
                  <a:ext uri="{0D108BD9-81ED-4DB2-BD59-A6C34878D82A}">
                    <a16:rowId xmlns:a16="http://schemas.microsoft.com/office/drawing/2014/main" val="1875377643"/>
                  </a:ext>
                </a:extLst>
              </a:tr>
              <a:tr h="335841">
                <a:tc>
                  <a:txBody>
                    <a:bodyPr/>
                    <a:lstStyle/>
                    <a:p>
                      <a:r>
                        <a:rPr lang="da-DK" sz="1400"/>
                        <a:t>Øvrig infrastruktur</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6,5 ha</a:t>
                      </a:r>
                      <a:endParaRPr lang="da-DK" sz="1400" b="0" baseline="30000">
                        <a:solidFill>
                          <a:schemeClr val="tx1"/>
                        </a:solidFill>
                      </a:endParaRPr>
                    </a:p>
                  </a:txBody>
                  <a:tcPr>
                    <a:noFill/>
                  </a:tcPr>
                </a:tc>
                <a:extLst>
                  <a:ext uri="{0D108BD9-81ED-4DB2-BD59-A6C34878D82A}">
                    <a16:rowId xmlns:a16="http://schemas.microsoft.com/office/drawing/2014/main" val="795493687"/>
                  </a:ext>
                </a:extLst>
              </a:tr>
              <a:tr h="335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a:t>Etape 2</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da-DK" sz="1400" b="0" baseline="30000">
                        <a:solidFill>
                          <a:schemeClr val="tx1"/>
                        </a:solidFill>
                      </a:endParaRPr>
                    </a:p>
                  </a:txBody>
                  <a:tcPr>
                    <a:noFill/>
                  </a:tcPr>
                </a:tc>
                <a:extLst>
                  <a:ext uri="{0D108BD9-81ED-4DB2-BD59-A6C34878D82A}">
                    <a16:rowId xmlns:a16="http://schemas.microsoft.com/office/drawing/2014/main" val="1397509378"/>
                  </a:ext>
                </a:extLst>
              </a:tr>
              <a:tr h="495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Produktion, kontor, projekter, logistik</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14,1 ha</a:t>
                      </a:r>
                      <a:endParaRPr lang="da-DK" sz="1400" b="0" baseline="30000">
                        <a:solidFill>
                          <a:schemeClr val="tx1"/>
                        </a:solidFill>
                      </a:endParaRPr>
                    </a:p>
                  </a:txBody>
                  <a:tcPr>
                    <a:noFill/>
                  </a:tcPr>
                </a:tc>
                <a:extLst>
                  <a:ext uri="{0D108BD9-81ED-4DB2-BD59-A6C34878D82A}">
                    <a16:rowId xmlns:a16="http://schemas.microsoft.com/office/drawing/2014/main" val="3053614635"/>
                  </a:ext>
                </a:extLst>
              </a:tr>
              <a:tr h="335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Ro-Ro*/bulk</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6,0 ha</a:t>
                      </a:r>
                      <a:endParaRPr lang="da-DK" sz="1400" b="0" baseline="30000">
                        <a:solidFill>
                          <a:schemeClr val="tx1"/>
                        </a:solidFill>
                      </a:endParaRPr>
                    </a:p>
                  </a:txBody>
                  <a:tcPr>
                    <a:noFill/>
                  </a:tcPr>
                </a:tc>
                <a:extLst>
                  <a:ext uri="{0D108BD9-81ED-4DB2-BD59-A6C34878D82A}">
                    <a16:rowId xmlns:a16="http://schemas.microsoft.com/office/drawing/2014/main" val="1629917756"/>
                  </a:ext>
                </a:extLst>
              </a:tr>
              <a:tr h="335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Tankfarm</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11,0 ha</a:t>
                      </a:r>
                      <a:endParaRPr lang="da-DK" sz="1400" b="0" baseline="30000">
                        <a:solidFill>
                          <a:schemeClr val="tx1"/>
                        </a:solidFill>
                      </a:endParaRPr>
                    </a:p>
                  </a:txBody>
                  <a:tcPr>
                    <a:noFill/>
                  </a:tcPr>
                </a:tc>
                <a:extLst>
                  <a:ext uri="{0D108BD9-81ED-4DB2-BD59-A6C34878D82A}">
                    <a16:rowId xmlns:a16="http://schemas.microsoft.com/office/drawing/2014/main" val="3205439110"/>
                  </a:ext>
                </a:extLst>
              </a:tr>
              <a:tr h="335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Logistikterminal</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baseline="0">
                          <a:solidFill>
                            <a:schemeClr val="tx1"/>
                          </a:solidFill>
                        </a:rPr>
                        <a:t>18,0 ha</a:t>
                      </a:r>
                      <a:endParaRPr lang="da-DK" sz="1400" b="0" baseline="30000">
                        <a:solidFill>
                          <a:schemeClr val="tx1"/>
                        </a:solidFill>
                      </a:endParaRPr>
                    </a:p>
                  </a:txBody>
                  <a:tcPr>
                    <a:noFill/>
                  </a:tcPr>
                </a:tc>
                <a:extLst>
                  <a:ext uri="{0D108BD9-81ED-4DB2-BD59-A6C34878D82A}">
                    <a16:rowId xmlns:a16="http://schemas.microsoft.com/office/drawing/2014/main" val="2631385940"/>
                  </a:ext>
                </a:extLst>
              </a:tr>
              <a:tr h="335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Blueline</a:t>
                      </a: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6,0 ha</a:t>
                      </a:r>
                      <a:endParaRPr lang="da-DK" sz="1400" b="0" baseline="30000">
                        <a:solidFill>
                          <a:schemeClr val="tx1"/>
                        </a:solidFill>
                      </a:endParaRPr>
                    </a:p>
                  </a:txBody>
                  <a:tcPr>
                    <a:noFill/>
                  </a:tcPr>
                </a:tc>
                <a:extLst>
                  <a:ext uri="{0D108BD9-81ED-4DB2-BD59-A6C34878D82A}">
                    <a16:rowId xmlns:a16="http://schemas.microsoft.com/office/drawing/2014/main" val="860577001"/>
                  </a:ext>
                </a:extLst>
              </a:tr>
              <a:tr h="335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a:t>Øvrig infrastruktur</a:t>
                      </a:r>
                    </a:p>
                  </a:txBody>
                  <a:tcPr>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0">
                          <a:solidFill>
                            <a:schemeClr val="tx1"/>
                          </a:solidFill>
                        </a:rPr>
                        <a:t>7,1 ha</a:t>
                      </a:r>
                      <a:endParaRPr lang="da-DK" sz="1400" b="0" baseline="30000">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5120956"/>
                  </a:ext>
                </a:extLst>
              </a:tr>
              <a:tr h="335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a:t>Sum</a:t>
                      </a:r>
                    </a:p>
                  </a:txBody>
                  <a:tcPr>
                    <a:lnT w="1270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400" b="1" kern="1200">
                          <a:solidFill>
                            <a:schemeClr val="tx1"/>
                          </a:solidFill>
                          <a:latin typeface="+mn-lt"/>
                          <a:ea typeface="+mn-ea"/>
                          <a:cs typeface="+mn-cs"/>
                        </a:rPr>
                        <a:t>105,7 ha</a:t>
                      </a:r>
                      <a:endParaRPr lang="da-DK" sz="1400" b="1" kern="1200" baseline="3000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755237392"/>
                  </a:ext>
                </a:extLst>
              </a:tr>
            </a:tbl>
          </a:graphicData>
        </a:graphic>
      </p:graphicFrame>
      <p:sp>
        <p:nvSpPr>
          <p:cNvPr id="51" name="TextBox 50">
            <a:extLst>
              <a:ext uri="{FF2B5EF4-FFF2-40B4-BE49-F238E27FC236}">
                <a16:creationId xmlns:a16="http://schemas.microsoft.com/office/drawing/2014/main" id="{3C513E95-37F4-4DE5-9661-FFA4CDC98379}"/>
              </a:ext>
            </a:extLst>
          </p:cNvPr>
          <p:cNvSpPr txBox="1"/>
          <p:nvPr/>
        </p:nvSpPr>
        <p:spPr>
          <a:xfrm>
            <a:off x="6241119" y="5852160"/>
            <a:ext cx="4838361" cy="369332"/>
          </a:xfrm>
          <a:prstGeom prst="rect">
            <a:avLst/>
          </a:prstGeom>
          <a:noFill/>
        </p:spPr>
        <p:txBody>
          <a:bodyPr wrap="square" lIns="0" tIns="0" rIns="0" bIns="0" rtlCol="0">
            <a:spAutoFit/>
          </a:bodyPr>
          <a:lstStyle/>
          <a:p>
            <a:r>
              <a:rPr lang="da-DK" sz="1200"/>
              <a:t>Kilde: Aarhus Havn og COWI: </a:t>
            </a:r>
          </a:p>
          <a:p>
            <a:r>
              <a:rPr lang="da-DK" sz="1200"/>
              <a:t>         ”Yderhavnen – Arealanvendelser og funktioner”</a:t>
            </a:r>
          </a:p>
        </p:txBody>
      </p:sp>
    </p:spTree>
    <p:extLst>
      <p:ext uri="{BB962C8B-B14F-4D97-AF65-F5344CB8AC3E}">
        <p14:creationId xmlns:p14="http://schemas.microsoft.com/office/powerpoint/2010/main" val="287151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16B0041-24FB-4E49-A594-9FF87E10EF77}"/>
              </a:ext>
            </a:extLst>
          </p:cNvPr>
          <p:cNvGraphicFramePr>
            <a:graphicFrameLocks noChangeAspect="1"/>
          </p:cNvGraphicFramePr>
          <p:nvPr>
            <p:custDataLst>
              <p:tags r:id="rId1"/>
            </p:custDataLst>
            <p:extLst>
              <p:ext uri="{D42A27DB-BD31-4B8C-83A1-F6EECF244321}">
                <p14:modId xmlns:p14="http://schemas.microsoft.com/office/powerpoint/2010/main" val="3691853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1" imgW="592" imgH="595" progId="TCLayout.ActiveDocument.1">
                  <p:embed/>
                </p:oleObj>
              </mc:Choice>
              <mc:Fallback>
                <p:oleObj name="think-cell Slide" r:id="rId71" imgW="592" imgH="595" progId="TCLayout.ActiveDocument.1">
                  <p:embed/>
                  <p:pic>
                    <p:nvPicPr>
                      <p:cNvPr id="4" name="Object 3" hidden="1">
                        <a:extLst>
                          <a:ext uri="{FF2B5EF4-FFF2-40B4-BE49-F238E27FC236}">
                            <a16:creationId xmlns:a16="http://schemas.microsoft.com/office/drawing/2014/main" id="{316B0041-24FB-4E49-A594-9FF87E10EF77}"/>
                          </a:ext>
                        </a:extLst>
                      </p:cNvPr>
                      <p:cNvPicPr/>
                      <p:nvPr/>
                    </p:nvPicPr>
                    <p:blipFill>
                      <a:blip r:embed="rId7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5322E8-8BA0-4428-B0F4-C35FACEF1AC7}"/>
              </a:ext>
            </a:extLst>
          </p:cNvPr>
          <p:cNvSpPr>
            <a:spLocks noGrp="1"/>
          </p:cNvSpPr>
          <p:nvPr>
            <p:ph type="title"/>
          </p:nvPr>
        </p:nvSpPr>
        <p:spPr/>
        <p:txBody>
          <a:bodyPr vert="horz"/>
          <a:lstStyle/>
          <a:p>
            <a:r>
              <a:rPr lang="da-DK"/>
              <a:t>95% af arealerne på Aarhus Havn er udlejet</a:t>
            </a:r>
          </a:p>
        </p:txBody>
      </p:sp>
      <p:sp>
        <p:nvSpPr>
          <p:cNvPr id="67" name="Rectangle 66">
            <a:extLst>
              <a:ext uri="{FF2B5EF4-FFF2-40B4-BE49-F238E27FC236}">
                <a16:creationId xmlns:a16="http://schemas.microsoft.com/office/drawing/2014/main" id="{4CEB9012-AD48-42E0-A0BE-3CB273B04F1B}"/>
              </a:ext>
            </a:extLst>
          </p:cNvPr>
          <p:cNvSpPr>
            <a:spLocks noGrp="1" noChangeArrowheads="1"/>
          </p:cNvSpPr>
          <p:nvPr>
            <p:custDataLst>
              <p:tags r:id="rId2"/>
            </p:custDataLst>
          </p:nvPr>
        </p:nvSpPr>
        <p:spPr bwMode="gray">
          <a:xfrm>
            <a:off x="5265057" y="2862181"/>
            <a:ext cx="377825" cy="1524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anchor="ctr" anchorCtr="0" compatLnSpc="1">
            <a:prstTxWarp prst="textNoShape">
              <a:avLst/>
            </a:prstTxWarp>
            <a:noAutofit/>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ct val="0"/>
              </a:spcAft>
              <a:buNone/>
            </a:pPr>
            <a:fld id="{9688D3BF-3006-477C-B973-5A1EC6CD2D32}" type="datetime'''4''''''''''''''''''''''''4''''''''''''''%'''''''''''">
              <a:rPr lang="da-DK" altLang="en-US" sz="1000" smtClean="0">
                <a:solidFill>
                  <a:schemeClr val="bg1"/>
                </a:solidFill>
                <a:cs typeface="+mn-cs"/>
              </a:rPr>
              <a:pPr marL="0" indent="0" algn="ctr">
                <a:spcAft>
                  <a:spcPct val="0"/>
                </a:spcAft>
                <a:buNone/>
              </a:pPr>
              <a:t>44%</a:t>
            </a:fld>
            <a:endParaRPr lang="da-DK" sz="1000" noProof="0">
              <a:solidFill>
                <a:schemeClr val="bg1"/>
              </a:solidFill>
              <a:latin typeface="+mn-lt"/>
              <a:ea typeface="ＭＳ Ｐゴシック" panose="020B0600070205080204" pitchFamily="34" charset="-128"/>
              <a:cs typeface="+mn-cs"/>
              <a:sym typeface="+mn-lt"/>
            </a:endParaRPr>
          </a:p>
        </p:txBody>
      </p:sp>
      <p:cxnSp>
        <p:nvCxnSpPr>
          <p:cNvPr id="6" name="Straight Connector 5">
            <a:extLst>
              <a:ext uri="{FF2B5EF4-FFF2-40B4-BE49-F238E27FC236}">
                <a16:creationId xmlns:a16="http://schemas.microsoft.com/office/drawing/2014/main" id="{61B35F6F-FC13-4005-AEA9-217B52751001}"/>
              </a:ext>
            </a:extLst>
          </p:cNvPr>
          <p:cNvCxnSpPr/>
          <p:nvPr>
            <p:custDataLst>
              <p:tags r:id="rId3"/>
            </p:custDataLst>
          </p:nvPr>
        </p:nvCxnSpPr>
        <p:spPr bwMode="auto">
          <a:xfrm>
            <a:off x="6946900" y="2863850"/>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B792E9E0-CCBA-4B5F-A09A-31E5B55A23A1}"/>
              </a:ext>
            </a:extLst>
          </p:cNvPr>
          <p:cNvCxnSpPr/>
          <p:nvPr>
            <p:custDataLst>
              <p:tags r:id="rId4"/>
            </p:custDataLst>
          </p:nvPr>
        </p:nvCxnSpPr>
        <p:spPr bwMode="auto">
          <a:xfrm>
            <a:off x="1833563" y="3003550"/>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650938CA-A4A5-492B-A1C5-D7D68EDE3A06}"/>
              </a:ext>
            </a:extLst>
          </p:cNvPr>
          <p:cNvCxnSpPr/>
          <p:nvPr>
            <p:custDataLst>
              <p:tags r:id="rId5"/>
            </p:custDataLst>
          </p:nvPr>
        </p:nvCxnSpPr>
        <p:spPr bwMode="auto">
          <a:xfrm>
            <a:off x="3111500" y="2974975"/>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741A5D49-C390-4C59-98E6-8975675F38F3}"/>
              </a:ext>
            </a:extLst>
          </p:cNvPr>
          <p:cNvCxnSpPr/>
          <p:nvPr>
            <p:custDataLst>
              <p:tags r:id="rId6"/>
            </p:custDataLst>
          </p:nvPr>
        </p:nvCxnSpPr>
        <p:spPr bwMode="auto">
          <a:xfrm>
            <a:off x="4389437" y="2935288"/>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3B1B2A5B-73C0-4F48-BD6E-34C69E872728}"/>
              </a:ext>
            </a:extLst>
          </p:cNvPr>
          <p:cNvCxnSpPr/>
          <p:nvPr>
            <p:custDataLst>
              <p:tags r:id="rId7"/>
            </p:custDataLst>
          </p:nvPr>
        </p:nvCxnSpPr>
        <p:spPr bwMode="auto">
          <a:xfrm>
            <a:off x="5667375" y="2903538"/>
            <a:ext cx="8524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239AA745-53E8-4755-987C-B506FCFD953C}"/>
              </a:ext>
            </a:extLst>
          </p:cNvPr>
          <p:cNvCxnSpPr/>
          <p:nvPr>
            <p:custDataLst>
              <p:tags r:id="rId8"/>
            </p:custDataLst>
          </p:nvPr>
        </p:nvCxnSpPr>
        <p:spPr bwMode="auto">
          <a:xfrm>
            <a:off x="8224838" y="2863850"/>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E9A86CD5-35FC-4DD1-B2E6-CE8D613C6230}"/>
              </a:ext>
            </a:extLst>
          </p:cNvPr>
          <p:cNvCxnSpPr/>
          <p:nvPr>
            <p:custDataLst>
              <p:tags r:id="rId9"/>
            </p:custDataLst>
          </p:nvPr>
        </p:nvCxnSpPr>
        <p:spPr bwMode="auto">
          <a:xfrm>
            <a:off x="9502775" y="2560638"/>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92" name="Chart 91">
            <a:extLst>
              <a:ext uri="{FF2B5EF4-FFF2-40B4-BE49-F238E27FC236}">
                <a16:creationId xmlns:a16="http://schemas.microsoft.com/office/drawing/2014/main" id="{475D0EF4-4081-4624-A267-005932708ECB}"/>
              </a:ext>
            </a:extLst>
          </p:cNvPr>
          <p:cNvGraphicFramePr/>
          <p:nvPr>
            <p:custDataLst>
              <p:tags r:id="rId10"/>
            </p:custDataLst>
            <p:extLst>
              <p:ext uri="{D42A27DB-BD31-4B8C-83A1-F6EECF244321}">
                <p14:modId xmlns:p14="http://schemas.microsoft.com/office/powerpoint/2010/main" val="3726794135"/>
              </p:ext>
            </p:extLst>
          </p:nvPr>
        </p:nvGraphicFramePr>
        <p:xfrm>
          <a:off x="898525" y="2409825"/>
          <a:ext cx="10390188" cy="1330325"/>
        </p:xfrm>
        <a:graphic>
          <a:graphicData uri="http://schemas.openxmlformats.org/drawingml/2006/chart">
            <c:chart xmlns:c="http://schemas.openxmlformats.org/drawingml/2006/chart" xmlns:r="http://schemas.openxmlformats.org/officeDocument/2006/relationships" r:id="rId73"/>
          </a:graphicData>
        </a:graphic>
      </p:graphicFrame>
      <p:sp>
        <p:nvSpPr>
          <p:cNvPr id="293" name="Text Placeholder 2">
            <a:extLst>
              <a:ext uri="{FF2B5EF4-FFF2-40B4-BE49-F238E27FC236}">
                <a16:creationId xmlns:a16="http://schemas.microsoft.com/office/drawing/2014/main" id="{57394447-AAE4-48C5-BC84-5A9926F94FA9}"/>
              </a:ext>
            </a:extLst>
          </p:cNvPr>
          <p:cNvSpPr>
            <a:spLocks noGrp="1"/>
          </p:cNvSpPr>
          <p:nvPr>
            <p:custDataLst>
              <p:tags r:id="rId11"/>
            </p:custDataLst>
          </p:nvPr>
        </p:nvSpPr>
        <p:spPr bwMode="gray">
          <a:xfrm>
            <a:off x="731838" y="3567113"/>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6F37DFDD-1967-4104-8A18-BF9FEBA65436}" type="datetime'''''''''''''''''''''''''''''''''''''''''''0'">
              <a:rPr lang="da-DK" altLang="en-US" sz="1200" smtClean="0">
                <a:effectLst/>
              </a:rPr>
              <a:pPr marL="0" indent="0" algn="r">
                <a:spcBef>
                  <a:spcPct val="0"/>
                </a:spcBef>
                <a:spcAft>
                  <a:spcPct val="0"/>
                </a:spcAft>
                <a:buNone/>
              </a:pPr>
              <a:t>0</a:t>
            </a:fld>
            <a:endParaRPr lang="da-DK" sz="1200" noProof="0"/>
          </a:p>
        </p:txBody>
      </p:sp>
      <p:sp>
        <p:nvSpPr>
          <p:cNvPr id="295" name="Text Placeholder 2">
            <a:extLst>
              <a:ext uri="{FF2B5EF4-FFF2-40B4-BE49-F238E27FC236}">
                <a16:creationId xmlns:a16="http://schemas.microsoft.com/office/drawing/2014/main" id="{3914DC75-B52D-45D5-BD10-2D52FD29ACA7}"/>
              </a:ext>
            </a:extLst>
          </p:cNvPr>
          <p:cNvSpPr>
            <a:spLocks noGrp="1"/>
          </p:cNvSpPr>
          <p:nvPr>
            <p:custDataLst>
              <p:tags r:id="rId12"/>
            </p:custDataLst>
          </p:nvPr>
        </p:nvSpPr>
        <p:spPr bwMode="gray">
          <a:xfrm>
            <a:off x="385763" y="3178175"/>
            <a:ext cx="4429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6F2523DA-AFC2-4B54-8494-180EAE6C8717}" type="datetime'''''''''''''''''''''1''''''''''''.0''''''''''''''00'''''''">
              <a:rPr lang="da-DK" altLang="en-US" sz="1200" smtClean="0">
                <a:effectLst/>
              </a:rPr>
              <a:pPr marL="0" indent="0" algn="r">
                <a:spcBef>
                  <a:spcPct val="0"/>
                </a:spcBef>
                <a:spcAft>
                  <a:spcPct val="0"/>
                </a:spcAft>
                <a:buNone/>
              </a:pPr>
              <a:t>1.000</a:t>
            </a:fld>
            <a:endParaRPr lang="da-DK" sz="1200" noProof="0"/>
          </a:p>
        </p:txBody>
      </p:sp>
      <p:sp>
        <p:nvSpPr>
          <p:cNvPr id="297" name="Text Placeholder 2">
            <a:extLst>
              <a:ext uri="{FF2B5EF4-FFF2-40B4-BE49-F238E27FC236}">
                <a16:creationId xmlns:a16="http://schemas.microsoft.com/office/drawing/2014/main" id="{AEE79359-E602-40C8-9D13-A43D4B7BCEA5}"/>
              </a:ext>
            </a:extLst>
          </p:cNvPr>
          <p:cNvSpPr>
            <a:spLocks noGrp="1"/>
          </p:cNvSpPr>
          <p:nvPr>
            <p:custDataLst>
              <p:tags r:id="rId13"/>
            </p:custDataLst>
          </p:nvPr>
        </p:nvSpPr>
        <p:spPr bwMode="gray">
          <a:xfrm>
            <a:off x="385763" y="2790825"/>
            <a:ext cx="4429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DF25D901-A5DE-4A34-B3E5-4DEF938257A2}" type="datetime'''''''''''2''''''''''''''''''''.''''''''''''0''''''00'">
              <a:rPr lang="da-DK" altLang="en-US" sz="1200" smtClean="0">
                <a:effectLst/>
              </a:rPr>
              <a:pPr marL="0" indent="0" algn="r">
                <a:spcBef>
                  <a:spcPct val="0"/>
                </a:spcBef>
                <a:spcAft>
                  <a:spcPct val="0"/>
                </a:spcAft>
                <a:buNone/>
              </a:pPr>
              <a:t>2.000</a:t>
            </a:fld>
            <a:endParaRPr lang="da-DK" sz="1200" noProof="0"/>
          </a:p>
        </p:txBody>
      </p:sp>
      <p:sp>
        <p:nvSpPr>
          <p:cNvPr id="299" name="Text Placeholder 2">
            <a:extLst>
              <a:ext uri="{FF2B5EF4-FFF2-40B4-BE49-F238E27FC236}">
                <a16:creationId xmlns:a16="http://schemas.microsoft.com/office/drawing/2014/main" id="{0DB4820D-6D52-4DF2-B7FC-DF00AD147C07}"/>
              </a:ext>
            </a:extLst>
          </p:cNvPr>
          <p:cNvSpPr>
            <a:spLocks noGrp="1"/>
          </p:cNvSpPr>
          <p:nvPr>
            <p:custDataLst>
              <p:tags r:id="rId14"/>
            </p:custDataLst>
          </p:nvPr>
        </p:nvSpPr>
        <p:spPr bwMode="gray">
          <a:xfrm>
            <a:off x="385763" y="2401888"/>
            <a:ext cx="4429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90E6640F-E365-4E8A-85F5-C714A73E5F83}" type="datetime'''''''''''3''''''''.''0''''''''''''''''''''''''''''''''0''0'''">
              <a:rPr lang="da-DK" altLang="en-US" sz="1200" smtClean="0">
                <a:effectLst/>
              </a:rPr>
              <a:pPr marL="0" indent="0" algn="r">
                <a:spcBef>
                  <a:spcPct val="0"/>
                </a:spcBef>
                <a:spcAft>
                  <a:spcPct val="0"/>
                </a:spcAft>
                <a:buNone/>
              </a:pPr>
              <a:t>3.000</a:t>
            </a:fld>
            <a:endParaRPr lang="da-DK" sz="1200" noProof="0"/>
          </a:p>
        </p:txBody>
      </p:sp>
      <p:sp>
        <p:nvSpPr>
          <p:cNvPr id="180" name="Text Placeholder 2">
            <a:extLst>
              <a:ext uri="{FF2B5EF4-FFF2-40B4-BE49-F238E27FC236}">
                <a16:creationId xmlns:a16="http://schemas.microsoft.com/office/drawing/2014/main" id="{DC2F0E52-8599-4577-BF02-2CC96E0C7C8A}"/>
              </a:ext>
            </a:extLst>
          </p:cNvPr>
          <p:cNvSpPr>
            <a:spLocks noGrp="1"/>
          </p:cNvSpPr>
          <p:nvPr>
            <p:custDataLst>
              <p:tags r:id="rId15"/>
            </p:custDataLst>
          </p:nvPr>
        </p:nvSpPr>
        <p:spPr bwMode="auto">
          <a:xfrm>
            <a:off x="8791575" y="3708400"/>
            <a:ext cx="9953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97F01D28-FC02-4D0B-96EA-1463922A4F05}" type="datetime'I''nfra''''''''''''''''''struk''''''t''''''''''''''''u''''r'">
              <a:rPr lang="da-DK" altLang="en-US" sz="1200" smtClean="0"/>
              <a:pPr marL="0" indent="0" algn="ctr">
                <a:spcBef>
                  <a:spcPct val="0"/>
                </a:spcBef>
                <a:spcAft>
                  <a:spcPct val="0"/>
                </a:spcAft>
                <a:buNone/>
              </a:pPr>
              <a:t>Infrastruktur</a:t>
            </a:fld>
            <a:endParaRPr lang="da-DK" sz="1200" noProof="0"/>
          </a:p>
        </p:txBody>
      </p:sp>
      <p:sp>
        <p:nvSpPr>
          <p:cNvPr id="169" name="Text Placeholder 2">
            <a:extLst>
              <a:ext uri="{FF2B5EF4-FFF2-40B4-BE49-F238E27FC236}">
                <a16:creationId xmlns:a16="http://schemas.microsoft.com/office/drawing/2014/main" id="{B3CAB51A-C84D-48E6-BAB2-36AF34B5C80E}"/>
              </a:ext>
            </a:extLst>
          </p:cNvPr>
          <p:cNvSpPr>
            <a:spLocks noGrp="1"/>
          </p:cNvSpPr>
          <p:nvPr>
            <p:custDataLst>
              <p:tags r:id="rId16"/>
            </p:custDataLst>
          </p:nvPr>
        </p:nvSpPr>
        <p:spPr bwMode="auto">
          <a:xfrm>
            <a:off x="984250" y="3708400"/>
            <a:ext cx="12700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76C7985-F456-4781-ACA3-729AE3BA1F7C}" type="datetime'''''''''U''''''d''''l''e''''''j''e''d''e'' ''ar''''eal''''er'">
              <a:rPr lang="da-DK" altLang="en-US" sz="1200" smtClean="0"/>
              <a:pPr marL="0" indent="0" algn="ctr">
                <a:spcBef>
                  <a:spcPct val="0"/>
                </a:spcBef>
                <a:spcAft>
                  <a:spcPct val="0"/>
                </a:spcAft>
                <a:buNone/>
              </a:pPr>
              <a:t>Udlejede arealer</a:t>
            </a:fld>
            <a:endParaRPr lang="da-DK" sz="1200" noProof="0"/>
          </a:p>
        </p:txBody>
      </p:sp>
      <p:sp>
        <p:nvSpPr>
          <p:cNvPr id="188" name="Text Placeholder 2">
            <a:extLst>
              <a:ext uri="{FF2B5EF4-FFF2-40B4-BE49-F238E27FC236}">
                <a16:creationId xmlns:a16="http://schemas.microsoft.com/office/drawing/2014/main" id="{275A3245-38DD-46E6-8DAB-BA1A893CB33D}"/>
              </a:ext>
            </a:extLst>
          </p:cNvPr>
          <p:cNvSpPr>
            <a:spLocks noGrp="1"/>
          </p:cNvSpPr>
          <p:nvPr>
            <p:custDataLst>
              <p:tags r:id="rId17"/>
            </p:custDataLst>
          </p:nvPr>
        </p:nvSpPr>
        <p:spPr bwMode="gray">
          <a:xfrm>
            <a:off x="4008438" y="2863850"/>
            <a:ext cx="334963" cy="182563"/>
          </a:xfrm>
          <a:prstGeom prst="rect">
            <a:avLst/>
          </a:prstGeom>
          <a:solidFill>
            <a:schemeClr val="tx2"/>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C8B21D4D-00BA-4D6B-B825-A1901E5AD871}" type="datetime'''1''''0''''''''''''''''''3'''''''''''''''''''''''''''''">
              <a:rPr lang="da-DK" altLang="en-US" sz="1200" smtClean="0">
                <a:solidFill>
                  <a:schemeClr val="bg1"/>
                </a:solidFill>
              </a:rPr>
              <a:pPr marL="0" indent="0" algn="ctr">
                <a:spcBef>
                  <a:spcPct val="0"/>
                </a:spcBef>
                <a:spcAft>
                  <a:spcPct val="0"/>
                </a:spcAft>
                <a:buNone/>
              </a:pPr>
              <a:t>103</a:t>
            </a:fld>
            <a:endParaRPr lang="da-DK" sz="1200" noProof="0">
              <a:solidFill>
                <a:schemeClr val="bg1"/>
              </a:solidFill>
            </a:endParaRPr>
          </a:p>
        </p:txBody>
      </p:sp>
      <p:sp>
        <p:nvSpPr>
          <p:cNvPr id="187" name="Text Placeholder 2">
            <a:extLst>
              <a:ext uri="{FF2B5EF4-FFF2-40B4-BE49-F238E27FC236}">
                <a16:creationId xmlns:a16="http://schemas.microsoft.com/office/drawing/2014/main" id="{A0432216-E6F5-436C-A8E6-3862E80424B2}"/>
              </a:ext>
            </a:extLst>
          </p:cNvPr>
          <p:cNvSpPr>
            <a:spLocks noGrp="1"/>
          </p:cNvSpPr>
          <p:nvPr>
            <p:custDataLst>
              <p:tags r:id="rId18"/>
            </p:custDataLst>
          </p:nvPr>
        </p:nvSpPr>
        <p:spPr bwMode="gray">
          <a:xfrm>
            <a:off x="2778125" y="2898775"/>
            <a:ext cx="238125" cy="182563"/>
          </a:xfrm>
          <a:prstGeom prst="rect">
            <a:avLst/>
          </a:prstGeom>
          <a:solidFill>
            <a:schemeClr val="tx2"/>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922C0C8D-CFA1-4936-AF2A-C810483817A0}" type="datetime'7''''''''''''''''''''''''''''''''''''''''''''''''''''4'''''">
              <a:rPr lang="da-DK" altLang="en-US" sz="1200" smtClean="0">
                <a:solidFill>
                  <a:schemeClr val="bg1"/>
                </a:solidFill>
                <a:effectLst/>
              </a:rPr>
              <a:pPr marL="0" indent="0" algn="ctr">
                <a:spcBef>
                  <a:spcPct val="0"/>
                </a:spcBef>
                <a:spcAft>
                  <a:spcPct val="0"/>
                </a:spcAft>
                <a:buNone/>
              </a:pPr>
              <a:t>74</a:t>
            </a:fld>
            <a:endParaRPr lang="da-DK" sz="1200" noProof="0">
              <a:solidFill>
                <a:schemeClr val="bg1"/>
              </a:solidFill>
            </a:endParaRPr>
          </a:p>
        </p:txBody>
      </p:sp>
      <p:sp>
        <p:nvSpPr>
          <p:cNvPr id="170" name="Text Placeholder 2">
            <a:extLst>
              <a:ext uri="{FF2B5EF4-FFF2-40B4-BE49-F238E27FC236}">
                <a16:creationId xmlns:a16="http://schemas.microsoft.com/office/drawing/2014/main" id="{A6E6ADCC-6FCA-4DCB-A7FE-9A3FF30D4350}"/>
              </a:ext>
            </a:extLst>
          </p:cNvPr>
          <p:cNvSpPr>
            <a:spLocks noGrp="1"/>
          </p:cNvSpPr>
          <p:nvPr>
            <p:custDataLst>
              <p:tags r:id="rId19"/>
            </p:custDataLst>
          </p:nvPr>
        </p:nvSpPr>
        <p:spPr bwMode="auto">
          <a:xfrm>
            <a:off x="2506663" y="3708400"/>
            <a:ext cx="782638"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A62F11D6-C5AB-4B59-9550-10421F73BEFB}" type="datetime'K''o''''''nt''''or'''''' f''r''''''a ti''dl''ig''er''e'">
              <a:rPr lang="da-DK" altLang="en-US" sz="1200" smtClean="0"/>
              <a:pPr marL="0" indent="0" algn="ctr">
                <a:spcBef>
                  <a:spcPct val="0"/>
                </a:spcBef>
                <a:spcAft>
                  <a:spcPct val="0"/>
                </a:spcAft>
                <a:buNone/>
              </a:pPr>
              <a:t>Kontor fra tidligere</a:t>
            </a:fld>
            <a:endParaRPr lang="da-DK" sz="1200" noProof="0"/>
          </a:p>
        </p:txBody>
      </p:sp>
      <p:sp>
        <p:nvSpPr>
          <p:cNvPr id="233" name="Text Placeholder 2">
            <a:extLst>
              <a:ext uri="{FF2B5EF4-FFF2-40B4-BE49-F238E27FC236}">
                <a16:creationId xmlns:a16="http://schemas.microsoft.com/office/drawing/2014/main" id="{3D3AB235-1775-4223-ADA6-18C326EF23E0}"/>
              </a:ext>
            </a:extLst>
          </p:cNvPr>
          <p:cNvSpPr>
            <a:spLocks noGrp="1"/>
          </p:cNvSpPr>
          <p:nvPr>
            <p:custDataLst>
              <p:tags r:id="rId20"/>
            </p:custDataLst>
          </p:nvPr>
        </p:nvSpPr>
        <p:spPr bwMode="auto">
          <a:xfrm>
            <a:off x="3608388" y="3708400"/>
            <a:ext cx="11350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CA5FD4D2-8CC6-43C5-AAB5-8E7A6F6C9C85}" type="datetime'Opt''''''''''''i''''''on''s''a''''''''re''''a''''le''''''r'">
              <a:rPr lang="da-DK" altLang="en-US" sz="1200" smtClean="0"/>
              <a:pPr marL="0" indent="0" algn="ctr">
                <a:spcBef>
                  <a:spcPct val="0"/>
                </a:spcBef>
                <a:spcAft>
                  <a:spcPct val="0"/>
                </a:spcAft>
                <a:buNone/>
              </a:pPr>
              <a:t>Optionsarealer</a:t>
            </a:fld>
            <a:endParaRPr lang="da-DK" sz="1200" noProof="0"/>
          </a:p>
        </p:txBody>
      </p:sp>
      <p:sp>
        <p:nvSpPr>
          <p:cNvPr id="191" name="Text Placeholder 2">
            <a:extLst>
              <a:ext uri="{FF2B5EF4-FFF2-40B4-BE49-F238E27FC236}">
                <a16:creationId xmlns:a16="http://schemas.microsoft.com/office/drawing/2014/main" id="{669A9559-7BAE-4755-A6C8-89633526D6BA}"/>
              </a:ext>
            </a:extLst>
          </p:cNvPr>
          <p:cNvSpPr>
            <a:spLocks noGrp="1"/>
          </p:cNvSpPr>
          <p:nvPr>
            <p:custDataLst>
              <p:tags r:id="rId21"/>
            </p:custDataLst>
          </p:nvPr>
        </p:nvSpPr>
        <p:spPr bwMode="gray">
          <a:xfrm>
            <a:off x="5334000" y="2828925"/>
            <a:ext cx="238125" cy="182563"/>
          </a:xfrm>
          <a:prstGeom prst="rect">
            <a:avLst/>
          </a:prstGeom>
          <a:solidFill>
            <a:schemeClr val="tx2"/>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352E9741-181B-4816-8876-1366A97971B8}" type="datetime'''''''''''''''''''''''''''''''''''8''0'''''''''''''">
              <a:rPr lang="da-DK" altLang="en-US" sz="1200" smtClean="0">
                <a:solidFill>
                  <a:schemeClr val="bg1"/>
                </a:solidFill>
                <a:effectLst/>
              </a:rPr>
              <a:pPr marL="0" indent="0" algn="ctr">
                <a:spcBef>
                  <a:spcPct val="0"/>
                </a:spcBef>
                <a:spcAft>
                  <a:spcPct val="0"/>
                </a:spcAft>
                <a:buNone/>
              </a:pPr>
              <a:t>80</a:t>
            </a:fld>
            <a:endParaRPr lang="da-DK" sz="1200" noProof="0">
              <a:solidFill>
                <a:schemeClr val="bg1"/>
              </a:solidFill>
            </a:endParaRPr>
          </a:p>
        </p:txBody>
      </p:sp>
      <p:sp>
        <p:nvSpPr>
          <p:cNvPr id="178" name="Text Placeholder 2">
            <a:extLst>
              <a:ext uri="{FF2B5EF4-FFF2-40B4-BE49-F238E27FC236}">
                <a16:creationId xmlns:a16="http://schemas.microsoft.com/office/drawing/2014/main" id="{87503D53-5FF5-4C57-A874-C7E5E4546739}"/>
              </a:ext>
            </a:extLst>
          </p:cNvPr>
          <p:cNvSpPr>
            <a:spLocks noGrp="1"/>
          </p:cNvSpPr>
          <p:nvPr>
            <p:custDataLst>
              <p:tags r:id="rId22"/>
            </p:custDataLst>
          </p:nvPr>
        </p:nvSpPr>
        <p:spPr bwMode="auto">
          <a:xfrm>
            <a:off x="5064125" y="3708400"/>
            <a:ext cx="777875"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FDF60DF7-4FCD-4FA7-B4F9-E7EFD504F2E0}" type="datetime'''H''a''''vnen''''''s'''''''''''''' byg''''ni''''''nge''r'">
              <a:rPr lang="da-DK" altLang="en-US" sz="1200" smtClean="0"/>
              <a:pPr marL="0" indent="0" algn="ctr">
                <a:spcBef>
                  <a:spcPct val="0"/>
                </a:spcBef>
                <a:spcAft>
                  <a:spcPct val="0"/>
                </a:spcAft>
                <a:buNone/>
              </a:pPr>
              <a:t>Havnens bygninger</a:t>
            </a:fld>
            <a:endParaRPr lang="da-DK" sz="1200" noProof="0"/>
          </a:p>
        </p:txBody>
      </p:sp>
      <p:sp>
        <p:nvSpPr>
          <p:cNvPr id="193" name="Text Placeholder 2">
            <a:extLst>
              <a:ext uri="{FF2B5EF4-FFF2-40B4-BE49-F238E27FC236}">
                <a16:creationId xmlns:a16="http://schemas.microsoft.com/office/drawing/2014/main" id="{FDE3E5F1-1878-40F5-B3D0-C7C3C6FE179E}"/>
              </a:ext>
            </a:extLst>
          </p:cNvPr>
          <p:cNvSpPr>
            <a:spLocks noGrp="1"/>
          </p:cNvSpPr>
          <p:nvPr>
            <p:custDataLst>
              <p:tags r:id="rId23"/>
            </p:custDataLst>
          </p:nvPr>
        </p:nvSpPr>
        <p:spPr bwMode="gray">
          <a:xfrm>
            <a:off x="9121775" y="2620963"/>
            <a:ext cx="3349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BC8E6C3-D527-4696-A14D-BF4CBB5E03DF}" type="datetime'7''''''''''''8''''2'''''''''''''''''''''''''''''''''''''''''">
              <a:rPr lang="da-DK" altLang="en-US" sz="1200" smtClean="0">
                <a:solidFill>
                  <a:schemeClr val="bg1"/>
                </a:solidFill>
              </a:rPr>
              <a:pPr marL="0" indent="0" algn="ctr">
                <a:spcBef>
                  <a:spcPct val="0"/>
                </a:spcBef>
                <a:spcAft>
                  <a:spcPct val="0"/>
                </a:spcAft>
                <a:buNone/>
              </a:pPr>
              <a:t>782</a:t>
            </a:fld>
            <a:endParaRPr lang="da-DK" sz="1200" noProof="0">
              <a:solidFill>
                <a:schemeClr val="bg1"/>
              </a:solidFill>
            </a:endParaRPr>
          </a:p>
        </p:txBody>
      </p:sp>
      <p:sp>
        <p:nvSpPr>
          <p:cNvPr id="179" name="Text Placeholder 2">
            <a:extLst>
              <a:ext uri="{FF2B5EF4-FFF2-40B4-BE49-F238E27FC236}">
                <a16:creationId xmlns:a16="http://schemas.microsoft.com/office/drawing/2014/main" id="{DDC3C200-6C50-415A-B12E-D70C16202B84}"/>
              </a:ext>
            </a:extLst>
          </p:cNvPr>
          <p:cNvSpPr>
            <a:spLocks noGrp="1"/>
          </p:cNvSpPr>
          <p:nvPr>
            <p:custDataLst>
              <p:tags r:id="rId24"/>
            </p:custDataLst>
          </p:nvPr>
        </p:nvSpPr>
        <p:spPr bwMode="auto">
          <a:xfrm>
            <a:off x="6523038" y="3708400"/>
            <a:ext cx="4191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8B6F3B04-3B22-4FC4-9C86-CFBC755A8E9B}" type="datetime'''''''''L''''''''''e''''''d''''''i''''''''''''''''''g'''''''''">
              <a:rPr lang="da-DK" altLang="en-US" sz="1200" smtClean="0"/>
              <a:pPr marL="0" indent="0" algn="ctr">
                <a:spcBef>
                  <a:spcPct val="0"/>
                </a:spcBef>
                <a:spcAft>
                  <a:spcPct val="0"/>
                </a:spcAft>
                <a:buNone/>
              </a:pPr>
              <a:t>Ledig</a:t>
            </a:fld>
            <a:endParaRPr lang="da-DK" sz="1200" noProof="0"/>
          </a:p>
        </p:txBody>
      </p:sp>
      <p:sp>
        <p:nvSpPr>
          <p:cNvPr id="181" name="Text Placeholder 2">
            <a:extLst>
              <a:ext uri="{FF2B5EF4-FFF2-40B4-BE49-F238E27FC236}">
                <a16:creationId xmlns:a16="http://schemas.microsoft.com/office/drawing/2014/main" id="{60FE8E0F-27D9-4D03-AD19-B0B9D2FCAB38}"/>
              </a:ext>
            </a:extLst>
          </p:cNvPr>
          <p:cNvSpPr>
            <a:spLocks noGrp="1"/>
          </p:cNvSpPr>
          <p:nvPr>
            <p:custDataLst>
              <p:tags r:id="rId25"/>
            </p:custDataLst>
          </p:nvPr>
        </p:nvSpPr>
        <p:spPr bwMode="auto">
          <a:xfrm>
            <a:off x="10379075" y="3708400"/>
            <a:ext cx="3762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2726843-55C7-49E1-B185-361E34561141}" type="datetime'''T''''''''o''''''t''''''''''''''a''''''''''''''''''l'''''">
              <a:rPr lang="da-DK" altLang="en-US" sz="1200" smtClean="0"/>
              <a:pPr marL="0" indent="0" algn="ctr">
                <a:spcBef>
                  <a:spcPct val="0"/>
                </a:spcBef>
                <a:spcAft>
                  <a:spcPct val="0"/>
                </a:spcAft>
                <a:buNone/>
              </a:pPr>
              <a:t>Total</a:t>
            </a:fld>
            <a:endParaRPr lang="da-DK" sz="1200" noProof="0"/>
          </a:p>
        </p:txBody>
      </p:sp>
      <p:sp>
        <p:nvSpPr>
          <p:cNvPr id="186" name="Text Placeholder 2">
            <a:extLst>
              <a:ext uri="{FF2B5EF4-FFF2-40B4-BE49-F238E27FC236}">
                <a16:creationId xmlns:a16="http://schemas.microsoft.com/office/drawing/2014/main" id="{70EBC8B7-06A7-4090-BB0C-A8F15C0507F9}"/>
              </a:ext>
            </a:extLst>
          </p:cNvPr>
          <p:cNvSpPr>
            <a:spLocks noGrp="1"/>
          </p:cNvSpPr>
          <p:nvPr>
            <p:custDataLst>
              <p:tags r:id="rId26"/>
            </p:custDataLst>
          </p:nvPr>
        </p:nvSpPr>
        <p:spPr bwMode="gray">
          <a:xfrm>
            <a:off x="1376363" y="2795588"/>
            <a:ext cx="4873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CDE2781-EF4F-499C-A559-DC223C16C3B5}" type="datetime'1''''''''.''''''''''''''''''''''6''''''''8''''4'''''''''''">
              <a:rPr lang="da-DK" altLang="en-US" sz="1200" smtClean="0"/>
              <a:pPr marL="0" indent="0" algn="ctr">
                <a:spcBef>
                  <a:spcPct val="0"/>
                </a:spcBef>
                <a:spcAft>
                  <a:spcPct val="0"/>
                </a:spcAft>
                <a:buNone/>
              </a:pPr>
              <a:t>1.684</a:t>
            </a:fld>
            <a:endParaRPr lang="da-DK" sz="1200" noProof="0"/>
          </a:p>
        </p:txBody>
      </p:sp>
      <p:sp>
        <p:nvSpPr>
          <p:cNvPr id="194" name="Text Placeholder 2">
            <a:extLst>
              <a:ext uri="{FF2B5EF4-FFF2-40B4-BE49-F238E27FC236}">
                <a16:creationId xmlns:a16="http://schemas.microsoft.com/office/drawing/2014/main" id="{0C436006-3E89-4129-BF48-29EB782FF269}"/>
              </a:ext>
            </a:extLst>
          </p:cNvPr>
          <p:cNvSpPr>
            <a:spLocks noGrp="1"/>
          </p:cNvSpPr>
          <p:nvPr>
            <p:custDataLst>
              <p:tags r:id="rId27"/>
            </p:custDataLst>
          </p:nvPr>
        </p:nvSpPr>
        <p:spPr bwMode="gray">
          <a:xfrm>
            <a:off x="10323513" y="2352675"/>
            <a:ext cx="4873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B30D8175-582A-49FF-BB4D-A16449436E66}" type="datetime'2''''.''''''''8''''2''''''''''''''''6'''''''''''''''">
              <a:rPr lang="da-DK" altLang="en-US" sz="1200" smtClean="0"/>
              <a:pPr marL="0" indent="0" algn="ctr">
                <a:spcBef>
                  <a:spcPct val="0"/>
                </a:spcBef>
                <a:spcAft>
                  <a:spcPct val="0"/>
                </a:spcAft>
                <a:buNone/>
              </a:pPr>
              <a:t>2.826</a:t>
            </a:fld>
            <a:endParaRPr lang="da-DK" sz="1200" noProof="0"/>
          </a:p>
        </p:txBody>
      </p:sp>
      <p:sp>
        <p:nvSpPr>
          <p:cNvPr id="77" name="Text Placeholder 2">
            <a:extLst>
              <a:ext uri="{FF2B5EF4-FFF2-40B4-BE49-F238E27FC236}">
                <a16:creationId xmlns:a16="http://schemas.microsoft.com/office/drawing/2014/main" id="{CA6D9306-6EB3-4066-AC5A-F1D382C6AAA8}"/>
              </a:ext>
            </a:extLst>
          </p:cNvPr>
          <p:cNvSpPr>
            <a:spLocks noGrp="1"/>
          </p:cNvSpPr>
          <p:nvPr>
            <p:custDataLst>
              <p:tags r:id="rId28"/>
            </p:custDataLst>
          </p:nvPr>
        </p:nvSpPr>
        <p:spPr bwMode="auto">
          <a:xfrm>
            <a:off x="7651750" y="3708400"/>
            <a:ext cx="719138"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01FB5DD4-D3FF-42D2-8540-5DAD8FAF2C71}" type="datetime'T''ot''a''''''l'''' ''ti''''''l'''' ''u''''''dlej''''nin''''g'">
              <a:rPr lang="da-DK" altLang="en-US" sz="1200" smtClean="0"/>
              <a:pPr marL="0" indent="0" algn="ctr">
                <a:spcBef>
                  <a:spcPct val="0"/>
                </a:spcBef>
                <a:spcAft>
                  <a:spcPct val="0"/>
                </a:spcAft>
                <a:buNone/>
              </a:pPr>
              <a:t>Total til udlejning</a:t>
            </a:fld>
            <a:endParaRPr lang="da-DK" sz="1200" noProof="0"/>
          </a:p>
        </p:txBody>
      </p:sp>
      <p:sp>
        <p:nvSpPr>
          <p:cNvPr id="78" name="Text Placeholder 2">
            <a:extLst>
              <a:ext uri="{FF2B5EF4-FFF2-40B4-BE49-F238E27FC236}">
                <a16:creationId xmlns:a16="http://schemas.microsoft.com/office/drawing/2014/main" id="{479B4E81-707B-4CB0-B9B3-9ACB4726B01D}"/>
              </a:ext>
            </a:extLst>
          </p:cNvPr>
          <p:cNvSpPr>
            <a:spLocks noGrp="1"/>
          </p:cNvSpPr>
          <p:nvPr>
            <p:custDataLst>
              <p:tags r:id="rId29"/>
            </p:custDataLst>
          </p:nvPr>
        </p:nvSpPr>
        <p:spPr bwMode="gray">
          <a:xfrm>
            <a:off x="7767638" y="2655888"/>
            <a:ext cx="4873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58E40AD7-3581-4A97-B302-4C0DC94FAF3C}" type="datetime'''2''''''''''''''''''''''''''''''''.04''''''4'">
              <a:rPr lang="da-DK" altLang="en-US" sz="1200" smtClean="0"/>
              <a:pPr marL="0" indent="0" algn="ctr">
                <a:spcBef>
                  <a:spcPct val="0"/>
                </a:spcBef>
                <a:spcAft>
                  <a:spcPct val="0"/>
                </a:spcAft>
                <a:buNone/>
              </a:pPr>
              <a:t>2.044</a:t>
            </a:fld>
            <a:endParaRPr lang="da-DK" sz="1200" noProof="0"/>
          </a:p>
        </p:txBody>
      </p:sp>
      <p:sp>
        <p:nvSpPr>
          <p:cNvPr id="84" name="Text Placeholder 2">
            <a:extLst>
              <a:ext uri="{FF2B5EF4-FFF2-40B4-BE49-F238E27FC236}">
                <a16:creationId xmlns:a16="http://schemas.microsoft.com/office/drawing/2014/main" id="{7FFB565E-074A-4F6C-8EEE-5D1A1D2610C4}"/>
              </a:ext>
            </a:extLst>
          </p:cNvPr>
          <p:cNvSpPr>
            <a:spLocks noGrp="1"/>
          </p:cNvSpPr>
          <p:nvPr>
            <p:custDataLst>
              <p:tags r:id="rId30"/>
            </p:custDataLst>
          </p:nvPr>
        </p:nvSpPr>
        <p:spPr bwMode="gray">
          <a:xfrm>
            <a:off x="6565900" y="2792413"/>
            <a:ext cx="334963" cy="182563"/>
          </a:xfrm>
          <a:prstGeom prst="rect">
            <a:avLst/>
          </a:prstGeom>
          <a:solidFill>
            <a:schemeClr val="accent6"/>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43881BE3-E660-4399-903E-0E740810D8DC}" type="datetime'''''''''''''''''''''''''''1''''''03'''''''''''''''''''''''''">
              <a:rPr lang="da-DK" altLang="en-US" sz="1200" smtClean="0">
                <a:effectLst/>
              </a:rPr>
              <a:pPr marL="0" indent="0" algn="ctr">
                <a:spcBef>
                  <a:spcPct val="0"/>
                </a:spcBef>
                <a:spcAft>
                  <a:spcPct val="0"/>
                </a:spcAft>
                <a:buNone/>
              </a:pPr>
              <a:t>103</a:t>
            </a:fld>
            <a:endParaRPr lang="da-DK" sz="1200" noProof="0"/>
          </a:p>
        </p:txBody>
      </p:sp>
      <p:sp>
        <p:nvSpPr>
          <p:cNvPr id="231" name="Rectangle 230">
            <a:extLst>
              <a:ext uri="{FF2B5EF4-FFF2-40B4-BE49-F238E27FC236}">
                <a16:creationId xmlns:a16="http://schemas.microsoft.com/office/drawing/2014/main" id="{37CEE431-7E3B-49EE-88AE-DE0EC801E034}"/>
              </a:ext>
            </a:extLst>
          </p:cNvPr>
          <p:cNvSpPr/>
          <p:nvPr>
            <p:custDataLst>
              <p:tags r:id="rId31"/>
            </p:custDataLst>
          </p:nvPr>
        </p:nvSpPr>
        <p:spPr bwMode="auto">
          <a:xfrm>
            <a:off x="3241675" y="2163763"/>
            <a:ext cx="214313" cy="160338"/>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287" name="Rectangle 286">
            <a:extLst>
              <a:ext uri="{FF2B5EF4-FFF2-40B4-BE49-F238E27FC236}">
                <a16:creationId xmlns:a16="http://schemas.microsoft.com/office/drawing/2014/main" id="{A1515EE6-CDE9-470B-B3F1-D33DDB2B625A}"/>
              </a:ext>
            </a:extLst>
          </p:cNvPr>
          <p:cNvSpPr/>
          <p:nvPr>
            <p:custDataLst>
              <p:tags r:id="rId32"/>
            </p:custDataLst>
          </p:nvPr>
        </p:nvSpPr>
        <p:spPr bwMode="auto">
          <a:xfrm>
            <a:off x="2468563" y="2163763"/>
            <a:ext cx="214313" cy="160338"/>
          </a:xfrm>
          <a:prstGeom prst="rect">
            <a:avLst/>
          </a:prstGeom>
          <a:solidFill>
            <a:schemeClr val="accent6"/>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286" name="Rectangle 285">
            <a:extLst>
              <a:ext uri="{FF2B5EF4-FFF2-40B4-BE49-F238E27FC236}">
                <a16:creationId xmlns:a16="http://schemas.microsoft.com/office/drawing/2014/main" id="{11D27559-5F15-4235-A4C3-827F7C0AB509}"/>
              </a:ext>
            </a:extLst>
          </p:cNvPr>
          <p:cNvSpPr/>
          <p:nvPr>
            <p:custDataLst>
              <p:tags r:id="rId33"/>
            </p:custDataLst>
          </p:nvPr>
        </p:nvSpPr>
        <p:spPr bwMode="auto">
          <a:xfrm>
            <a:off x="1674813" y="2163763"/>
            <a:ext cx="214313" cy="160338"/>
          </a:xfrm>
          <a:prstGeom prst="rect">
            <a:avLst/>
          </a:prstGeom>
          <a:solidFill>
            <a:schemeClr val="tx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237" name="Text Placeholder 2">
            <a:extLst>
              <a:ext uri="{FF2B5EF4-FFF2-40B4-BE49-F238E27FC236}">
                <a16:creationId xmlns:a16="http://schemas.microsoft.com/office/drawing/2014/main" id="{683757D3-A3E2-453F-8136-24079070944D}"/>
              </a:ext>
            </a:extLst>
          </p:cNvPr>
          <p:cNvSpPr>
            <a:spLocks noGrp="1"/>
          </p:cNvSpPr>
          <p:nvPr>
            <p:custDataLst>
              <p:tags r:id="rId34"/>
            </p:custDataLst>
          </p:nvPr>
        </p:nvSpPr>
        <p:spPr bwMode="auto">
          <a:xfrm>
            <a:off x="1939925" y="2159000"/>
            <a:ext cx="4270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ABD991D2-ED51-4B00-B197-6ACA5D3CE530}" type="datetime'Be''''''''''''''s''a''''''''''''''''''''''''''''''''''''''''t'">
              <a:rPr lang="da-DK" altLang="en-US" sz="1200" smtClean="0">
                <a:effectLst/>
              </a:rPr>
              <a:pPr marL="0" indent="0">
                <a:spcBef>
                  <a:spcPct val="0"/>
                </a:spcBef>
                <a:spcAft>
                  <a:spcPct val="0"/>
                </a:spcAft>
                <a:buNone/>
              </a:pPr>
              <a:t>Besat</a:t>
            </a:fld>
            <a:endParaRPr lang="da-DK" sz="1200" noProof="0"/>
          </a:p>
        </p:txBody>
      </p:sp>
      <p:sp>
        <p:nvSpPr>
          <p:cNvPr id="239" name="Text Placeholder 2">
            <a:extLst>
              <a:ext uri="{FF2B5EF4-FFF2-40B4-BE49-F238E27FC236}">
                <a16:creationId xmlns:a16="http://schemas.microsoft.com/office/drawing/2014/main" id="{4E3F8BC2-DA08-4FD2-BA75-14D1C2B60584}"/>
              </a:ext>
            </a:extLst>
          </p:cNvPr>
          <p:cNvSpPr>
            <a:spLocks noGrp="1"/>
          </p:cNvSpPr>
          <p:nvPr>
            <p:custDataLst>
              <p:tags r:id="rId35"/>
            </p:custDataLst>
          </p:nvPr>
        </p:nvSpPr>
        <p:spPr bwMode="auto">
          <a:xfrm>
            <a:off x="2733675" y="2159000"/>
            <a:ext cx="4064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01152EEF-45BE-4A1B-846F-E41931E28FEE}" type="datetime'''''''''''''''''''''''''''''L''''''e''''''d''ig'''''''''''''">
              <a:rPr lang="da-DK" altLang="en-US" sz="1200" smtClean="0">
                <a:effectLst/>
              </a:rPr>
              <a:pPr marL="0" indent="0">
                <a:spcBef>
                  <a:spcPct val="0"/>
                </a:spcBef>
                <a:spcAft>
                  <a:spcPct val="0"/>
                </a:spcAft>
                <a:buNone/>
              </a:pPr>
              <a:t>Ledig</a:t>
            </a:fld>
            <a:endParaRPr lang="da-DK" sz="1200" noProof="0"/>
          </a:p>
        </p:txBody>
      </p:sp>
      <p:sp>
        <p:nvSpPr>
          <p:cNvPr id="240" name="Text Placeholder 2">
            <a:extLst>
              <a:ext uri="{FF2B5EF4-FFF2-40B4-BE49-F238E27FC236}">
                <a16:creationId xmlns:a16="http://schemas.microsoft.com/office/drawing/2014/main" id="{D4DA2E17-A0A2-4BFC-975C-D2B788F2DF4C}"/>
              </a:ext>
            </a:extLst>
          </p:cNvPr>
          <p:cNvSpPr>
            <a:spLocks noGrp="1"/>
          </p:cNvSpPr>
          <p:nvPr>
            <p:custDataLst>
              <p:tags r:id="rId36"/>
            </p:custDataLst>
          </p:nvPr>
        </p:nvSpPr>
        <p:spPr bwMode="auto">
          <a:xfrm>
            <a:off x="3506788" y="2159000"/>
            <a:ext cx="3635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E16399D9-77F8-40C5-9D05-F8C428E2F687}" type="datetime'''''''''''''''''Tota''''''''''''''''''l'''''''''''''''''''''">
              <a:rPr lang="da-DK" altLang="en-US" sz="1200" smtClean="0">
                <a:effectLst/>
              </a:rPr>
              <a:pPr marL="0" indent="0">
                <a:spcBef>
                  <a:spcPct val="0"/>
                </a:spcBef>
                <a:spcAft>
                  <a:spcPct val="0"/>
                </a:spcAft>
                <a:buNone/>
              </a:pPr>
              <a:t>Total</a:t>
            </a:fld>
            <a:endParaRPr lang="da-DK" sz="1200" noProof="0"/>
          </a:p>
        </p:txBody>
      </p:sp>
      <p:cxnSp>
        <p:nvCxnSpPr>
          <p:cNvPr id="253" name="Straight Connector 252">
            <a:extLst>
              <a:ext uri="{FF2B5EF4-FFF2-40B4-BE49-F238E27FC236}">
                <a16:creationId xmlns:a16="http://schemas.microsoft.com/office/drawing/2014/main" id="{2E4BC13E-5431-4077-A70B-3F209F2172D0}"/>
              </a:ext>
            </a:extLst>
          </p:cNvPr>
          <p:cNvCxnSpPr/>
          <p:nvPr>
            <p:custDataLst>
              <p:tags r:id="rId37"/>
            </p:custDataLst>
          </p:nvPr>
        </p:nvCxnSpPr>
        <p:spPr bwMode="auto">
          <a:xfrm>
            <a:off x="1833563" y="5613400"/>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5E6E6FF7-5B88-47B2-86DF-56E85FFBB370}"/>
              </a:ext>
            </a:extLst>
          </p:cNvPr>
          <p:cNvCxnSpPr/>
          <p:nvPr>
            <p:custDataLst>
              <p:tags r:id="rId38"/>
            </p:custDataLst>
          </p:nvPr>
        </p:nvCxnSpPr>
        <p:spPr bwMode="auto">
          <a:xfrm>
            <a:off x="3111500" y="5326063"/>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BAE09F39-F248-474F-BBAB-9E7DD4E95925}"/>
              </a:ext>
            </a:extLst>
          </p:cNvPr>
          <p:cNvCxnSpPr/>
          <p:nvPr>
            <p:custDataLst>
              <p:tags r:id="rId39"/>
            </p:custDataLst>
          </p:nvPr>
        </p:nvCxnSpPr>
        <p:spPr bwMode="auto">
          <a:xfrm>
            <a:off x="4389437" y="5253038"/>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F03F109F-D01A-49EF-871A-8A9C1F94F3F5}"/>
              </a:ext>
            </a:extLst>
          </p:cNvPr>
          <p:cNvCxnSpPr/>
          <p:nvPr>
            <p:custDataLst>
              <p:tags r:id="rId40"/>
            </p:custDataLst>
          </p:nvPr>
        </p:nvCxnSpPr>
        <p:spPr bwMode="auto">
          <a:xfrm>
            <a:off x="5667375" y="5132388"/>
            <a:ext cx="852488"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3BAD9CFD-4B56-4061-92C3-30BB6D4E1A52}"/>
              </a:ext>
            </a:extLst>
          </p:cNvPr>
          <p:cNvCxnSpPr/>
          <p:nvPr>
            <p:custDataLst>
              <p:tags r:id="rId41"/>
            </p:custDataLst>
          </p:nvPr>
        </p:nvCxnSpPr>
        <p:spPr bwMode="auto">
          <a:xfrm>
            <a:off x="6946900" y="5097463"/>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8192A3F-F2FA-45E5-9CA4-4FCC822F2844}"/>
              </a:ext>
            </a:extLst>
          </p:cNvPr>
          <p:cNvCxnSpPr/>
          <p:nvPr>
            <p:custDataLst>
              <p:tags r:id="rId42"/>
            </p:custDataLst>
          </p:nvPr>
        </p:nvCxnSpPr>
        <p:spPr bwMode="auto">
          <a:xfrm>
            <a:off x="9502775" y="4873625"/>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069F673-FBD4-4623-B758-E392EE5D826F}"/>
              </a:ext>
            </a:extLst>
          </p:cNvPr>
          <p:cNvCxnSpPr/>
          <p:nvPr>
            <p:custDataLst>
              <p:tags r:id="rId43"/>
            </p:custDataLst>
          </p:nvPr>
        </p:nvCxnSpPr>
        <p:spPr bwMode="auto">
          <a:xfrm>
            <a:off x="8224838" y="4916488"/>
            <a:ext cx="850900" cy="0"/>
          </a:xfrm>
          <a:prstGeom prst="line">
            <a:avLst/>
          </a:prstGeom>
          <a:ln w="3175" cap="flat" cmpd="sng" algn="ctr">
            <a:solidFill>
              <a:schemeClr val="tx1"/>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0" name="Chart 99">
            <a:extLst>
              <a:ext uri="{FF2B5EF4-FFF2-40B4-BE49-F238E27FC236}">
                <a16:creationId xmlns:a16="http://schemas.microsoft.com/office/drawing/2014/main" id="{B652A311-B805-4726-B886-447E71A68233}"/>
              </a:ext>
            </a:extLst>
          </p:cNvPr>
          <p:cNvGraphicFramePr/>
          <p:nvPr>
            <p:custDataLst>
              <p:tags r:id="rId44"/>
            </p:custDataLst>
            <p:extLst>
              <p:ext uri="{D42A27DB-BD31-4B8C-83A1-F6EECF244321}">
                <p14:modId xmlns:p14="http://schemas.microsoft.com/office/powerpoint/2010/main" val="1452546885"/>
              </p:ext>
            </p:extLst>
          </p:nvPr>
        </p:nvGraphicFramePr>
        <p:xfrm>
          <a:off x="898525" y="4721225"/>
          <a:ext cx="10390188" cy="1377950"/>
        </p:xfrm>
        <a:graphic>
          <a:graphicData uri="http://schemas.openxmlformats.org/drawingml/2006/chart">
            <c:chart xmlns:c="http://schemas.openxmlformats.org/drawingml/2006/chart" xmlns:r="http://schemas.openxmlformats.org/officeDocument/2006/relationships" r:id="rId74"/>
          </a:graphicData>
        </a:graphic>
      </p:graphicFrame>
      <p:sp>
        <p:nvSpPr>
          <p:cNvPr id="264" name="Text Placeholder 2">
            <a:extLst>
              <a:ext uri="{FF2B5EF4-FFF2-40B4-BE49-F238E27FC236}">
                <a16:creationId xmlns:a16="http://schemas.microsoft.com/office/drawing/2014/main" id="{B9AF690E-2A69-4F87-AD80-A6C48934B7A5}"/>
              </a:ext>
            </a:extLst>
          </p:cNvPr>
          <p:cNvSpPr>
            <a:spLocks noGrp="1"/>
          </p:cNvSpPr>
          <p:nvPr>
            <p:custDataLst>
              <p:tags r:id="rId45"/>
            </p:custDataLst>
          </p:nvPr>
        </p:nvSpPr>
        <p:spPr bwMode="gray">
          <a:xfrm>
            <a:off x="731838" y="5926138"/>
            <a:ext cx="968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C3E0A57B-39F1-43FF-98DD-D08C7C34360B}" type="datetime'''''''''0'''''''''''''''''''''''">
              <a:rPr lang="da-DK" altLang="en-US" sz="1200" smtClean="0"/>
              <a:pPr marL="0" indent="0" algn="r">
                <a:spcBef>
                  <a:spcPct val="0"/>
                </a:spcBef>
                <a:spcAft>
                  <a:spcPct val="0"/>
                </a:spcAft>
                <a:buNone/>
              </a:pPr>
              <a:t>0</a:t>
            </a:fld>
            <a:endParaRPr lang="da-DK" sz="1200" noProof="0"/>
          </a:p>
        </p:txBody>
      </p:sp>
      <p:sp>
        <p:nvSpPr>
          <p:cNvPr id="263" name="Text Placeholder 2">
            <a:extLst>
              <a:ext uri="{FF2B5EF4-FFF2-40B4-BE49-F238E27FC236}">
                <a16:creationId xmlns:a16="http://schemas.microsoft.com/office/drawing/2014/main" id="{0FB6A061-6A58-43FB-94F4-5A924BF284BF}"/>
              </a:ext>
            </a:extLst>
          </p:cNvPr>
          <p:cNvSpPr>
            <a:spLocks noGrp="1"/>
          </p:cNvSpPr>
          <p:nvPr>
            <p:custDataLst>
              <p:tags r:id="rId46"/>
            </p:custDataLst>
          </p:nvPr>
        </p:nvSpPr>
        <p:spPr bwMode="gray">
          <a:xfrm>
            <a:off x="385763" y="5521325"/>
            <a:ext cx="4429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A2F11CC0-905D-49FA-BAFC-BC9B8FE3B477}" type="datetime'''''''1''''''.''''''''''''0''''''''''0''''''''''''''0'''''''">
              <a:rPr lang="da-DK" altLang="en-US" sz="1200" smtClean="0"/>
              <a:pPr marL="0" indent="0" algn="r">
                <a:spcBef>
                  <a:spcPct val="0"/>
                </a:spcBef>
                <a:spcAft>
                  <a:spcPct val="0"/>
                </a:spcAft>
                <a:buNone/>
              </a:pPr>
              <a:t>1.000</a:t>
            </a:fld>
            <a:endParaRPr lang="da-DK" sz="1200" noProof="0"/>
          </a:p>
        </p:txBody>
      </p:sp>
      <p:sp>
        <p:nvSpPr>
          <p:cNvPr id="272" name="Text Placeholder 2">
            <a:extLst>
              <a:ext uri="{FF2B5EF4-FFF2-40B4-BE49-F238E27FC236}">
                <a16:creationId xmlns:a16="http://schemas.microsoft.com/office/drawing/2014/main" id="{186F7CC5-BCBA-4E7F-9EDB-7EEC9C5A4EDE}"/>
              </a:ext>
            </a:extLst>
          </p:cNvPr>
          <p:cNvSpPr>
            <a:spLocks noGrp="1"/>
          </p:cNvSpPr>
          <p:nvPr>
            <p:custDataLst>
              <p:tags r:id="rId47"/>
            </p:custDataLst>
          </p:nvPr>
        </p:nvSpPr>
        <p:spPr bwMode="gray">
          <a:xfrm>
            <a:off x="385763" y="5118100"/>
            <a:ext cx="4429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AC727F0D-EF9C-4D4F-B8E9-03F2850D47E1}" type="datetime'''2''''.''''''''''''''''''''''0''''''''''''0''''''0'''">
              <a:rPr lang="da-DK" altLang="en-US" sz="1200" smtClean="0"/>
              <a:pPr marL="0" indent="0" algn="r">
                <a:spcBef>
                  <a:spcPct val="0"/>
                </a:spcBef>
                <a:spcAft>
                  <a:spcPct val="0"/>
                </a:spcAft>
                <a:buNone/>
              </a:pPr>
              <a:t>2.000</a:t>
            </a:fld>
            <a:endParaRPr lang="da-DK" sz="1200" noProof="0"/>
          </a:p>
        </p:txBody>
      </p:sp>
      <p:sp>
        <p:nvSpPr>
          <p:cNvPr id="266" name="Text Placeholder 2">
            <a:extLst>
              <a:ext uri="{FF2B5EF4-FFF2-40B4-BE49-F238E27FC236}">
                <a16:creationId xmlns:a16="http://schemas.microsoft.com/office/drawing/2014/main" id="{56A98070-BF51-4BBE-BE86-B5D97750C21E}"/>
              </a:ext>
            </a:extLst>
          </p:cNvPr>
          <p:cNvSpPr>
            <a:spLocks noGrp="1"/>
          </p:cNvSpPr>
          <p:nvPr>
            <p:custDataLst>
              <p:tags r:id="rId48"/>
            </p:custDataLst>
          </p:nvPr>
        </p:nvSpPr>
        <p:spPr bwMode="gray">
          <a:xfrm>
            <a:off x="385763" y="4713288"/>
            <a:ext cx="4429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D2770397-3B29-4BB1-8538-DFD812B53BD0}" type="datetime'3''.''''''''''''''''''''''''''''''''00''''''''''''''''0'">
              <a:rPr lang="da-DK" altLang="en-US" sz="1200" smtClean="0"/>
              <a:pPr marL="0" indent="0" algn="r">
                <a:spcBef>
                  <a:spcPct val="0"/>
                </a:spcBef>
                <a:spcAft>
                  <a:spcPct val="0"/>
                </a:spcAft>
                <a:buNone/>
              </a:pPr>
              <a:t>3.000</a:t>
            </a:fld>
            <a:endParaRPr lang="da-DK" sz="1200" noProof="0"/>
          </a:p>
        </p:txBody>
      </p:sp>
      <p:sp>
        <p:nvSpPr>
          <p:cNvPr id="275" name="Text Placeholder 2">
            <a:extLst>
              <a:ext uri="{FF2B5EF4-FFF2-40B4-BE49-F238E27FC236}">
                <a16:creationId xmlns:a16="http://schemas.microsoft.com/office/drawing/2014/main" id="{DD0ED29C-58A6-4488-8C5A-B5D20468783D}"/>
              </a:ext>
            </a:extLst>
          </p:cNvPr>
          <p:cNvSpPr>
            <a:spLocks noGrp="1"/>
          </p:cNvSpPr>
          <p:nvPr>
            <p:custDataLst>
              <p:tags r:id="rId49"/>
            </p:custDataLst>
          </p:nvPr>
        </p:nvSpPr>
        <p:spPr bwMode="gray">
          <a:xfrm>
            <a:off x="4008438" y="5199063"/>
            <a:ext cx="334963"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6CD6E47-4188-454B-987F-397ACF6BE5C9}" type="datetime'''''''1''''''''''7''''''''''''9'''''''''''">
              <a:rPr lang="da-DK" altLang="en-US" sz="1200" smtClean="0"/>
              <a:pPr marL="0" indent="0" algn="ctr">
                <a:spcBef>
                  <a:spcPct val="0"/>
                </a:spcBef>
                <a:spcAft>
                  <a:spcPct val="0"/>
                </a:spcAft>
                <a:buNone/>
              </a:pPr>
              <a:t>179</a:t>
            </a:fld>
            <a:endParaRPr lang="da-DK" sz="1200" noProof="0"/>
          </a:p>
        </p:txBody>
      </p:sp>
      <p:sp>
        <p:nvSpPr>
          <p:cNvPr id="282" name="Text Placeholder 2">
            <a:extLst>
              <a:ext uri="{FF2B5EF4-FFF2-40B4-BE49-F238E27FC236}">
                <a16:creationId xmlns:a16="http://schemas.microsoft.com/office/drawing/2014/main" id="{EFCDE512-E4F0-4C04-A1EF-B78017608D3B}"/>
              </a:ext>
            </a:extLst>
          </p:cNvPr>
          <p:cNvSpPr>
            <a:spLocks noGrp="1"/>
          </p:cNvSpPr>
          <p:nvPr>
            <p:custDataLst>
              <p:tags r:id="rId50"/>
            </p:custDataLst>
          </p:nvPr>
        </p:nvSpPr>
        <p:spPr bwMode="auto">
          <a:xfrm>
            <a:off x="1243013" y="6067425"/>
            <a:ext cx="7540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r>
              <a:rPr lang="da-DK" sz="1200"/>
              <a:t>Container</a:t>
            </a:r>
          </a:p>
        </p:txBody>
      </p:sp>
      <p:sp>
        <p:nvSpPr>
          <p:cNvPr id="284" name="Text Placeholder 2">
            <a:extLst>
              <a:ext uri="{FF2B5EF4-FFF2-40B4-BE49-F238E27FC236}">
                <a16:creationId xmlns:a16="http://schemas.microsoft.com/office/drawing/2014/main" id="{11FAAFB8-E898-420A-956F-CE5DABACEA23}"/>
              </a:ext>
            </a:extLst>
          </p:cNvPr>
          <p:cNvSpPr>
            <a:spLocks noGrp="1"/>
          </p:cNvSpPr>
          <p:nvPr>
            <p:custDataLst>
              <p:tags r:id="rId51"/>
            </p:custDataLst>
          </p:nvPr>
        </p:nvSpPr>
        <p:spPr bwMode="auto">
          <a:xfrm>
            <a:off x="2546350" y="6067425"/>
            <a:ext cx="7016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9006CA83-AC66-4B80-A7B0-D940258C4964}" type="datetime'F''''''''ast'' ''''''''''''b''''u''''''l''''''''k'''">
              <a:rPr lang="da-DK" altLang="en-US" sz="1200" smtClean="0"/>
              <a:pPr marL="0" indent="0" algn="ctr">
                <a:spcBef>
                  <a:spcPct val="0"/>
                </a:spcBef>
                <a:spcAft>
                  <a:spcPct val="0"/>
                </a:spcAft>
                <a:buNone/>
              </a:pPr>
              <a:t>Fast bulk</a:t>
            </a:fld>
            <a:endParaRPr lang="da-DK" sz="1200" noProof="0"/>
          </a:p>
        </p:txBody>
      </p:sp>
      <p:sp>
        <p:nvSpPr>
          <p:cNvPr id="276" name="Text Placeholder 2">
            <a:extLst>
              <a:ext uri="{FF2B5EF4-FFF2-40B4-BE49-F238E27FC236}">
                <a16:creationId xmlns:a16="http://schemas.microsoft.com/office/drawing/2014/main" id="{F0F7921E-4AFF-4094-9117-7CABB2045C8D}"/>
              </a:ext>
            </a:extLst>
          </p:cNvPr>
          <p:cNvSpPr>
            <a:spLocks noGrp="1"/>
          </p:cNvSpPr>
          <p:nvPr>
            <p:custDataLst>
              <p:tags r:id="rId52"/>
            </p:custDataLst>
          </p:nvPr>
        </p:nvSpPr>
        <p:spPr bwMode="gray">
          <a:xfrm>
            <a:off x="2730500" y="5378450"/>
            <a:ext cx="334963" cy="182563"/>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1F30925-4DF9-4EC2-91CC-B43D3BBC5B4C}" type="datetime'''''''''''''7''''''''''''''''''''''1''1'">
              <a:rPr lang="da-DK" altLang="en-US" sz="1200" smtClean="0">
                <a:effectLst/>
              </a:rPr>
              <a:pPr marL="0" indent="0" algn="ctr">
                <a:spcBef>
                  <a:spcPct val="0"/>
                </a:spcBef>
                <a:spcAft>
                  <a:spcPct val="0"/>
                </a:spcAft>
                <a:buNone/>
              </a:pPr>
              <a:t>711</a:t>
            </a:fld>
            <a:endParaRPr lang="da-DK" sz="1200" noProof="0"/>
          </a:p>
        </p:txBody>
      </p:sp>
      <p:sp>
        <p:nvSpPr>
          <p:cNvPr id="288" name="Text Placeholder 2">
            <a:extLst>
              <a:ext uri="{FF2B5EF4-FFF2-40B4-BE49-F238E27FC236}">
                <a16:creationId xmlns:a16="http://schemas.microsoft.com/office/drawing/2014/main" id="{E643B5DC-DE00-4B7C-9F1D-F6D3B7AEB8A6}"/>
              </a:ext>
            </a:extLst>
          </p:cNvPr>
          <p:cNvSpPr>
            <a:spLocks noGrp="1"/>
          </p:cNvSpPr>
          <p:nvPr>
            <p:custDataLst>
              <p:tags r:id="rId53"/>
            </p:custDataLst>
          </p:nvPr>
        </p:nvSpPr>
        <p:spPr bwMode="auto">
          <a:xfrm>
            <a:off x="3636963" y="6067425"/>
            <a:ext cx="10779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0DBA2594-EA01-46E6-8F48-BC2D76408F84}" type="datetime'''''Fl''yden''de'''''''' b''''''u''''''''l''''''''''k'">
              <a:rPr lang="da-DK" altLang="en-US" sz="1200" smtClean="0"/>
              <a:pPr marL="0" indent="0" algn="ctr">
                <a:spcBef>
                  <a:spcPct val="0"/>
                </a:spcBef>
                <a:spcAft>
                  <a:spcPct val="0"/>
                </a:spcAft>
                <a:buNone/>
              </a:pPr>
              <a:t>Flydende bulk</a:t>
            </a:fld>
            <a:endParaRPr lang="da-DK" sz="1200" noProof="0"/>
          </a:p>
        </p:txBody>
      </p:sp>
      <p:sp>
        <p:nvSpPr>
          <p:cNvPr id="289" name="Text Placeholder 2">
            <a:extLst>
              <a:ext uri="{FF2B5EF4-FFF2-40B4-BE49-F238E27FC236}">
                <a16:creationId xmlns:a16="http://schemas.microsoft.com/office/drawing/2014/main" id="{371FDDEC-0900-4887-A1A4-00CDF19D442B}"/>
              </a:ext>
            </a:extLst>
          </p:cNvPr>
          <p:cNvSpPr>
            <a:spLocks noGrp="1"/>
          </p:cNvSpPr>
          <p:nvPr>
            <p:custDataLst>
              <p:tags r:id="rId54"/>
            </p:custDataLst>
          </p:nvPr>
        </p:nvSpPr>
        <p:spPr bwMode="gray">
          <a:xfrm>
            <a:off x="5286375" y="5102225"/>
            <a:ext cx="334963"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D42603A7-94A9-4DE3-B9A5-23C0A0EF1998}" type="datetime'''''2''''''''''''''''''''''''9''''''''''''''8'">
              <a:rPr lang="da-DK" altLang="en-US" sz="1200" smtClean="0">
                <a:effectLst/>
              </a:rPr>
              <a:pPr marL="0" indent="0" algn="ctr">
                <a:spcBef>
                  <a:spcPct val="0"/>
                </a:spcBef>
                <a:spcAft>
                  <a:spcPct val="0"/>
                </a:spcAft>
                <a:buNone/>
              </a:pPr>
              <a:t>298</a:t>
            </a:fld>
            <a:endParaRPr lang="da-DK" sz="1200" noProof="0"/>
          </a:p>
        </p:txBody>
      </p:sp>
      <p:sp>
        <p:nvSpPr>
          <p:cNvPr id="280" name="Text Placeholder 2">
            <a:extLst>
              <a:ext uri="{FF2B5EF4-FFF2-40B4-BE49-F238E27FC236}">
                <a16:creationId xmlns:a16="http://schemas.microsoft.com/office/drawing/2014/main" id="{1CAC2EDF-5336-443C-AECF-A2264515E434}"/>
              </a:ext>
            </a:extLst>
          </p:cNvPr>
          <p:cNvSpPr>
            <a:spLocks noGrp="1"/>
          </p:cNvSpPr>
          <p:nvPr>
            <p:custDataLst>
              <p:tags r:id="rId55"/>
            </p:custDataLst>
          </p:nvPr>
        </p:nvSpPr>
        <p:spPr bwMode="gray">
          <a:xfrm>
            <a:off x="10323513" y="4665663"/>
            <a:ext cx="4873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436D6AE0-B9D7-47BE-9A93-08A350539643}" type="datetime'''''''''''''''''2''''''''''.8''''''''''''26'">
              <a:rPr lang="da-DK" altLang="en-US" sz="1200" smtClean="0"/>
              <a:pPr marL="0" indent="0" algn="ctr">
                <a:spcBef>
                  <a:spcPct val="0"/>
                </a:spcBef>
                <a:spcAft>
                  <a:spcPct val="0"/>
                </a:spcAft>
                <a:buNone/>
              </a:pPr>
              <a:t>2.826</a:t>
            </a:fld>
            <a:endParaRPr lang="da-DK" sz="1200" noProof="0"/>
          </a:p>
        </p:txBody>
      </p:sp>
      <p:sp>
        <p:nvSpPr>
          <p:cNvPr id="278" name="Text Placeholder 2">
            <a:extLst>
              <a:ext uri="{FF2B5EF4-FFF2-40B4-BE49-F238E27FC236}">
                <a16:creationId xmlns:a16="http://schemas.microsoft.com/office/drawing/2014/main" id="{F5AC6188-CE06-4E16-A9C3-78E3DC003405}"/>
              </a:ext>
            </a:extLst>
          </p:cNvPr>
          <p:cNvSpPr>
            <a:spLocks noGrp="1"/>
          </p:cNvSpPr>
          <p:nvPr>
            <p:custDataLst>
              <p:tags r:id="rId56"/>
            </p:custDataLst>
          </p:nvPr>
        </p:nvSpPr>
        <p:spPr bwMode="auto">
          <a:xfrm>
            <a:off x="4968875" y="6067425"/>
            <a:ext cx="968375"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r>
              <a:rPr lang="da-DK" altLang="en-US" sz="1200"/>
              <a:t>Ro-Ro* / PAX / Cruise</a:t>
            </a:r>
            <a:endParaRPr lang="da-DK" sz="1200" noProof="0"/>
          </a:p>
        </p:txBody>
      </p:sp>
      <p:sp>
        <p:nvSpPr>
          <p:cNvPr id="309" name="Text Placeholder 2">
            <a:extLst>
              <a:ext uri="{FF2B5EF4-FFF2-40B4-BE49-F238E27FC236}">
                <a16:creationId xmlns:a16="http://schemas.microsoft.com/office/drawing/2014/main" id="{CB2F151F-6854-46E2-A097-29AF367CB4B7}"/>
              </a:ext>
            </a:extLst>
          </p:cNvPr>
          <p:cNvSpPr>
            <a:spLocks noGrp="1"/>
          </p:cNvSpPr>
          <p:nvPr>
            <p:custDataLst>
              <p:tags r:id="rId57"/>
            </p:custDataLst>
          </p:nvPr>
        </p:nvSpPr>
        <p:spPr bwMode="gray">
          <a:xfrm>
            <a:off x="6613525" y="5024438"/>
            <a:ext cx="238125"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6A77C2C5-323D-49CA-81A1-C991B76623AC}" type="datetime'8''''''''''''''''6'''''''''''''''''''''''''''''''''''''">
              <a:rPr lang="da-DK" altLang="en-US" sz="1200" smtClean="0">
                <a:effectLst/>
              </a:rPr>
              <a:pPr marL="0" indent="0" algn="ctr">
                <a:spcBef>
                  <a:spcPct val="0"/>
                </a:spcBef>
                <a:spcAft>
                  <a:spcPct val="0"/>
                </a:spcAft>
                <a:buNone/>
              </a:pPr>
              <a:t>86</a:t>
            </a:fld>
            <a:endParaRPr lang="da-DK" sz="1200" noProof="0"/>
          </a:p>
        </p:txBody>
      </p:sp>
      <p:sp>
        <p:nvSpPr>
          <p:cNvPr id="291" name="Text Placeholder 2">
            <a:extLst>
              <a:ext uri="{FF2B5EF4-FFF2-40B4-BE49-F238E27FC236}">
                <a16:creationId xmlns:a16="http://schemas.microsoft.com/office/drawing/2014/main" id="{90D04983-F918-4D4F-AB77-0AE4F95E983A}"/>
              </a:ext>
            </a:extLst>
          </p:cNvPr>
          <p:cNvSpPr>
            <a:spLocks noGrp="1"/>
          </p:cNvSpPr>
          <p:nvPr>
            <p:custDataLst>
              <p:tags r:id="rId58"/>
            </p:custDataLst>
          </p:nvPr>
        </p:nvSpPr>
        <p:spPr bwMode="auto">
          <a:xfrm>
            <a:off x="7780338" y="6067425"/>
            <a:ext cx="4603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33841BFE-3413-42CA-B161-ECF52177E4C5}" type="datetime'''''''A''''''n''''''''''d''''''''''e''''''''''t'''''">
              <a:rPr lang="da-DK" altLang="en-US" sz="1200" smtClean="0"/>
              <a:pPr marL="0" indent="0" algn="ctr">
                <a:spcBef>
                  <a:spcPct val="0"/>
                </a:spcBef>
                <a:spcAft>
                  <a:spcPct val="0"/>
                </a:spcAft>
                <a:buNone/>
              </a:pPr>
              <a:t>Andet</a:t>
            </a:fld>
            <a:endParaRPr lang="da-DK" sz="1200" noProof="0"/>
          </a:p>
        </p:txBody>
      </p:sp>
      <p:sp>
        <p:nvSpPr>
          <p:cNvPr id="281" name="Text Placeholder 2">
            <a:extLst>
              <a:ext uri="{FF2B5EF4-FFF2-40B4-BE49-F238E27FC236}">
                <a16:creationId xmlns:a16="http://schemas.microsoft.com/office/drawing/2014/main" id="{5588388D-50B2-4F3B-9189-F921CD4EF411}"/>
              </a:ext>
            </a:extLst>
          </p:cNvPr>
          <p:cNvSpPr>
            <a:spLocks noGrp="1"/>
          </p:cNvSpPr>
          <p:nvPr>
            <p:custDataLst>
              <p:tags r:id="rId59"/>
            </p:custDataLst>
          </p:nvPr>
        </p:nvSpPr>
        <p:spPr bwMode="auto">
          <a:xfrm>
            <a:off x="6184900" y="6067425"/>
            <a:ext cx="10953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BCCC445A-69AB-4ED5-B86B-39A1BC28004A}" type="datetime'''A''''re''''a''l''''''u''''''''''''''''''''''dvik''''''ling'">
              <a:rPr lang="da-DK" altLang="en-US" sz="1200" smtClean="0"/>
              <a:pPr marL="0" indent="0" algn="ctr">
                <a:spcBef>
                  <a:spcPct val="0"/>
                </a:spcBef>
                <a:spcAft>
                  <a:spcPct val="0"/>
                </a:spcAft>
                <a:buNone/>
              </a:pPr>
              <a:t>Arealudvikling</a:t>
            </a:fld>
            <a:endParaRPr lang="da-DK" sz="1200" noProof="0"/>
          </a:p>
        </p:txBody>
      </p:sp>
      <p:sp>
        <p:nvSpPr>
          <p:cNvPr id="290" name="Text Placeholder 2">
            <a:extLst>
              <a:ext uri="{FF2B5EF4-FFF2-40B4-BE49-F238E27FC236}">
                <a16:creationId xmlns:a16="http://schemas.microsoft.com/office/drawing/2014/main" id="{B0ECDE65-7161-4D50-A901-97A0460134A3}"/>
              </a:ext>
            </a:extLst>
          </p:cNvPr>
          <p:cNvSpPr>
            <a:spLocks noGrp="1"/>
          </p:cNvSpPr>
          <p:nvPr>
            <p:custDataLst>
              <p:tags r:id="rId60"/>
            </p:custDataLst>
          </p:nvPr>
        </p:nvSpPr>
        <p:spPr bwMode="gray">
          <a:xfrm>
            <a:off x="7843838" y="4916488"/>
            <a:ext cx="3349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5F26D7C-6BB6-49A8-AE3D-40265EB80D22}" type="datetime'''''''''''''''''''45''''''''''''''''''''''''''''''''1'''''">
              <a:rPr lang="da-DK" altLang="en-US" sz="1200" smtClean="0"/>
              <a:pPr marL="0" indent="0" algn="ctr">
                <a:spcBef>
                  <a:spcPct val="0"/>
                </a:spcBef>
                <a:spcAft>
                  <a:spcPct val="0"/>
                </a:spcAft>
                <a:buNone/>
              </a:pPr>
              <a:t>451</a:t>
            </a:fld>
            <a:endParaRPr lang="da-DK" sz="1200" noProof="0"/>
          </a:p>
        </p:txBody>
      </p:sp>
      <p:sp>
        <p:nvSpPr>
          <p:cNvPr id="279" name="Text Placeholder 2">
            <a:extLst>
              <a:ext uri="{FF2B5EF4-FFF2-40B4-BE49-F238E27FC236}">
                <a16:creationId xmlns:a16="http://schemas.microsoft.com/office/drawing/2014/main" id="{EA3D182B-776B-41EB-8300-C8B7BEE92CBC}"/>
              </a:ext>
            </a:extLst>
          </p:cNvPr>
          <p:cNvSpPr>
            <a:spLocks noGrp="1"/>
          </p:cNvSpPr>
          <p:nvPr>
            <p:custDataLst>
              <p:tags r:id="rId61"/>
            </p:custDataLst>
          </p:nvPr>
        </p:nvSpPr>
        <p:spPr bwMode="auto">
          <a:xfrm>
            <a:off x="10379075" y="6067425"/>
            <a:ext cx="37623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FB32DC0-829E-4789-818E-B352D8FF1639}" type="datetime'''''''''''T''''''''''''''''''o''''''''''''''''t''''''''al'''''">
              <a:rPr lang="da-DK" altLang="en-US" sz="1200" smtClean="0"/>
              <a:pPr marL="0" indent="0" algn="ctr">
                <a:spcBef>
                  <a:spcPct val="0"/>
                </a:spcBef>
                <a:spcAft>
                  <a:spcPct val="0"/>
                </a:spcAft>
                <a:buNone/>
              </a:pPr>
              <a:t>Total</a:t>
            </a:fld>
            <a:endParaRPr lang="da-DK" sz="1200" noProof="0"/>
          </a:p>
        </p:txBody>
      </p:sp>
      <p:sp>
        <p:nvSpPr>
          <p:cNvPr id="95" name="Text Placeholder 2">
            <a:extLst>
              <a:ext uri="{FF2B5EF4-FFF2-40B4-BE49-F238E27FC236}">
                <a16:creationId xmlns:a16="http://schemas.microsoft.com/office/drawing/2014/main" id="{1B6EE76D-A047-4631-939A-E8DFF7D05D84}"/>
              </a:ext>
            </a:extLst>
          </p:cNvPr>
          <p:cNvSpPr>
            <a:spLocks noGrp="1"/>
          </p:cNvSpPr>
          <p:nvPr>
            <p:custDataLst>
              <p:tags r:id="rId62"/>
            </p:custDataLst>
          </p:nvPr>
        </p:nvSpPr>
        <p:spPr bwMode="gray">
          <a:xfrm>
            <a:off x="9121775" y="4803775"/>
            <a:ext cx="334963" cy="182563"/>
          </a:xfrm>
          <a:prstGeom prst="rect">
            <a:avLst/>
          </a:prstGeom>
          <a:solidFill>
            <a:srgbClr val="CCEBFD"/>
          </a:solidFill>
          <a:ln>
            <a:noFill/>
          </a:ln>
          <a:effectLst/>
        </p:spPr>
        <p:txBody>
          <a:bodyPr vert="horz" wrap="none" lIns="22225" tIns="0" rIns="22225"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3AB5AA95-7FD8-42D9-BE43-4B97279B90E2}" type="datetime'''1''''0''''''''''''''''''''''''''3'''''''''''''''''''''''">
              <a:rPr lang="da-DK" altLang="en-US" sz="1200" smtClean="0"/>
              <a:pPr marL="0" indent="0" algn="ctr">
                <a:spcBef>
                  <a:spcPct val="0"/>
                </a:spcBef>
                <a:spcAft>
                  <a:spcPct val="0"/>
                </a:spcAft>
                <a:buNone/>
              </a:pPr>
              <a:t>103</a:t>
            </a:fld>
            <a:endParaRPr lang="da-DK" sz="1200" noProof="0"/>
          </a:p>
        </p:txBody>
      </p:sp>
      <p:sp>
        <p:nvSpPr>
          <p:cNvPr id="292" name="Text Placeholder 2">
            <a:extLst>
              <a:ext uri="{FF2B5EF4-FFF2-40B4-BE49-F238E27FC236}">
                <a16:creationId xmlns:a16="http://schemas.microsoft.com/office/drawing/2014/main" id="{92BB87BB-FE4E-44FC-BF38-2A09B2F3707F}"/>
              </a:ext>
            </a:extLst>
          </p:cNvPr>
          <p:cNvSpPr>
            <a:spLocks noGrp="1"/>
          </p:cNvSpPr>
          <p:nvPr>
            <p:custDataLst>
              <p:tags r:id="rId63"/>
            </p:custDataLst>
          </p:nvPr>
        </p:nvSpPr>
        <p:spPr bwMode="gray">
          <a:xfrm>
            <a:off x="1452563" y="5405438"/>
            <a:ext cx="33496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A808F9F3-0F18-49AB-BBD0-9604BD8D6E03}" type="datetime'''''''99''9'">
              <a:rPr lang="da-DK" altLang="en-US" sz="1200" smtClean="0"/>
              <a:pPr marL="0" indent="0" algn="ctr">
                <a:spcBef>
                  <a:spcPct val="0"/>
                </a:spcBef>
                <a:spcAft>
                  <a:spcPct val="0"/>
                </a:spcAft>
                <a:buNone/>
              </a:pPr>
              <a:t>999</a:t>
            </a:fld>
            <a:endParaRPr lang="da-DK" sz="1200" noProof="0"/>
          </a:p>
        </p:txBody>
      </p:sp>
      <p:sp>
        <p:nvSpPr>
          <p:cNvPr id="93" name="Text Placeholder 2">
            <a:extLst>
              <a:ext uri="{FF2B5EF4-FFF2-40B4-BE49-F238E27FC236}">
                <a16:creationId xmlns:a16="http://schemas.microsoft.com/office/drawing/2014/main" id="{9B1EC2D8-DA19-4C3E-87EB-9094C2DAD6ED}"/>
              </a:ext>
            </a:extLst>
          </p:cNvPr>
          <p:cNvSpPr>
            <a:spLocks noGrp="1"/>
          </p:cNvSpPr>
          <p:nvPr>
            <p:custDataLst>
              <p:tags r:id="rId64"/>
            </p:custDataLst>
          </p:nvPr>
        </p:nvSpPr>
        <p:spPr bwMode="auto">
          <a:xfrm>
            <a:off x="9078913" y="6067425"/>
            <a:ext cx="41910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CEB4908-6747-48CC-A010-0F99084C86EB}" type="datetime'''''L''ed''i''''''''''''''''''''''''''g'''''''''''">
              <a:rPr lang="da-DK" altLang="en-US" sz="1200" smtClean="0"/>
              <a:pPr marL="0" indent="0" algn="ctr">
                <a:spcBef>
                  <a:spcPct val="0"/>
                </a:spcBef>
                <a:spcAft>
                  <a:spcPct val="0"/>
                </a:spcAft>
                <a:buNone/>
              </a:pPr>
              <a:t>Ledig</a:t>
            </a:fld>
            <a:endParaRPr lang="da-DK" sz="1200" noProof="0"/>
          </a:p>
        </p:txBody>
      </p:sp>
      <p:sp>
        <p:nvSpPr>
          <p:cNvPr id="318" name="Rectangle 317">
            <a:extLst>
              <a:ext uri="{FF2B5EF4-FFF2-40B4-BE49-F238E27FC236}">
                <a16:creationId xmlns:a16="http://schemas.microsoft.com/office/drawing/2014/main" id="{2A28BAB7-1E54-4BFE-B6F0-63D8EF35153C}"/>
              </a:ext>
            </a:extLst>
          </p:cNvPr>
          <p:cNvSpPr/>
          <p:nvPr/>
        </p:nvSpPr>
        <p:spPr>
          <a:xfrm>
            <a:off x="360000" y="1828801"/>
            <a:ext cx="7523999" cy="226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r>
              <a:rPr lang="da-DK" sz="1400" b="1">
                <a:solidFill>
                  <a:schemeClr val="tx1"/>
                </a:solidFill>
              </a:rPr>
              <a:t>Brug af arealer på Aarhus Havn </a:t>
            </a:r>
          </a:p>
        </p:txBody>
      </p:sp>
      <p:sp>
        <p:nvSpPr>
          <p:cNvPr id="90" name="Rectangle 89">
            <a:extLst>
              <a:ext uri="{FF2B5EF4-FFF2-40B4-BE49-F238E27FC236}">
                <a16:creationId xmlns:a16="http://schemas.microsoft.com/office/drawing/2014/main" id="{16FE1F5B-EC3D-4866-8831-D5D6963BF829}"/>
              </a:ext>
            </a:extLst>
          </p:cNvPr>
          <p:cNvSpPr/>
          <p:nvPr/>
        </p:nvSpPr>
        <p:spPr>
          <a:xfrm>
            <a:off x="360000" y="4141242"/>
            <a:ext cx="7523999" cy="226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r>
              <a:rPr lang="da-DK" sz="1400" b="1">
                <a:solidFill>
                  <a:schemeClr val="tx1"/>
                </a:solidFill>
              </a:rPr>
              <a:t>Areal fordelt på forretningsområder (inkl. infrastruktur)</a:t>
            </a:r>
          </a:p>
        </p:txBody>
      </p:sp>
      <p:sp>
        <p:nvSpPr>
          <p:cNvPr id="91" name="Slide Number Placeholder 4">
            <a:extLst>
              <a:ext uri="{FF2B5EF4-FFF2-40B4-BE49-F238E27FC236}">
                <a16:creationId xmlns:a16="http://schemas.microsoft.com/office/drawing/2014/main" id="{BB4455CB-AEA7-44F7-96DB-9187AAD52047}"/>
              </a:ext>
            </a:extLst>
          </p:cNvPr>
          <p:cNvSpPr>
            <a:spLocks noGrp="1"/>
          </p:cNvSpPr>
          <p:nvPr>
            <p:ph type="sldNum" sz="quarter" idx="12"/>
          </p:nvPr>
        </p:nvSpPr>
        <p:spPr>
          <a:xfrm>
            <a:off x="11206800" y="6476400"/>
            <a:ext cx="626400" cy="108000"/>
          </a:xfrm>
        </p:spPr>
        <p:txBody>
          <a:bodyPr/>
          <a:lstStyle/>
          <a:p>
            <a:fld id="{31421AFA-3AE7-4CEA-BC9B-447859BED57B}" type="slidenum">
              <a:rPr lang="da-DK" smtClean="0"/>
              <a:pPr/>
              <a:t>5</a:t>
            </a:fld>
            <a:endParaRPr lang="da-DK"/>
          </a:p>
        </p:txBody>
      </p:sp>
      <p:sp>
        <p:nvSpPr>
          <p:cNvPr id="94" name="Speech Bubble: Rectangle 93">
            <a:extLst>
              <a:ext uri="{FF2B5EF4-FFF2-40B4-BE49-F238E27FC236}">
                <a16:creationId xmlns:a16="http://schemas.microsoft.com/office/drawing/2014/main" id="{D9E3E5CD-7E42-42EE-9150-9A7C08BF5FEF}"/>
              </a:ext>
            </a:extLst>
          </p:cNvPr>
          <p:cNvSpPr/>
          <p:nvPr/>
        </p:nvSpPr>
        <p:spPr>
          <a:xfrm>
            <a:off x="6426196" y="4244854"/>
            <a:ext cx="2224092" cy="389527"/>
          </a:xfrm>
          <a:prstGeom prst="wedgeRectCallout">
            <a:avLst>
              <a:gd name="adj1" fmla="val 22306"/>
              <a:gd name="adj2" fmla="val 92116"/>
            </a:avLst>
          </a:prstGeom>
          <a:solidFill>
            <a:schemeClr val="tx2">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1400">
                <a:solidFill>
                  <a:schemeClr val="tx1"/>
                </a:solidFill>
              </a:rPr>
              <a:t>Kontor- og fællesareal</a:t>
            </a:r>
            <a:endParaRPr lang="da-DK" sz="1400" noProof="0">
              <a:solidFill>
                <a:schemeClr val="tx1"/>
              </a:solidFill>
            </a:endParaRPr>
          </a:p>
        </p:txBody>
      </p:sp>
      <p:sp>
        <p:nvSpPr>
          <p:cNvPr id="11" name="Rectangle 10">
            <a:extLst>
              <a:ext uri="{FF2B5EF4-FFF2-40B4-BE49-F238E27FC236}">
                <a16:creationId xmlns:a16="http://schemas.microsoft.com/office/drawing/2014/main" id="{5968AA01-9959-4232-979E-C24EF00B9ED7}"/>
              </a:ext>
            </a:extLst>
          </p:cNvPr>
          <p:cNvSpPr/>
          <p:nvPr>
            <p:custDataLst>
              <p:tags r:id="rId65"/>
            </p:custDataLst>
          </p:nvPr>
        </p:nvSpPr>
        <p:spPr bwMode="auto">
          <a:xfrm>
            <a:off x="1674813" y="4484688"/>
            <a:ext cx="214313" cy="160338"/>
          </a:xfrm>
          <a:prstGeom prst="rect">
            <a:avLst/>
          </a:prstGeom>
          <a:solidFill>
            <a:srgbClr val="CCEBFD"/>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Rectangle 11">
            <a:extLst>
              <a:ext uri="{FF2B5EF4-FFF2-40B4-BE49-F238E27FC236}">
                <a16:creationId xmlns:a16="http://schemas.microsoft.com/office/drawing/2014/main" id="{5F2908F2-5B90-44BB-858A-F086AA58B1D6}"/>
              </a:ext>
            </a:extLst>
          </p:cNvPr>
          <p:cNvSpPr/>
          <p:nvPr>
            <p:custDataLst>
              <p:tags r:id="rId66"/>
            </p:custDataLst>
          </p:nvPr>
        </p:nvSpPr>
        <p:spPr bwMode="auto">
          <a:xfrm>
            <a:off x="3490913" y="4484688"/>
            <a:ext cx="214313" cy="160338"/>
          </a:xfrm>
          <a:prstGeom prst="rect">
            <a:avLst/>
          </a:prstGeom>
          <a:solidFill>
            <a:schemeClr val="accent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6" name="Text Placeholder 2">
            <a:extLst>
              <a:ext uri="{FF2B5EF4-FFF2-40B4-BE49-F238E27FC236}">
                <a16:creationId xmlns:a16="http://schemas.microsoft.com/office/drawing/2014/main" id="{3A124098-D927-49A4-A996-EDA29A21507A}"/>
              </a:ext>
            </a:extLst>
          </p:cNvPr>
          <p:cNvSpPr>
            <a:spLocks noGrp="1"/>
          </p:cNvSpPr>
          <p:nvPr>
            <p:custDataLst>
              <p:tags r:id="rId67"/>
            </p:custDataLst>
          </p:nvPr>
        </p:nvSpPr>
        <p:spPr bwMode="auto">
          <a:xfrm>
            <a:off x="1939925" y="4479925"/>
            <a:ext cx="14493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r>
              <a:rPr lang="da-DK" altLang="en-US" sz="1200">
                <a:effectLst/>
              </a:rPr>
              <a:t>Forretningsområde</a:t>
            </a:r>
            <a:endParaRPr lang="da-DK" sz="1200" noProof="0"/>
          </a:p>
        </p:txBody>
      </p:sp>
      <p:sp>
        <p:nvSpPr>
          <p:cNvPr id="98" name="Text Placeholder 2">
            <a:extLst>
              <a:ext uri="{FF2B5EF4-FFF2-40B4-BE49-F238E27FC236}">
                <a16:creationId xmlns:a16="http://schemas.microsoft.com/office/drawing/2014/main" id="{D17AE1E3-73AD-47DA-B47C-5EFD3E9C9782}"/>
              </a:ext>
            </a:extLst>
          </p:cNvPr>
          <p:cNvSpPr>
            <a:spLocks noGrp="1"/>
          </p:cNvSpPr>
          <p:nvPr>
            <p:custDataLst>
              <p:tags r:id="rId68"/>
            </p:custDataLst>
          </p:nvPr>
        </p:nvSpPr>
        <p:spPr bwMode="auto">
          <a:xfrm>
            <a:off x="3756025" y="4479925"/>
            <a:ext cx="3635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341FE00E-2611-4894-B6E8-3CA170660BA4}" type="datetime'''''''To''''''''''''''''t''a''''''''''''''''''l'''''''''''">
              <a:rPr lang="da-DK" altLang="en-US" sz="1200" smtClean="0">
                <a:effectLst/>
              </a:rPr>
              <a:pPr marL="0" indent="0">
                <a:spcBef>
                  <a:spcPct val="0"/>
                </a:spcBef>
                <a:spcAft>
                  <a:spcPct val="0"/>
                </a:spcAft>
                <a:buNone/>
              </a:pPr>
              <a:t>Total</a:t>
            </a:fld>
            <a:endParaRPr lang="da-DK" sz="1200" noProof="0"/>
          </a:p>
        </p:txBody>
      </p:sp>
      <p:sp>
        <p:nvSpPr>
          <p:cNvPr id="17" name="TextBox 16">
            <a:extLst>
              <a:ext uri="{FF2B5EF4-FFF2-40B4-BE49-F238E27FC236}">
                <a16:creationId xmlns:a16="http://schemas.microsoft.com/office/drawing/2014/main" id="{05C8E5F5-70DA-420B-8262-62B38AB51FC5}"/>
              </a:ext>
            </a:extLst>
          </p:cNvPr>
          <p:cNvSpPr txBox="1"/>
          <p:nvPr/>
        </p:nvSpPr>
        <p:spPr>
          <a:xfrm>
            <a:off x="358659" y="2099031"/>
            <a:ext cx="1368424" cy="215444"/>
          </a:xfrm>
          <a:prstGeom prst="rect">
            <a:avLst/>
          </a:prstGeom>
          <a:noFill/>
        </p:spPr>
        <p:txBody>
          <a:bodyPr wrap="square" lIns="0" tIns="0" rIns="0" bIns="0" rtlCol="0">
            <a:spAutoFit/>
          </a:bodyPr>
          <a:lstStyle/>
          <a:p>
            <a:r>
              <a:rPr lang="da-DK" sz="1400"/>
              <a:t>Tusinde m</a:t>
            </a:r>
            <a:r>
              <a:rPr lang="da-DK" sz="1400" baseline="30000"/>
              <a:t>2</a:t>
            </a:r>
          </a:p>
        </p:txBody>
      </p:sp>
      <p:sp>
        <p:nvSpPr>
          <p:cNvPr id="114" name="TextBox 113">
            <a:extLst>
              <a:ext uri="{FF2B5EF4-FFF2-40B4-BE49-F238E27FC236}">
                <a16:creationId xmlns:a16="http://schemas.microsoft.com/office/drawing/2014/main" id="{B26DDDA4-1C37-4E9E-BB4B-C5D184342A3C}"/>
              </a:ext>
            </a:extLst>
          </p:cNvPr>
          <p:cNvSpPr txBox="1"/>
          <p:nvPr/>
        </p:nvSpPr>
        <p:spPr>
          <a:xfrm>
            <a:off x="358659" y="4419440"/>
            <a:ext cx="1368424" cy="215444"/>
          </a:xfrm>
          <a:prstGeom prst="rect">
            <a:avLst/>
          </a:prstGeom>
          <a:noFill/>
        </p:spPr>
        <p:txBody>
          <a:bodyPr wrap="square" lIns="0" tIns="0" rIns="0" bIns="0" rtlCol="0">
            <a:spAutoFit/>
          </a:bodyPr>
          <a:lstStyle/>
          <a:p>
            <a:r>
              <a:rPr lang="da-DK" sz="1400"/>
              <a:t>Tusinde m</a:t>
            </a:r>
            <a:r>
              <a:rPr lang="da-DK" sz="1400" baseline="30000"/>
              <a:t>2</a:t>
            </a:r>
          </a:p>
        </p:txBody>
      </p:sp>
      <p:sp>
        <p:nvSpPr>
          <p:cNvPr id="102" name="Speech Bubble: Rectangle 101">
            <a:extLst>
              <a:ext uri="{FF2B5EF4-FFF2-40B4-BE49-F238E27FC236}">
                <a16:creationId xmlns:a16="http://schemas.microsoft.com/office/drawing/2014/main" id="{0F575ACE-7C6A-4BA0-AC73-3EF30B891969}"/>
              </a:ext>
            </a:extLst>
          </p:cNvPr>
          <p:cNvSpPr/>
          <p:nvPr/>
        </p:nvSpPr>
        <p:spPr>
          <a:xfrm>
            <a:off x="6088720" y="1750196"/>
            <a:ext cx="1296222" cy="373111"/>
          </a:xfrm>
          <a:prstGeom prst="wedgeRectCallout">
            <a:avLst>
              <a:gd name="adj1" fmla="val -14800"/>
              <a:gd name="adj2" fmla="val 186767"/>
            </a:avLst>
          </a:prstGeom>
          <a:solidFill>
            <a:schemeClr val="tx2">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1400">
                <a:solidFill>
                  <a:schemeClr val="tx1"/>
                </a:solidFill>
              </a:rPr>
              <a:t>5% er ledige</a:t>
            </a:r>
            <a:endParaRPr lang="da-DK" sz="1400" noProof="0">
              <a:solidFill>
                <a:schemeClr val="tx1"/>
              </a:solidFill>
            </a:endParaRPr>
          </a:p>
        </p:txBody>
      </p:sp>
      <p:sp>
        <p:nvSpPr>
          <p:cNvPr id="75" name="TextBox 74">
            <a:extLst>
              <a:ext uri="{FF2B5EF4-FFF2-40B4-BE49-F238E27FC236}">
                <a16:creationId xmlns:a16="http://schemas.microsoft.com/office/drawing/2014/main" id="{00C72DF6-C193-4BB9-A388-3135A51A52B1}"/>
              </a:ext>
            </a:extLst>
          </p:cNvPr>
          <p:cNvSpPr txBox="1"/>
          <p:nvPr/>
        </p:nvSpPr>
        <p:spPr>
          <a:xfrm>
            <a:off x="895739" y="6543258"/>
            <a:ext cx="3912637" cy="184666"/>
          </a:xfrm>
          <a:prstGeom prst="rect">
            <a:avLst/>
          </a:prstGeom>
          <a:noFill/>
        </p:spPr>
        <p:txBody>
          <a:bodyPr wrap="square" lIns="0" tIns="0" rIns="0" bIns="0" rtlCol="0">
            <a:spAutoFit/>
          </a:bodyPr>
          <a:lstStyle/>
          <a:p>
            <a:r>
              <a:rPr lang="da-DK" sz="1200"/>
              <a:t>*Ro-Ro: Skibe med rullende last</a:t>
            </a:r>
          </a:p>
        </p:txBody>
      </p:sp>
    </p:spTree>
    <p:extLst>
      <p:ext uri="{BB962C8B-B14F-4D97-AF65-F5344CB8AC3E}">
        <p14:creationId xmlns:p14="http://schemas.microsoft.com/office/powerpoint/2010/main" val="356765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16B0041-24FB-4E49-A594-9FF87E10EF77}"/>
              </a:ext>
            </a:extLst>
          </p:cNvPr>
          <p:cNvGraphicFramePr>
            <a:graphicFrameLocks noChangeAspect="1"/>
          </p:cNvGraphicFramePr>
          <p:nvPr>
            <p:custDataLst>
              <p:tags r:id="rId1"/>
            </p:custDataLst>
            <p:extLst>
              <p:ext uri="{D42A27DB-BD31-4B8C-83A1-F6EECF244321}">
                <p14:modId xmlns:p14="http://schemas.microsoft.com/office/powerpoint/2010/main" val="383574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92" imgH="595" progId="TCLayout.ActiveDocument.1">
                  <p:embed/>
                </p:oleObj>
              </mc:Choice>
              <mc:Fallback>
                <p:oleObj name="think-cell Slide" r:id="rId13" imgW="592" imgH="595" progId="TCLayout.ActiveDocument.1">
                  <p:embed/>
                  <p:pic>
                    <p:nvPicPr>
                      <p:cNvPr id="4" name="Object 3" hidden="1">
                        <a:extLst>
                          <a:ext uri="{FF2B5EF4-FFF2-40B4-BE49-F238E27FC236}">
                            <a16:creationId xmlns:a16="http://schemas.microsoft.com/office/drawing/2014/main" id="{316B0041-24FB-4E49-A594-9FF87E10EF7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5322E8-8BA0-4428-B0F4-C35FACEF1AC7}"/>
              </a:ext>
            </a:extLst>
          </p:cNvPr>
          <p:cNvSpPr>
            <a:spLocks noGrp="1"/>
          </p:cNvSpPr>
          <p:nvPr>
            <p:ph type="title"/>
          </p:nvPr>
        </p:nvSpPr>
        <p:spPr>
          <a:xfrm>
            <a:off x="360000" y="655200"/>
            <a:ext cx="10483200" cy="936000"/>
          </a:xfrm>
        </p:spPr>
        <p:txBody>
          <a:bodyPr vert="horz"/>
          <a:lstStyle/>
          <a:p>
            <a:r>
              <a:rPr lang="da-DK"/>
              <a:t>Containergods udgør den største og hurtigst voksende godstype på Aarhus Havn</a:t>
            </a:r>
            <a:endParaRPr lang="da-DK">
              <a:highlight>
                <a:srgbClr val="FFFF00"/>
              </a:highlight>
            </a:endParaRPr>
          </a:p>
        </p:txBody>
      </p:sp>
      <p:sp>
        <p:nvSpPr>
          <p:cNvPr id="87" name="Slide Number Placeholder 4">
            <a:extLst>
              <a:ext uri="{FF2B5EF4-FFF2-40B4-BE49-F238E27FC236}">
                <a16:creationId xmlns:a16="http://schemas.microsoft.com/office/drawing/2014/main" id="{4C8D4973-ECF5-46D5-9CA6-2D16AB4BFC2D}"/>
              </a:ext>
            </a:extLst>
          </p:cNvPr>
          <p:cNvSpPr>
            <a:spLocks noGrp="1"/>
          </p:cNvSpPr>
          <p:nvPr>
            <p:ph type="sldNum" sz="quarter" idx="12"/>
          </p:nvPr>
        </p:nvSpPr>
        <p:spPr/>
        <p:txBody>
          <a:bodyPr/>
          <a:lstStyle/>
          <a:p>
            <a:fld id="{31421AFA-3AE7-4CEA-BC9B-447859BED57B}" type="slidenum">
              <a:rPr lang="da-DK" smtClean="0"/>
              <a:pPr/>
              <a:t>6</a:t>
            </a:fld>
            <a:endParaRPr lang="da-DK"/>
          </a:p>
        </p:txBody>
      </p:sp>
      <p:graphicFrame>
        <p:nvGraphicFramePr>
          <p:cNvPr id="40" name="Chart 39">
            <a:extLst>
              <a:ext uri="{FF2B5EF4-FFF2-40B4-BE49-F238E27FC236}">
                <a16:creationId xmlns:a16="http://schemas.microsoft.com/office/drawing/2014/main" id="{9B136A48-7100-423E-98C0-E11AA39609CA}"/>
              </a:ext>
            </a:extLst>
          </p:cNvPr>
          <p:cNvGraphicFramePr/>
          <p:nvPr>
            <p:custDataLst>
              <p:tags r:id="rId2"/>
            </p:custDataLst>
            <p:extLst>
              <p:ext uri="{D42A27DB-BD31-4B8C-83A1-F6EECF244321}">
                <p14:modId xmlns:p14="http://schemas.microsoft.com/office/powerpoint/2010/main" val="320199201"/>
              </p:ext>
            </p:extLst>
          </p:nvPr>
        </p:nvGraphicFramePr>
        <p:xfrm>
          <a:off x="307975" y="2733675"/>
          <a:ext cx="10326688" cy="3398838"/>
        </p:xfrm>
        <a:graphic>
          <a:graphicData uri="http://schemas.openxmlformats.org/drawingml/2006/chart">
            <c:chart xmlns:c="http://schemas.openxmlformats.org/drawingml/2006/chart" xmlns:r="http://schemas.openxmlformats.org/officeDocument/2006/relationships" r:id="rId15"/>
          </a:graphicData>
        </a:graphic>
      </p:graphicFrame>
      <p:cxnSp>
        <p:nvCxnSpPr>
          <p:cNvPr id="51" name="Straight Connector 50">
            <a:extLst>
              <a:ext uri="{FF2B5EF4-FFF2-40B4-BE49-F238E27FC236}">
                <a16:creationId xmlns:a16="http://schemas.microsoft.com/office/drawing/2014/main" id="{44950ABB-736A-4AA8-86F4-B400F1EFB7D0}"/>
              </a:ext>
            </a:extLst>
          </p:cNvPr>
          <p:cNvCxnSpPr/>
          <p:nvPr>
            <p:custDataLst>
              <p:tags r:id="rId3"/>
            </p:custDataLst>
          </p:nvPr>
        </p:nvCxnSpPr>
        <p:spPr bwMode="gray">
          <a:xfrm>
            <a:off x="1106488" y="3690938"/>
            <a:ext cx="138113" cy="0"/>
          </a:xfrm>
          <a:prstGeom prst="line">
            <a:avLst/>
          </a:prstGeom>
          <a:ln w="76200" cap="rnd" cmpd="sng" algn="ctr">
            <a:solidFill>
              <a:srgbClr val="009DF0"/>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B6ADF67-2351-4453-9A8B-76F663CCFA54}"/>
              </a:ext>
            </a:extLst>
          </p:cNvPr>
          <p:cNvCxnSpPr/>
          <p:nvPr>
            <p:custDataLst>
              <p:tags r:id="rId4"/>
            </p:custDataLst>
          </p:nvPr>
        </p:nvCxnSpPr>
        <p:spPr bwMode="gray">
          <a:xfrm>
            <a:off x="1106488" y="2990850"/>
            <a:ext cx="138113" cy="0"/>
          </a:xfrm>
          <a:prstGeom prst="line">
            <a:avLst/>
          </a:prstGeom>
          <a:ln w="76200" cap="rnd"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C49F1FCB-8348-4B0B-8768-35A944D00A5E}"/>
              </a:ext>
            </a:extLst>
          </p:cNvPr>
          <p:cNvCxnSpPr/>
          <p:nvPr>
            <p:custDataLst>
              <p:tags r:id="rId5"/>
            </p:custDataLst>
          </p:nvPr>
        </p:nvCxnSpPr>
        <p:spPr bwMode="gray">
          <a:xfrm>
            <a:off x="1106488" y="3224213"/>
            <a:ext cx="138113" cy="0"/>
          </a:xfrm>
          <a:prstGeom prst="line">
            <a:avLst/>
          </a:prstGeom>
          <a:ln w="76200" cap="rnd" cmpd="sng" algn="ctr">
            <a:solidFill>
              <a:schemeClr val="accent2"/>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FE8F7227-3027-40F4-81C2-84FC10059A80}"/>
              </a:ext>
            </a:extLst>
          </p:cNvPr>
          <p:cNvCxnSpPr/>
          <p:nvPr>
            <p:custDataLst>
              <p:tags r:id="rId6"/>
            </p:custDataLst>
          </p:nvPr>
        </p:nvCxnSpPr>
        <p:spPr bwMode="gray">
          <a:xfrm>
            <a:off x="1106488" y="3457575"/>
            <a:ext cx="138113" cy="0"/>
          </a:xfrm>
          <a:prstGeom prst="line">
            <a:avLst/>
          </a:prstGeom>
          <a:ln w="76200" cap="rnd" cmpd="sng" algn="ctr">
            <a:solidFill>
              <a:schemeClr val="accent3"/>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Text Placeholder 2">
            <a:extLst>
              <a:ext uri="{FF2B5EF4-FFF2-40B4-BE49-F238E27FC236}">
                <a16:creationId xmlns:a16="http://schemas.microsoft.com/office/drawing/2014/main" id="{45DCC855-41C0-439E-BF3C-E58CC0AEDFF9}"/>
              </a:ext>
            </a:extLst>
          </p:cNvPr>
          <p:cNvSpPr>
            <a:spLocks noGrp="1"/>
          </p:cNvSpPr>
          <p:nvPr>
            <p:custDataLst>
              <p:tags r:id="rId7"/>
            </p:custDataLst>
          </p:nvPr>
        </p:nvSpPr>
        <p:spPr bwMode="auto">
          <a:xfrm>
            <a:off x="1333500" y="2906713"/>
            <a:ext cx="10652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6D222E54-6EF0-4910-9FC9-E0C1906ED83A}" type="datetime'Fly''''''''''d''''e''''''n''d''''''e'''''' bu''''''''l''k'''''">
              <a:rPr lang="da-DK" altLang="en-US" sz="1200" smtClean="0"/>
              <a:pPr marL="0" indent="0">
                <a:spcBef>
                  <a:spcPct val="0"/>
                </a:spcBef>
                <a:spcAft>
                  <a:spcPct val="0"/>
                </a:spcAft>
                <a:buNone/>
              </a:pPr>
              <a:t>Flydende bulk</a:t>
            </a:fld>
            <a:endParaRPr lang="da-DK" sz="1200" noProof="0"/>
          </a:p>
        </p:txBody>
      </p:sp>
      <p:sp>
        <p:nvSpPr>
          <p:cNvPr id="58" name="Text Placeholder 2">
            <a:extLst>
              <a:ext uri="{FF2B5EF4-FFF2-40B4-BE49-F238E27FC236}">
                <a16:creationId xmlns:a16="http://schemas.microsoft.com/office/drawing/2014/main" id="{16AB3BBA-2FB5-42D8-837E-57CB684679DC}"/>
              </a:ext>
            </a:extLst>
          </p:cNvPr>
          <p:cNvSpPr>
            <a:spLocks noGrp="1"/>
          </p:cNvSpPr>
          <p:nvPr>
            <p:custDataLst>
              <p:tags r:id="rId8"/>
            </p:custDataLst>
          </p:nvPr>
        </p:nvSpPr>
        <p:spPr bwMode="auto">
          <a:xfrm>
            <a:off x="1333500" y="3140075"/>
            <a:ext cx="688975"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C17F7EA0-1157-44DB-95E8-807BEA1E3166}" type="datetime'Fast'''''''''''''' ''''bu''l''''''''''''k'''''''''''''''''''">
              <a:rPr lang="da-DK" altLang="en-US" sz="1200" smtClean="0"/>
              <a:pPr marL="0" indent="0">
                <a:spcBef>
                  <a:spcPct val="0"/>
                </a:spcBef>
                <a:spcAft>
                  <a:spcPct val="0"/>
                </a:spcAft>
                <a:buNone/>
              </a:pPr>
              <a:t>Fast bulk</a:t>
            </a:fld>
            <a:endParaRPr lang="da-DK" sz="1200" noProof="0"/>
          </a:p>
        </p:txBody>
      </p:sp>
      <p:sp>
        <p:nvSpPr>
          <p:cNvPr id="60" name="Text Placeholder 2">
            <a:extLst>
              <a:ext uri="{FF2B5EF4-FFF2-40B4-BE49-F238E27FC236}">
                <a16:creationId xmlns:a16="http://schemas.microsoft.com/office/drawing/2014/main" id="{00DB2017-252C-4A98-8B24-3DDEAA189FD6}"/>
              </a:ext>
            </a:extLst>
          </p:cNvPr>
          <p:cNvSpPr>
            <a:spLocks noGrp="1"/>
          </p:cNvSpPr>
          <p:nvPr>
            <p:custDataLst>
              <p:tags r:id="rId9"/>
            </p:custDataLst>
          </p:nvPr>
        </p:nvSpPr>
        <p:spPr bwMode="auto">
          <a:xfrm>
            <a:off x="1333500" y="3373438"/>
            <a:ext cx="11033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D771911E-C727-4485-BEC9-17EE46757722}" type="datetime'C''''''''onta''''i''''ne''''''r''''''go''d''''''''s'">
              <a:rPr lang="da-DK" altLang="en-US" sz="1200" smtClean="0"/>
              <a:pPr marL="0" indent="0">
                <a:spcBef>
                  <a:spcPct val="0"/>
                </a:spcBef>
                <a:spcAft>
                  <a:spcPct val="0"/>
                </a:spcAft>
                <a:buNone/>
              </a:pPr>
              <a:t>Containergods</a:t>
            </a:fld>
            <a:endParaRPr lang="da-DK" sz="1200" noProof="0"/>
          </a:p>
        </p:txBody>
      </p:sp>
      <p:sp>
        <p:nvSpPr>
          <p:cNvPr id="57" name="Text Placeholder 2">
            <a:extLst>
              <a:ext uri="{FF2B5EF4-FFF2-40B4-BE49-F238E27FC236}">
                <a16:creationId xmlns:a16="http://schemas.microsoft.com/office/drawing/2014/main" id="{6EF4068A-CDF5-4536-BB3D-4CC8ACF8E9F6}"/>
              </a:ext>
            </a:extLst>
          </p:cNvPr>
          <p:cNvSpPr>
            <a:spLocks noGrp="1"/>
          </p:cNvSpPr>
          <p:nvPr>
            <p:custDataLst>
              <p:tags r:id="rId10"/>
            </p:custDataLst>
          </p:nvPr>
        </p:nvSpPr>
        <p:spPr bwMode="auto">
          <a:xfrm>
            <a:off x="1333500" y="3606800"/>
            <a:ext cx="1690688"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r>
              <a:rPr lang="da-DK" altLang="en-US" sz="1200"/>
              <a:t>Færgegods og Ro-Ro*</a:t>
            </a:r>
            <a:endParaRPr lang="da-DK" sz="1200" noProof="0"/>
          </a:p>
        </p:txBody>
      </p:sp>
      <p:sp>
        <p:nvSpPr>
          <p:cNvPr id="41" name="TextBox 40">
            <a:extLst>
              <a:ext uri="{FF2B5EF4-FFF2-40B4-BE49-F238E27FC236}">
                <a16:creationId xmlns:a16="http://schemas.microsoft.com/office/drawing/2014/main" id="{FEFA88BC-8FF1-4945-81EB-38E82DD67270}"/>
              </a:ext>
            </a:extLst>
          </p:cNvPr>
          <p:cNvSpPr txBox="1"/>
          <p:nvPr/>
        </p:nvSpPr>
        <p:spPr>
          <a:xfrm>
            <a:off x="360000" y="2350537"/>
            <a:ext cx="2786743" cy="215444"/>
          </a:xfrm>
          <a:prstGeom prst="rect">
            <a:avLst/>
          </a:prstGeom>
          <a:noFill/>
        </p:spPr>
        <p:txBody>
          <a:bodyPr wrap="square" lIns="0" tIns="0" rIns="0" bIns="0" rtlCol="0">
            <a:spAutoFit/>
          </a:bodyPr>
          <a:lstStyle/>
          <a:p>
            <a:r>
              <a:rPr lang="da-DK" sz="1400"/>
              <a:t>Tusind ton</a:t>
            </a:r>
          </a:p>
        </p:txBody>
      </p:sp>
      <p:sp>
        <p:nvSpPr>
          <p:cNvPr id="45" name="TextBox 44">
            <a:extLst>
              <a:ext uri="{FF2B5EF4-FFF2-40B4-BE49-F238E27FC236}">
                <a16:creationId xmlns:a16="http://schemas.microsoft.com/office/drawing/2014/main" id="{DA862D9A-512B-46C8-BA01-391CA866A392}"/>
              </a:ext>
            </a:extLst>
          </p:cNvPr>
          <p:cNvSpPr txBox="1"/>
          <p:nvPr/>
        </p:nvSpPr>
        <p:spPr>
          <a:xfrm>
            <a:off x="895739" y="6543258"/>
            <a:ext cx="3912637" cy="184666"/>
          </a:xfrm>
          <a:prstGeom prst="rect">
            <a:avLst/>
          </a:prstGeom>
          <a:noFill/>
        </p:spPr>
        <p:txBody>
          <a:bodyPr wrap="square" lIns="0" tIns="0" rIns="0" bIns="0" rtlCol="0">
            <a:spAutoFit/>
          </a:bodyPr>
          <a:lstStyle/>
          <a:p>
            <a:r>
              <a:rPr lang="da-DK" sz="1200"/>
              <a:t>*Ro-Ro: Skibe med rullende last</a:t>
            </a:r>
          </a:p>
        </p:txBody>
      </p:sp>
      <p:sp>
        <p:nvSpPr>
          <p:cNvPr id="27" name="TextBox 26">
            <a:extLst>
              <a:ext uri="{FF2B5EF4-FFF2-40B4-BE49-F238E27FC236}">
                <a16:creationId xmlns:a16="http://schemas.microsoft.com/office/drawing/2014/main" id="{4DDF9AE0-BC2A-4EFB-8E52-BE7A27D68131}"/>
              </a:ext>
            </a:extLst>
          </p:cNvPr>
          <p:cNvSpPr txBox="1"/>
          <p:nvPr/>
        </p:nvSpPr>
        <p:spPr>
          <a:xfrm>
            <a:off x="10728458" y="2889772"/>
            <a:ext cx="785472" cy="307777"/>
          </a:xfrm>
          <a:prstGeom prst="rect">
            <a:avLst/>
          </a:prstGeom>
          <a:noFill/>
        </p:spPr>
        <p:txBody>
          <a:bodyPr wrap="none" lIns="0" tIns="0" rIns="0" bIns="0" rtlCol="0">
            <a:spAutoFit/>
          </a:bodyPr>
          <a:lstStyle/>
          <a:p>
            <a:pPr algn="ctr"/>
            <a:r>
              <a:rPr lang="da-DK" sz="2000" b="1"/>
              <a:t>8,5%</a:t>
            </a:r>
          </a:p>
        </p:txBody>
      </p:sp>
      <p:sp>
        <p:nvSpPr>
          <p:cNvPr id="28" name="TextBox 27">
            <a:extLst>
              <a:ext uri="{FF2B5EF4-FFF2-40B4-BE49-F238E27FC236}">
                <a16:creationId xmlns:a16="http://schemas.microsoft.com/office/drawing/2014/main" id="{3B2A6CC5-F6D7-440D-B3ED-B912CF551B62}"/>
              </a:ext>
            </a:extLst>
          </p:cNvPr>
          <p:cNvSpPr txBox="1"/>
          <p:nvPr/>
        </p:nvSpPr>
        <p:spPr>
          <a:xfrm>
            <a:off x="10728458" y="4052885"/>
            <a:ext cx="785472" cy="307777"/>
          </a:xfrm>
          <a:prstGeom prst="rect">
            <a:avLst/>
          </a:prstGeom>
          <a:noFill/>
        </p:spPr>
        <p:txBody>
          <a:bodyPr wrap="none" lIns="0" tIns="0" rIns="0" bIns="0" rtlCol="0">
            <a:spAutoFit/>
          </a:bodyPr>
          <a:lstStyle/>
          <a:p>
            <a:pPr algn="ctr"/>
            <a:r>
              <a:rPr lang="da-DK" sz="2000" b="1"/>
              <a:t>0,6%</a:t>
            </a:r>
          </a:p>
        </p:txBody>
      </p:sp>
      <p:sp>
        <p:nvSpPr>
          <p:cNvPr id="29" name="TextBox 28">
            <a:extLst>
              <a:ext uri="{FF2B5EF4-FFF2-40B4-BE49-F238E27FC236}">
                <a16:creationId xmlns:a16="http://schemas.microsoft.com/office/drawing/2014/main" id="{B8130FB2-331E-4B83-A61F-35E477D67B95}"/>
              </a:ext>
            </a:extLst>
          </p:cNvPr>
          <p:cNvSpPr txBox="1"/>
          <p:nvPr/>
        </p:nvSpPr>
        <p:spPr>
          <a:xfrm>
            <a:off x="10605027" y="4896523"/>
            <a:ext cx="908903" cy="307777"/>
          </a:xfrm>
          <a:prstGeom prst="rect">
            <a:avLst/>
          </a:prstGeom>
          <a:noFill/>
        </p:spPr>
        <p:txBody>
          <a:bodyPr wrap="none" lIns="0" tIns="0" rIns="0" bIns="0" rtlCol="0">
            <a:spAutoFit/>
          </a:bodyPr>
          <a:lstStyle/>
          <a:p>
            <a:pPr algn="ctr"/>
            <a:r>
              <a:rPr lang="da-DK" sz="2000" b="1"/>
              <a:t>-1,0%</a:t>
            </a:r>
          </a:p>
        </p:txBody>
      </p:sp>
      <p:sp>
        <p:nvSpPr>
          <p:cNvPr id="30" name="TextBox 29">
            <a:extLst>
              <a:ext uri="{FF2B5EF4-FFF2-40B4-BE49-F238E27FC236}">
                <a16:creationId xmlns:a16="http://schemas.microsoft.com/office/drawing/2014/main" id="{14AEBCCA-C064-4825-B8D6-D71AEECC8544}"/>
              </a:ext>
            </a:extLst>
          </p:cNvPr>
          <p:cNvSpPr txBox="1"/>
          <p:nvPr/>
        </p:nvSpPr>
        <p:spPr>
          <a:xfrm>
            <a:off x="10605027" y="5413520"/>
            <a:ext cx="908903" cy="307777"/>
          </a:xfrm>
          <a:prstGeom prst="rect">
            <a:avLst/>
          </a:prstGeom>
          <a:noFill/>
        </p:spPr>
        <p:txBody>
          <a:bodyPr wrap="none" lIns="0" tIns="0" rIns="0" bIns="0" rtlCol="0">
            <a:spAutoFit/>
          </a:bodyPr>
          <a:lstStyle/>
          <a:p>
            <a:pPr algn="ctr"/>
            <a:r>
              <a:rPr lang="da-DK" sz="2000" b="1"/>
              <a:t>-1,3%</a:t>
            </a:r>
          </a:p>
        </p:txBody>
      </p:sp>
      <p:sp>
        <p:nvSpPr>
          <p:cNvPr id="31" name="TextBox 30">
            <a:extLst>
              <a:ext uri="{FF2B5EF4-FFF2-40B4-BE49-F238E27FC236}">
                <a16:creationId xmlns:a16="http://schemas.microsoft.com/office/drawing/2014/main" id="{7E4A6753-C7AE-4047-A542-02D88307805B}"/>
              </a:ext>
            </a:extLst>
          </p:cNvPr>
          <p:cNvSpPr txBox="1"/>
          <p:nvPr/>
        </p:nvSpPr>
        <p:spPr>
          <a:xfrm>
            <a:off x="10591491" y="2127061"/>
            <a:ext cx="1059406" cy="430887"/>
          </a:xfrm>
          <a:prstGeom prst="rect">
            <a:avLst/>
          </a:prstGeom>
          <a:noFill/>
        </p:spPr>
        <p:txBody>
          <a:bodyPr wrap="square" lIns="0" tIns="0" rIns="0" bIns="0" rtlCol="0">
            <a:spAutoFit/>
          </a:bodyPr>
          <a:lstStyle/>
          <a:p>
            <a:pPr algn="ctr"/>
            <a:r>
              <a:rPr lang="da-DK" sz="1400" b="1"/>
              <a:t>Årlig vækstrate</a:t>
            </a:r>
          </a:p>
        </p:txBody>
      </p:sp>
      <p:sp>
        <p:nvSpPr>
          <p:cNvPr id="32" name="Speech Bubble: Rectangle 31">
            <a:extLst>
              <a:ext uri="{FF2B5EF4-FFF2-40B4-BE49-F238E27FC236}">
                <a16:creationId xmlns:a16="http://schemas.microsoft.com/office/drawing/2014/main" id="{CDD36690-55DF-47F4-8289-BD3C87524136}"/>
              </a:ext>
            </a:extLst>
          </p:cNvPr>
          <p:cNvSpPr/>
          <p:nvPr/>
        </p:nvSpPr>
        <p:spPr>
          <a:xfrm>
            <a:off x="5813334" y="1897418"/>
            <a:ext cx="2486841" cy="936000"/>
          </a:xfrm>
          <a:prstGeom prst="wedgeRectCallout">
            <a:avLst>
              <a:gd name="adj1" fmla="val 38729"/>
              <a:gd name="adj2" fmla="val 105631"/>
            </a:avLst>
          </a:prstGeom>
          <a:solidFill>
            <a:schemeClr val="tx2">
              <a:lumMod val="20000"/>
              <a:lumOff val="80000"/>
            </a:schemeClr>
          </a:solidFill>
          <a:ln>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da-DK" sz="1400" noProof="0">
                <a:solidFill>
                  <a:schemeClr val="tx1"/>
                </a:solidFill>
              </a:rPr>
              <a:t>Væksten i containergods er primært drevet af en øget trafik til Asien</a:t>
            </a:r>
          </a:p>
        </p:txBody>
      </p:sp>
    </p:spTree>
    <p:extLst>
      <p:ext uri="{BB962C8B-B14F-4D97-AF65-F5344CB8AC3E}">
        <p14:creationId xmlns:p14="http://schemas.microsoft.com/office/powerpoint/2010/main" val="187957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E79A5B-AC82-4A3E-9543-58265E4E3D59}"/>
              </a:ext>
            </a:extLst>
          </p:cNvPr>
          <p:cNvGraphicFramePr>
            <a:graphicFrameLocks noChangeAspect="1"/>
          </p:cNvGraphicFramePr>
          <p:nvPr>
            <p:custDataLst>
              <p:tags r:id="rId1"/>
            </p:custDataLst>
            <p:extLst>
              <p:ext uri="{D42A27DB-BD31-4B8C-83A1-F6EECF244321}">
                <p14:modId xmlns:p14="http://schemas.microsoft.com/office/powerpoint/2010/main" val="284627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592" imgH="595" progId="TCLayout.ActiveDocument.1">
                  <p:embed/>
                </p:oleObj>
              </mc:Choice>
              <mc:Fallback>
                <p:oleObj name="think-cell Slide" r:id="rId23" imgW="592" imgH="595" progId="TCLayout.ActiveDocument.1">
                  <p:embed/>
                  <p:pic>
                    <p:nvPicPr>
                      <p:cNvPr id="3" name="Object 2" hidden="1">
                        <a:extLst>
                          <a:ext uri="{FF2B5EF4-FFF2-40B4-BE49-F238E27FC236}">
                            <a16:creationId xmlns:a16="http://schemas.microsoft.com/office/drawing/2014/main" id="{38E79A5B-AC82-4A3E-9543-58265E4E3D59}"/>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A9FB3E8-5773-45E7-B9B8-98AE7C4F6FD3}"/>
              </a:ext>
            </a:extLst>
          </p:cNvPr>
          <p:cNvSpPr>
            <a:spLocks noGrp="1"/>
          </p:cNvSpPr>
          <p:nvPr>
            <p:ph type="title"/>
          </p:nvPr>
        </p:nvSpPr>
        <p:spPr/>
        <p:txBody>
          <a:bodyPr vert="horz"/>
          <a:lstStyle/>
          <a:p>
            <a:r>
              <a:rPr lang="da-DK"/>
              <a:t>Aarhus Havn er landets største containerhavn og tager større andel af den danske containertrafik</a:t>
            </a:r>
          </a:p>
        </p:txBody>
      </p:sp>
      <p:graphicFrame>
        <p:nvGraphicFramePr>
          <p:cNvPr id="60" name="Chart 59">
            <a:extLst>
              <a:ext uri="{FF2B5EF4-FFF2-40B4-BE49-F238E27FC236}">
                <a16:creationId xmlns:a16="http://schemas.microsoft.com/office/drawing/2014/main" id="{56A24D5D-C2B5-44FF-B598-E90AAC8353D4}"/>
              </a:ext>
            </a:extLst>
          </p:cNvPr>
          <p:cNvGraphicFramePr/>
          <p:nvPr>
            <p:custDataLst>
              <p:tags r:id="rId2"/>
            </p:custDataLst>
            <p:extLst>
              <p:ext uri="{D42A27DB-BD31-4B8C-83A1-F6EECF244321}">
                <p14:modId xmlns:p14="http://schemas.microsoft.com/office/powerpoint/2010/main" val="3600433111"/>
              </p:ext>
            </p:extLst>
          </p:nvPr>
        </p:nvGraphicFramePr>
        <p:xfrm>
          <a:off x="1595438" y="2805113"/>
          <a:ext cx="9329737" cy="2244725"/>
        </p:xfrm>
        <a:graphic>
          <a:graphicData uri="http://schemas.openxmlformats.org/drawingml/2006/chart">
            <c:chart xmlns:c="http://schemas.openxmlformats.org/drawingml/2006/chart" xmlns:r="http://schemas.openxmlformats.org/officeDocument/2006/relationships" r:id="rId25"/>
          </a:graphicData>
        </a:graphic>
      </p:graphicFrame>
      <p:cxnSp>
        <p:nvCxnSpPr>
          <p:cNvPr id="6" name="Straight Connector 5">
            <a:extLst>
              <a:ext uri="{FF2B5EF4-FFF2-40B4-BE49-F238E27FC236}">
                <a16:creationId xmlns:a16="http://schemas.microsoft.com/office/drawing/2014/main" id="{75B0BB66-9555-4987-B879-C5883BEF05A7}"/>
              </a:ext>
            </a:extLst>
          </p:cNvPr>
          <p:cNvCxnSpPr/>
          <p:nvPr>
            <p:custDataLst>
              <p:tags r:id="rId3"/>
            </p:custDataLst>
          </p:nvPr>
        </p:nvCxnSpPr>
        <p:spPr bwMode="gray">
          <a:xfrm flipV="1">
            <a:off x="7470774" y="2122488"/>
            <a:ext cx="2749550" cy="471488"/>
          </a:xfrm>
          <a:prstGeom prst="line">
            <a:avLst/>
          </a:prstGeom>
          <a:ln w="28575" cap="flat" cmpd="sng" algn="ctr">
            <a:solidFill>
              <a:srgbClr val="009DF0"/>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548D6996-85AC-43C9-B771-4DE2948E8C11}"/>
              </a:ext>
            </a:extLst>
          </p:cNvPr>
          <p:cNvCxnSpPr/>
          <p:nvPr>
            <p:custDataLst>
              <p:tags r:id="rId4"/>
            </p:custDataLst>
          </p:nvPr>
        </p:nvCxnSpPr>
        <p:spPr bwMode="gray">
          <a:xfrm flipV="1">
            <a:off x="7799387" y="2705100"/>
            <a:ext cx="2749550" cy="111125"/>
          </a:xfrm>
          <a:prstGeom prst="line">
            <a:avLst/>
          </a:prstGeom>
          <a:ln w="28575" cap="flat" cmpd="sng" algn="ctr">
            <a:solidFill>
              <a:srgbClr val="969696"/>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9" name="Text Placeholder 2">
            <a:extLst>
              <a:ext uri="{FF2B5EF4-FFF2-40B4-BE49-F238E27FC236}">
                <a16:creationId xmlns:a16="http://schemas.microsoft.com/office/drawing/2014/main" id="{BA49C59B-54AA-4950-A5A1-7C31854E41EA}"/>
              </a:ext>
            </a:extLst>
          </p:cNvPr>
          <p:cNvSpPr>
            <a:spLocks noGrp="1"/>
          </p:cNvSpPr>
          <p:nvPr>
            <p:custDataLst>
              <p:tags r:id="rId5"/>
            </p:custDataLst>
          </p:nvPr>
        </p:nvSpPr>
        <p:spPr bwMode="auto">
          <a:xfrm>
            <a:off x="1903413" y="5026025"/>
            <a:ext cx="463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904C07C2-DF94-42C9-85F0-95F3E57FC072}" type="datetime'''''''''''''''2''''0''1''''''''''''''2'''''''''''''''''''''''">
              <a:rPr lang="da-DK" altLang="en-US" sz="1400" smtClean="0"/>
              <a:pPr marL="0" indent="0" algn="ctr">
                <a:spcBef>
                  <a:spcPct val="0"/>
                </a:spcBef>
                <a:spcAft>
                  <a:spcPct val="0"/>
                </a:spcAft>
                <a:buNone/>
              </a:pPr>
              <a:t>2012</a:t>
            </a:fld>
            <a:endParaRPr lang="da-DK" sz="1400" noProof="0"/>
          </a:p>
        </p:txBody>
      </p:sp>
      <p:sp>
        <p:nvSpPr>
          <p:cNvPr id="10" name="Text Placeholder 2">
            <a:extLst>
              <a:ext uri="{FF2B5EF4-FFF2-40B4-BE49-F238E27FC236}">
                <a16:creationId xmlns:a16="http://schemas.microsoft.com/office/drawing/2014/main" id="{23AD5740-561A-41D3-8950-4D55F0A946E5}"/>
              </a:ext>
            </a:extLst>
          </p:cNvPr>
          <p:cNvSpPr>
            <a:spLocks noGrp="1"/>
          </p:cNvSpPr>
          <p:nvPr>
            <p:custDataLst>
              <p:tags r:id="rId6"/>
            </p:custDataLst>
          </p:nvPr>
        </p:nvSpPr>
        <p:spPr bwMode="auto">
          <a:xfrm>
            <a:off x="2819400" y="5026025"/>
            <a:ext cx="463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BF124C7-C982-413F-B503-0A3359FF53A7}" type="datetime'''''2''''''0''''1''''''''''''''''''3'''''''''''''''''''">
              <a:rPr lang="da-DK" altLang="en-US" sz="1400" smtClean="0"/>
              <a:pPr marL="0" indent="0" algn="ctr">
                <a:spcBef>
                  <a:spcPct val="0"/>
                </a:spcBef>
                <a:spcAft>
                  <a:spcPct val="0"/>
                </a:spcAft>
                <a:buNone/>
              </a:pPr>
              <a:t>2013</a:t>
            </a:fld>
            <a:endParaRPr lang="da-DK" sz="1400" noProof="0"/>
          </a:p>
        </p:txBody>
      </p:sp>
      <p:sp>
        <p:nvSpPr>
          <p:cNvPr id="11" name="Text Placeholder 2">
            <a:extLst>
              <a:ext uri="{FF2B5EF4-FFF2-40B4-BE49-F238E27FC236}">
                <a16:creationId xmlns:a16="http://schemas.microsoft.com/office/drawing/2014/main" id="{2C331CC8-4CEA-43DD-910A-EA7C44672A24}"/>
              </a:ext>
            </a:extLst>
          </p:cNvPr>
          <p:cNvSpPr>
            <a:spLocks noGrp="1"/>
          </p:cNvSpPr>
          <p:nvPr>
            <p:custDataLst>
              <p:tags r:id="rId7"/>
            </p:custDataLst>
          </p:nvPr>
        </p:nvSpPr>
        <p:spPr bwMode="auto">
          <a:xfrm>
            <a:off x="3736975" y="5026025"/>
            <a:ext cx="463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7DA9508-F8AB-4F5B-813D-693246A6D71F}" type="datetime'''''''''''''''''''''''''''''2''''''''0''''1''4'''''''">
              <a:rPr lang="da-DK" altLang="en-US" sz="1400" smtClean="0"/>
              <a:pPr marL="0" indent="0" algn="ctr">
                <a:spcBef>
                  <a:spcPct val="0"/>
                </a:spcBef>
                <a:spcAft>
                  <a:spcPct val="0"/>
                </a:spcAft>
                <a:buNone/>
              </a:pPr>
              <a:t>2014</a:t>
            </a:fld>
            <a:endParaRPr lang="da-DK" sz="1400" noProof="0"/>
          </a:p>
        </p:txBody>
      </p:sp>
      <p:sp>
        <p:nvSpPr>
          <p:cNvPr id="12" name="Text Placeholder 2">
            <a:extLst>
              <a:ext uri="{FF2B5EF4-FFF2-40B4-BE49-F238E27FC236}">
                <a16:creationId xmlns:a16="http://schemas.microsoft.com/office/drawing/2014/main" id="{B521A383-AFFE-4F94-8944-D4C11E585DA4}"/>
              </a:ext>
            </a:extLst>
          </p:cNvPr>
          <p:cNvSpPr>
            <a:spLocks noGrp="1"/>
          </p:cNvSpPr>
          <p:nvPr>
            <p:custDataLst>
              <p:tags r:id="rId8"/>
            </p:custDataLst>
          </p:nvPr>
        </p:nvSpPr>
        <p:spPr bwMode="auto">
          <a:xfrm>
            <a:off x="4652963" y="5026025"/>
            <a:ext cx="463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3C44CFF1-DD76-456A-A774-52C7C028F82B}" type="datetime'''''''''2''''''''''''''''''0''''''''1''''''5'''''''''''''''''">
              <a:rPr lang="da-DK" altLang="en-US" sz="1400" smtClean="0"/>
              <a:pPr marL="0" indent="0" algn="ctr">
                <a:spcBef>
                  <a:spcPct val="0"/>
                </a:spcBef>
                <a:spcAft>
                  <a:spcPct val="0"/>
                </a:spcAft>
                <a:buNone/>
              </a:pPr>
              <a:t>2015</a:t>
            </a:fld>
            <a:endParaRPr lang="da-DK" sz="1400" noProof="0"/>
          </a:p>
        </p:txBody>
      </p:sp>
      <p:sp>
        <p:nvSpPr>
          <p:cNvPr id="13" name="Text Placeholder 2">
            <a:extLst>
              <a:ext uri="{FF2B5EF4-FFF2-40B4-BE49-F238E27FC236}">
                <a16:creationId xmlns:a16="http://schemas.microsoft.com/office/drawing/2014/main" id="{2B22E250-759D-420B-9946-F557D85C4841}"/>
              </a:ext>
            </a:extLst>
          </p:cNvPr>
          <p:cNvSpPr>
            <a:spLocks noGrp="1"/>
          </p:cNvSpPr>
          <p:nvPr>
            <p:custDataLst>
              <p:tags r:id="rId9"/>
            </p:custDataLst>
          </p:nvPr>
        </p:nvSpPr>
        <p:spPr bwMode="auto">
          <a:xfrm>
            <a:off x="8318500" y="5026025"/>
            <a:ext cx="463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EA417CC0-10F5-4874-AB3E-B4F3491A79F0}" type="datetime'''''''2''''''''''''''''0''''''1''''''9'''''''''''''''">
              <a:rPr lang="da-DK" altLang="en-US" sz="1400" smtClean="0"/>
              <a:pPr marL="0" indent="0" algn="ctr">
                <a:spcBef>
                  <a:spcPct val="0"/>
                </a:spcBef>
                <a:spcAft>
                  <a:spcPct val="0"/>
                </a:spcAft>
                <a:buNone/>
              </a:pPr>
              <a:t>2019</a:t>
            </a:fld>
            <a:endParaRPr lang="da-DK" sz="1400" noProof="0"/>
          </a:p>
        </p:txBody>
      </p:sp>
      <p:sp>
        <p:nvSpPr>
          <p:cNvPr id="14" name="Text Placeholder 2">
            <a:extLst>
              <a:ext uri="{FF2B5EF4-FFF2-40B4-BE49-F238E27FC236}">
                <a16:creationId xmlns:a16="http://schemas.microsoft.com/office/drawing/2014/main" id="{E5B280C4-5752-4408-962E-5F3F6D6AD1CF}"/>
              </a:ext>
            </a:extLst>
          </p:cNvPr>
          <p:cNvSpPr>
            <a:spLocks noGrp="1"/>
          </p:cNvSpPr>
          <p:nvPr>
            <p:custDataLst>
              <p:tags r:id="rId10"/>
            </p:custDataLst>
          </p:nvPr>
        </p:nvSpPr>
        <p:spPr bwMode="auto">
          <a:xfrm>
            <a:off x="7402513" y="5026025"/>
            <a:ext cx="463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D9355A97-F731-4C41-933D-ACD82DA01E54}" type="datetime'''''''''''''''''2''''''''''01''''8'''''''''''''''''">
              <a:rPr lang="da-DK" altLang="en-US" sz="1400" smtClean="0"/>
              <a:pPr marL="0" indent="0" algn="ctr">
                <a:spcBef>
                  <a:spcPct val="0"/>
                </a:spcBef>
                <a:spcAft>
                  <a:spcPct val="0"/>
                </a:spcAft>
                <a:buNone/>
              </a:pPr>
              <a:t>2018</a:t>
            </a:fld>
            <a:endParaRPr lang="da-DK" sz="1400" noProof="0"/>
          </a:p>
        </p:txBody>
      </p:sp>
      <p:sp>
        <p:nvSpPr>
          <p:cNvPr id="8" name="Text Placeholder 2">
            <a:extLst>
              <a:ext uri="{FF2B5EF4-FFF2-40B4-BE49-F238E27FC236}">
                <a16:creationId xmlns:a16="http://schemas.microsoft.com/office/drawing/2014/main" id="{E1115E33-3F1C-4DAC-984E-429684B015ED}"/>
              </a:ext>
            </a:extLst>
          </p:cNvPr>
          <p:cNvSpPr>
            <a:spLocks noGrp="1"/>
          </p:cNvSpPr>
          <p:nvPr>
            <p:custDataLst>
              <p:tags r:id="rId11"/>
            </p:custDataLst>
          </p:nvPr>
        </p:nvSpPr>
        <p:spPr bwMode="auto">
          <a:xfrm>
            <a:off x="5568950" y="5026025"/>
            <a:ext cx="463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E2A1C48D-C096-4BB5-9191-1BF8911C6188}" type="datetime'2''''''''''''''''0''''16'''''''">
              <a:rPr lang="da-DK" altLang="en-US" sz="1400" smtClean="0"/>
              <a:pPr marL="0" indent="0" algn="ctr">
                <a:spcBef>
                  <a:spcPct val="0"/>
                </a:spcBef>
                <a:spcAft>
                  <a:spcPct val="0"/>
                </a:spcAft>
                <a:buNone/>
              </a:pPr>
              <a:t>2016</a:t>
            </a:fld>
            <a:endParaRPr lang="da-DK" sz="1400" noProof="0"/>
          </a:p>
        </p:txBody>
      </p:sp>
      <p:sp>
        <p:nvSpPr>
          <p:cNvPr id="15" name="Text Placeholder 2">
            <a:extLst>
              <a:ext uri="{FF2B5EF4-FFF2-40B4-BE49-F238E27FC236}">
                <a16:creationId xmlns:a16="http://schemas.microsoft.com/office/drawing/2014/main" id="{9620660A-E1D8-401B-9829-95150B498BF5}"/>
              </a:ext>
            </a:extLst>
          </p:cNvPr>
          <p:cNvSpPr>
            <a:spLocks noGrp="1"/>
          </p:cNvSpPr>
          <p:nvPr>
            <p:custDataLst>
              <p:tags r:id="rId12"/>
            </p:custDataLst>
          </p:nvPr>
        </p:nvSpPr>
        <p:spPr bwMode="auto">
          <a:xfrm>
            <a:off x="6486525" y="5026025"/>
            <a:ext cx="463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E7B6E02-9011-4A9E-9D00-A4046E7FFCDA}" type="datetime'''''''''''''''''''''''2''''0''''1''''''''''''''7'''''''''''">
              <a:rPr lang="da-DK" altLang="en-US" sz="1400" smtClean="0"/>
              <a:pPr marL="0" indent="0" algn="ctr">
                <a:spcBef>
                  <a:spcPct val="0"/>
                </a:spcBef>
                <a:spcAft>
                  <a:spcPct val="0"/>
                </a:spcAft>
                <a:buNone/>
              </a:pPr>
              <a:t>2017</a:t>
            </a:fld>
            <a:endParaRPr lang="da-DK" sz="1400" noProof="0"/>
          </a:p>
        </p:txBody>
      </p:sp>
      <p:sp>
        <p:nvSpPr>
          <p:cNvPr id="16" name="Text Placeholder 2">
            <a:extLst>
              <a:ext uri="{FF2B5EF4-FFF2-40B4-BE49-F238E27FC236}">
                <a16:creationId xmlns:a16="http://schemas.microsoft.com/office/drawing/2014/main" id="{DC2C9236-57C3-4FDD-A3FF-DB8BB92A10BA}"/>
              </a:ext>
            </a:extLst>
          </p:cNvPr>
          <p:cNvSpPr>
            <a:spLocks noGrp="1"/>
          </p:cNvSpPr>
          <p:nvPr>
            <p:custDataLst>
              <p:tags r:id="rId13"/>
            </p:custDataLst>
          </p:nvPr>
        </p:nvSpPr>
        <p:spPr bwMode="auto">
          <a:xfrm>
            <a:off x="9234488" y="5026025"/>
            <a:ext cx="463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DD923C26-5049-4575-96DF-812B5ED6959F}" type="datetime'''''''''''''''''''2''''0''''''''''''2''''''0'''''''">
              <a:rPr lang="da-DK" altLang="en-US" sz="1400" smtClean="0"/>
              <a:pPr marL="0" indent="0" algn="ctr">
                <a:spcBef>
                  <a:spcPct val="0"/>
                </a:spcBef>
                <a:spcAft>
                  <a:spcPct val="0"/>
                </a:spcAft>
                <a:buNone/>
              </a:pPr>
              <a:t>2020</a:t>
            </a:fld>
            <a:endParaRPr lang="da-DK" sz="1400" noProof="0"/>
          </a:p>
        </p:txBody>
      </p:sp>
      <p:sp>
        <p:nvSpPr>
          <p:cNvPr id="17" name="Text Placeholder 2">
            <a:extLst>
              <a:ext uri="{FF2B5EF4-FFF2-40B4-BE49-F238E27FC236}">
                <a16:creationId xmlns:a16="http://schemas.microsoft.com/office/drawing/2014/main" id="{C70E3123-723C-475B-830D-1FDC9672D0E3}"/>
              </a:ext>
            </a:extLst>
          </p:cNvPr>
          <p:cNvSpPr>
            <a:spLocks noGrp="1"/>
          </p:cNvSpPr>
          <p:nvPr>
            <p:custDataLst>
              <p:tags r:id="rId14"/>
            </p:custDataLst>
          </p:nvPr>
        </p:nvSpPr>
        <p:spPr bwMode="auto">
          <a:xfrm>
            <a:off x="10152063" y="5026025"/>
            <a:ext cx="463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8F40D843-FDA4-46EF-8BB5-288BF871F0E9}" type="datetime'''''''''''''''''2''''''''''''''''''''''''021'''''">
              <a:rPr lang="da-DK" altLang="en-US" sz="1400" smtClean="0"/>
              <a:pPr marL="0" indent="0" algn="ctr">
                <a:spcBef>
                  <a:spcPct val="0"/>
                </a:spcBef>
                <a:spcAft>
                  <a:spcPct val="0"/>
                </a:spcAft>
                <a:buNone/>
              </a:pPr>
              <a:t>2021</a:t>
            </a:fld>
            <a:endParaRPr lang="da-DK" sz="1400" noProof="0"/>
          </a:p>
        </p:txBody>
      </p:sp>
      <p:sp>
        <p:nvSpPr>
          <p:cNvPr id="18" name="Text Placeholder 2">
            <a:extLst>
              <a:ext uri="{FF2B5EF4-FFF2-40B4-BE49-F238E27FC236}">
                <a16:creationId xmlns:a16="http://schemas.microsoft.com/office/drawing/2014/main" id="{356AF990-E1D4-43BE-939E-17F8CC73B73A}"/>
              </a:ext>
            </a:extLst>
          </p:cNvPr>
          <p:cNvSpPr>
            <a:spLocks noGrp="1"/>
          </p:cNvSpPr>
          <p:nvPr>
            <p:custDataLst>
              <p:tags r:id="rId15"/>
            </p:custDataLst>
          </p:nvPr>
        </p:nvSpPr>
        <p:spPr bwMode="auto">
          <a:xfrm>
            <a:off x="8262938" y="2206625"/>
            <a:ext cx="1165225" cy="301625"/>
          </a:xfrm>
          <a:prstGeom prst="ellipse">
            <a:avLst/>
          </a:prstGeom>
          <a:solidFill>
            <a:schemeClr val="bg1"/>
          </a:solidFill>
          <a:ln w="9525" algn="ctr">
            <a:solidFill>
              <a:srgbClr val="009DF0"/>
            </a:solidFill>
          </a:ln>
          <a:effec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A0DA5E00-D855-4679-9A9F-4072BFE018D9}" type="datetime'''''''''''''''''''''''+''1''''''''''''''''0'''''''''''',''0%'">
              <a:rPr lang="da-DK" altLang="en-US" sz="1400" b="1" smtClean="0">
                <a:effectLst/>
              </a:rPr>
              <a:pPr marL="0" indent="0" algn="ctr">
                <a:spcBef>
                  <a:spcPct val="0"/>
                </a:spcBef>
                <a:spcAft>
                  <a:spcPct val="0"/>
                </a:spcAft>
                <a:buNone/>
              </a:pPr>
              <a:t>+10,0%</a:t>
            </a:fld>
            <a:endParaRPr lang="da-DK" sz="1400" b="1" noProof="0"/>
          </a:p>
        </p:txBody>
      </p:sp>
      <p:sp>
        <p:nvSpPr>
          <p:cNvPr id="19" name="Text Placeholder 2">
            <a:extLst>
              <a:ext uri="{FF2B5EF4-FFF2-40B4-BE49-F238E27FC236}">
                <a16:creationId xmlns:a16="http://schemas.microsoft.com/office/drawing/2014/main" id="{E3AB94A0-CD11-40A4-A022-D53353BFDC02}"/>
              </a:ext>
            </a:extLst>
          </p:cNvPr>
          <p:cNvSpPr>
            <a:spLocks noGrp="1"/>
          </p:cNvSpPr>
          <p:nvPr>
            <p:custDataLst>
              <p:tags r:id="rId16"/>
            </p:custDataLst>
          </p:nvPr>
        </p:nvSpPr>
        <p:spPr bwMode="auto">
          <a:xfrm>
            <a:off x="8682038" y="2609850"/>
            <a:ext cx="985838" cy="301625"/>
          </a:xfrm>
          <a:prstGeom prst="ellipse">
            <a:avLst/>
          </a:prstGeom>
          <a:solidFill>
            <a:schemeClr val="bg1"/>
          </a:solidFill>
          <a:ln w="9525" algn="ctr">
            <a:solidFill>
              <a:srgbClr val="969696"/>
            </a:solidFill>
          </a:ln>
          <a:effec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8E946969-422E-4DFE-8E72-F7BD1AFEF5C6}" type="datetime'''''+''''4'''''''',''''6''%'''''''''">
              <a:rPr lang="da-DK" altLang="en-US" sz="1400" b="1" smtClean="0">
                <a:effectLst/>
              </a:rPr>
              <a:pPr marL="0" indent="0" algn="ctr">
                <a:spcBef>
                  <a:spcPct val="0"/>
                </a:spcBef>
                <a:spcAft>
                  <a:spcPct val="0"/>
                </a:spcAft>
                <a:buNone/>
              </a:pPr>
              <a:t>+4,6%</a:t>
            </a:fld>
            <a:endParaRPr lang="da-DK" sz="1400" b="1" noProof="0"/>
          </a:p>
        </p:txBody>
      </p:sp>
      <p:sp>
        <p:nvSpPr>
          <p:cNvPr id="20" name="Rectangle 19">
            <a:extLst>
              <a:ext uri="{FF2B5EF4-FFF2-40B4-BE49-F238E27FC236}">
                <a16:creationId xmlns:a16="http://schemas.microsoft.com/office/drawing/2014/main" id="{AF75ABC5-8550-40C1-BAD1-DE8D80B14959}"/>
              </a:ext>
            </a:extLst>
          </p:cNvPr>
          <p:cNvSpPr/>
          <p:nvPr>
            <p:custDataLst>
              <p:tags r:id="rId17"/>
            </p:custDataLst>
          </p:nvPr>
        </p:nvSpPr>
        <p:spPr bwMode="auto">
          <a:xfrm>
            <a:off x="1830388" y="2628900"/>
            <a:ext cx="250825" cy="187325"/>
          </a:xfrm>
          <a:prstGeom prst="rect">
            <a:avLst/>
          </a:prstGeom>
          <a:solidFill>
            <a:srgbClr val="009DF0"/>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21" name="Rectangle 20">
            <a:extLst>
              <a:ext uri="{FF2B5EF4-FFF2-40B4-BE49-F238E27FC236}">
                <a16:creationId xmlns:a16="http://schemas.microsoft.com/office/drawing/2014/main" id="{A9EB1441-EFDE-48F6-9A10-6CCB11AD1A20}"/>
              </a:ext>
            </a:extLst>
          </p:cNvPr>
          <p:cNvSpPr/>
          <p:nvPr>
            <p:custDataLst>
              <p:tags r:id="rId18"/>
            </p:custDataLst>
          </p:nvPr>
        </p:nvSpPr>
        <p:spPr bwMode="auto">
          <a:xfrm>
            <a:off x="1830388" y="2892425"/>
            <a:ext cx="250825" cy="187325"/>
          </a:xfrm>
          <a:prstGeom prst="rect">
            <a:avLst/>
          </a:prstGeom>
          <a:solidFill>
            <a:srgbClr val="C0C0C0"/>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22" name="Text Placeholder 2">
            <a:extLst>
              <a:ext uri="{FF2B5EF4-FFF2-40B4-BE49-F238E27FC236}">
                <a16:creationId xmlns:a16="http://schemas.microsoft.com/office/drawing/2014/main" id="{1FD768E5-1407-4ECF-BD82-BF2A0DD1E111}"/>
              </a:ext>
            </a:extLst>
          </p:cNvPr>
          <p:cNvSpPr>
            <a:spLocks noGrp="1"/>
          </p:cNvSpPr>
          <p:nvPr>
            <p:custDataLst>
              <p:tags r:id="rId19"/>
            </p:custDataLst>
          </p:nvPr>
        </p:nvSpPr>
        <p:spPr bwMode="auto">
          <a:xfrm>
            <a:off x="2132013" y="2624138"/>
            <a:ext cx="11398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41A61B76-5608-4BAD-94A3-683D721D1894}" type="datetime'''Aa''rhu''s H''''''''''a''''''v''''''n'''''''''''''''''''">
              <a:rPr lang="da-DK" altLang="en-US" sz="1400" smtClean="0"/>
              <a:pPr marL="0" indent="0">
                <a:spcBef>
                  <a:spcPct val="0"/>
                </a:spcBef>
                <a:spcAft>
                  <a:spcPct val="0"/>
                </a:spcAft>
                <a:buNone/>
              </a:pPr>
              <a:t>Aarhus Havn</a:t>
            </a:fld>
            <a:endParaRPr lang="da-DK" sz="1400" noProof="0"/>
          </a:p>
        </p:txBody>
      </p:sp>
      <p:sp>
        <p:nvSpPr>
          <p:cNvPr id="23" name="Text Placeholder 2">
            <a:extLst>
              <a:ext uri="{FF2B5EF4-FFF2-40B4-BE49-F238E27FC236}">
                <a16:creationId xmlns:a16="http://schemas.microsoft.com/office/drawing/2014/main" id="{9C973D06-3A26-4ECC-81EA-AB8E08093D7D}"/>
              </a:ext>
            </a:extLst>
          </p:cNvPr>
          <p:cNvSpPr>
            <a:spLocks noGrp="1"/>
          </p:cNvSpPr>
          <p:nvPr>
            <p:custDataLst>
              <p:tags r:id="rId20"/>
            </p:custDataLst>
          </p:nvPr>
        </p:nvSpPr>
        <p:spPr bwMode="auto">
          <a:xfrm>
            <a:off x="2132013" y="2887663"/>
            <a:ext cx="18843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r>
              <a:rPr lang="da-DK" sz="1400" noProof="0"/>
              <a:t>Øvrige danske havne</a:t>
            </a:r>
          </a:p>
        </p:txBody>
      </p:sp>
      <p:grpSp>
        <p:nvGrpSpPr>
          <p:cNvPr id="71" name="Group 70">
            <a:extLst>
              <a:ext uri="{FF2B5EF4-FFF2-40B4-BE49-F238E27FC236}">
                <a16:creationId xmlns:a16="http://schemas.microsoft.com/office/drawing/2014/main" id="{476B2ED9-C3E4-42A8-8B46-E6090FE86725}"/>
              </a:ext>
            </a:extLst>
          </p:cNvPr>
          <p:cNvGrpSpPr/>
          <p:nvPr/>
        </p:nvGrpSpPr>
        <p:grpSpPr>
          <a:xfrm>
            <a:off x="1759084" y="5448310"/>
            <a:ext cx="757690" cy="395060"/>
            <a:chOff x="1924550" y="5271330"/>
            <a:chExt cx="757690" cy="395060"/>
          </a:xfrm>
        </p:grpSpPr>
        <p:sp>
          <p:nvSpPr>
            <p:cNvPr id="28" name="Oval 27">
              <a:extLst>
                <a:ext uri="{FF2B5EF4-FFF2-40B4-BE49-F238E27FC236}">
                  <a16:creationId xmlns:a16="http://schemas.microsoft.com/office/drawing/2014/main" id="{83A9818A-500B-421E-B7A1-9003345893AB}"/>
                </a:ext>
              </a:extLst>
            </p:cNvPr>
            <p:cNvSpPr/>
            <p:nvPr/>
          </p:nvSpPr>
          <p:spPr>
            <a:xfrm>
              <a:off x="1924550" y="5271330"/>
              <a:ext cx="757690" cy="3950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noProof="0"/>
            </a:p>
          </p:txBody>
        </p:sp>
        <p:sp>
          <p:nvSpPr>
            <p:cNvPr id="29" name="TextBox 28">
              <a:extLst>
                <a:ext uri="{FF2B5EF4-FFF2-40B4-BE49-F238E27FC236}">
                  <a16:creationId xmlns:a16="http://schemas.microsoft.com/office/drawing/2014/main" id="{C1E5FE43-6668-4883-91A3-797EC8EB7B88}"/>
                </a:ext>
              </a:extLst>
            </p:cNvPr>
            <p:cNvSpPr txBox="1"/>
            <p:nvPr/>
          </p:nvSpPr>
          <p:spPr>
            <a:xfrm>
              <a:off x="2011177" y="5363436"/>
              <a:ext cx="601127" cy="215444"/>
            </a:xfrm>
            <a:prstGeom prst="rect">
              <a:avLst/>
            </a:prstGeom>
            <a:noFill/>
          </p:spPr>
          <p:txBody>
            <a:bodyPr wrap="none" lIns="0" tIns="0" rIns="0" bIns="0" rtlCol="0">
              <a:spAutoFit/>
            </a:bodyPr>
            <a:lstStyle/>
            <a:p>
              <a:r>
                <a:rPr lang="da-DK" sz="1400">
                  <a:solidFill>
                    <a:schemeClr val="bg1"/>
                  </a:solidFill>
                </a:rPr>
                <a:t>52,9%</a:t>
              </a:r>
            </a:p>
          </p:txBody>
        </p:sp>
      </p:grpSp>
      <p:grpSp>
        <p:nvGrpSpPr>
          <p:cNvPr id="70" name="Group 69">
            <a:extLst>
              <a:ext uri="{FF2B5EF4-FFF2-40B4-BE49-F238E27FC236}">
                <a16:creationId xmlns:a16="http://schemas.microsoft.com/office/drawing/2014/main" id="{B6B4C82E-0F2D-4014-BBA7-D7F3D87E5815}"/>
              </a:ext>
            </a:extLst>
          </p:cNvPr>
          <p:cNvGrpSpPr/>
          <p:nvPr/>
        </p:nvGrpSpPr>
        <p:grpSpPr>
          <a:xfrm>
            <a:off x="2674691" y="5448310"/>
            <a:ext cx="760637" cy="395060"/>
            <a:chOff x="2841277" y="5271330"/>
            <a:chExt cx="760637" cy="395060"/>
          </a:xfrm>
        </p:grpSpPr>
        <p:sp>
          <p:nvSpPr>
            <p:cNvPr id="31" name="Oval 30">
              <a:extLst>
                <a:ext uri="{FF2B5EF4-FFF2-40B4-BE49-F238E27FC236}">
                  <a16:creationId xmlns:a16="http://schemas.microsoft.com/office/drawing/2014/main" id="{91423A89-4053-401D-97F7-222759E60A44}"/>
                </a:ext>
              </a:extLst>
            </p:cNvPr>
            <p:cNvSpPr/>
            <p:nvPr/>
          </p:nvSpPr>
          <p:spPr>
            <a:xfrm>
              <a:off x="2841277" y="5271330"/>
              <a:ext cx="760637" cy="3950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noProof="0"/>
            </a:p>
          </p:txBody>
        </p:sp>
        <p:sp>
          <p:nvSpPr>
            <p:cNvPr id="32" name="TextBox 31">
              <a:extLst>
                <a:ext uri="{FF2B5EF4-FFF2-40B4-BE49-F238E27FC236}">
                  <a16:creationId xmlns:a16="http://schemas.microsoft.com/office/drawing/2014/main" id="{30771034-A32F-4E7A-A076-3B203B33EFD5}"/>
                </a:ext>
              </a:extLst>
            </p:cNvPr>
            <p:cNvSpPr txBox="1"/>
            <p:nvPr/>
          </p:nvSpPr>
          <p:spPr>
            <a:xfrm>
              <a:off x="2923314" y="5363436"/>
              <a:ext cx="601127" cy="215444"/>
            </a:xfrm>
            <a:prstGeom prst="rect">
              <a:avLst/>
            </a:prstGeom>
            <a:noFill/>
          </p:spPr>
          <p:txBody>
            <a:bodyPr wrap="none" lIns="0" tIns="0" rIns="0" bIns="0" rtlCol="0">
              <a:spAutoFit/>
            </a:bodyPr>
            <a:lstStyle/>
            <a:p>
              <a:r>
                <a:rPr lang="da-DK" sz="1400">
                  <a:solidFill>
                    <a:schemeClr val="bg1"/>
                  </a:solidFill>
                </a:rPr>
                <a:t>54,4%</a:t>
              </a:r>
            </a:p>
          </p:txBody>
        </p:sp>
      </p:grpSp>
      <p:grpSp>
        <p:nvGrpSpPr>
          <p:cNvPr id="69" name="Group 68">
            <a:extLst>
              <a:ext uri="{FF2B5EF4-FFF2-40B4-BE49-F238E27FC236}">
                <a16:creationId xmlns:a16="http://schemas.microsoft.com/office/drawing/2014/main" id="{1E4EBE7B-8E06-47BC-933F-D2B569F02B66}"/>
              </a:ext>
            </a:extLst>
          </p:cNvPr>
          <p:cNvGrpSpPr/>
          <p:nvPr/>
        </p:nvGrpSpPr>
        <p:grpSpPr>
          <a:xfrm>
            <a:off x="3593245" y="5448310"/>
            <a:ext cx="757690" cy="395060"/>
            <a:chOff x="3759588" y="5271330"/>
            <a:chExt cx="757690" cy="395060"/>
          </a:xfrm>
        </p:grpSpPr>
        <p:sp>
          <p:nvSpPr>
            <p:cNvPr id="34" name="Oval 33">
              <a:extLst>
                <a:ext uri="{FF2B5EF4-FFF2-40B4-BE49-F238E27FC236}">
                  <a16:creationId xmlns:a16="http://schemas.microsoft.com/office/drawing/2014/main" id="{AB31482A-8B3B-4D9A-940D-9197808D36BC}"/>
                </a:ext>
              </a:extLst>
            </p:cNvPr>
            <p:cNvSpPr/>
            <p:nvPr/>
          </p:nvSpPr>
          <p:spPr>
            <a:xfrm>
              <a:off x="3759588" y="5271330"/>
              <a:ext cx="757690" cy="3950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noProof="0"/>
            </a:p>
          </p:txBody>
        </p:sp>
        <p:sp>
          <p:nvSpPr>
            <p:cNvPr id="35" name="TextBox 34">
              <a:extLst>
                <a:ext uri="{FF2B5EF4-FFF2-40B4-BE49-F238E27FC236}">
                  <a16:creationId xmlns:a16="http://schemas.microsoft.com/office/drawing/2014/main" id="{8B875EB5-BF48-4F2C-B17D-964151772836}"/>
                </a:ext>
              </a:extLst>
            </p:cNvPr>
            <p:cNvSpPr txBox="1"/>
            <p:nvPr/>
          </p:nvSpPr>
          <p:spPr>
            <a:xfrm>
              <a:off x="3846216" y="5363436"/>
              <a:ext cx="601127" cy="215444"/>
            </a:xfrm>
            <a:prstGeom prst="rect">
              <a:avLst/>
            </a:prstGeom>
            <a:noFill/>
          </p:spPr>
          <p:txBody>
            <a:bodyPr wrap="none" lIns="0" tIns="0" rIns="0" bIns="0" rtlCol="0">
              <a:spAutoFit/>
            </a:bodyPr>
            <a:lstStyle/>
            <a:p>
              <a:r>
                <a:rPr lang="da-DK" sz="1400">
                  <a:solidFill>
                    <a:schemeClr val="bg1"/>
                  </a:solidFill>
                </a:rPr>
                <a:t>56,4%</a:t>
              </a:r>
            </a:p>
          </p:txBody>
        </p:sp>
      </p:grpSp>
      <p:grpSp>
        <p:nvGrpSpPr>
          <p:cNvPr id="68" name="Group 67">
            <a:extLst>
              <a:ext uri="{FF2B5EF4-FFF2-40B4-BE49-F238E27FC236}">
                <a16:creationId xmlns:a16="http://schemas.microsoft.com/office/drawing/2014/main" id="{B51E5126-7EF1-4E4C-94B9-6EC036F8F026}"/>
              </a:ext>
            </a:extLst>
          </p:cNvPr>
          <p:cNvGrpSpPr/>
          <p:nvPr/>
        </p:nvGrpSpPr>
        <p:grpSpPr>
          <a:xfrm>
            <a:off x="4508852" y="5448310"/>
            <a:ext cx="757690" cy="395060"/>
            <a:chOff x="4676317" y="5271330"/>
            <a:chExt cx="757690" cy="395060"/>
          </a:xfrm>
        </p:grpSpPr>
        <p:sp>
          <p:nvSpPr>
            <p:cNvPr id="37" name="Oval 36">
              <a:extLst>
                <a:ext uri="{FF2B5EF4-FFF2-40B4-BE49-F238E27FC236}">
                  <a16:creationId xmlns:a16="http://schemas.microsoft.com/office/drawing/2014/main" id="{9DCF5D60-D5EC-462C-8870-DD3227DF571F}"/>
                </a:ext>
              </a:extLst>
            </p:cNvPr>
            <p:cNvSpPr/>
            <p:nvPr/>
          </p:nvSpPr>
          <p:spPr>
            <a:xfrm>
              <a:off x="4676317" y="5271330"/>
              <a:ext cx="757690" cy="3950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noProof="0"/>
            </a:p>
          </p:txBody>
        </p:sp>
        <p:sp>
          <p:nvSpPr>
            <p:cNvPr id="38" name="TextBox 37">
              <a:extLst>
                <a:ext uri="{FF2B5EF4-FFF2-40B4-BE49-F238E27FC236}">
                  <a16:creationId xmlns:a16="http://schemas.microsoft.com/office/drawing/2014/main" id="{F5C19B44-9913-4A20-82B1-DC6AA3B2911F}"/>
                </a:ext>
              </a:extLst>
            </p:cNvPr>
            <p:cNvSpPr txBox="1"/>
            <p:nvPr/>
          </p:nvSpPr>
          <p:spPr>
            <a:xfrm>
              <a:off x="4764544" y="5363436"/>
              <a:ext cx="601127" cy="215444"/>
            </a:xfrm>
            <a:prstGeom prst="rect">
              <a:avLst/>
            </a:prstGeom>
            <a:noFill/>
          </p:spPr>
          <p:txBody>
            <a:bodyPr wrap="none" lIns="0" tIns="0" rIns="0" bIns="0" rtlCol="0">
              <a:spAutoFit/>
            </a:bodyPr>
            <a:lstStyle/>
            <a:p>
              <a:r>
                <a:rPr lang="da-DK" sz="1400">
                  <a:solidFill>
                    <a:schemeClr val="bg1"/>
                  </a:solidFill>
                </a:rPr>
                <a:t>58,8%</a:t>
              </a:r>
            </a:p>
          </p:txBody>
        </p:sp>
      </p:grpSp>
      <p:grpSp>
        <p:nvGrpSpPr>
          <p:cNvPr id="67" name="Group 66">
            <a:extLst>
              <a:ext uri="{FF2B5EF4-FFF2-40B4-BE49-F238E27FC236}">
                <a16:creationId xmlns:a16="http://schemas.microsoft.com/office/drawing/2014/main" id="{6A6EA813-4E95-44C9-8BF9-52B4679D4C38}"/>
              </a:ext>
            </a:extLst>
          </p:cNvPr>
          <p:cNvGrpSpPr/>
          <p:nvPr/>
        </p:nvGrpSpPr>
        <p:grpSpPr>
          <a:xfrm>
            <a:off x="5424459" y="5448310"/>
            <a:ext cx="757690" cy="395060"/>
            <a:chOff x="5593040" y="5271330"/>
            <a:chExt cx="757690" cy="395060"/>
          </a:xfrm>
        </p:grpSpPr>
        <p:sp>
          <p:nvSpPr>
            <p:cNvPr id="40" name="Oval 39">
              <a:extLst>
                <a:ext uri="{FF2B5EF4-FFF2-40B4-BE49-F238E27FC236}">
                  <a16:creationId xmlns:a16="http://schemas.microsoft.com/office/drawing/2014/main" id="{9691A74B-2F65-485E-844E-C40AA9C27FE5}"/>
                </a:ext>
              </a:extLst>
            </p:cNvPr>
            <p:cNvSpPr/>
            <p:nvPr/>
          </p:nvSpPr>
          <p:spPr>
            <a:xfrm>
              <a:off x="5593040" y="5271330"/>
              <a:ext cx="757690" cy="3950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noProof="0"/>
            </a:p>
          </p:txBody>
        </p:sp>
        <p:sp>
          <p:nvSpPr>
            <p:cNvPr id="41" name="TextBox 40">
              <a:extLst>
                <a:ext uri="{FF2B5EF4-FFF2-40B4-BE49-F238E27FC236}">
                  <a16:creationId xmlns:a16="http://schemas.microsoft.com/office/drawing/2014/main" id="{2F05CC63-71B1-470E-AA96-30DFDFB19E3A}"/>
                </a:ext>
              </a:extLst>
            </p:cNvPr>
            <p:cNvSpPr txBox="1"/>
            <p:nvPr/>
          </p:nvSpPr>
          <p:spPr>
            <a:xfrm>
              <a:off x="5679668" y="5363436"/>
              <a:ext cx="601127" cy="215444"/>
            </a:xfrm>
            <a:prstGeom prst="rect">
              <a:avLst/>
            </a:prstGeom>
            <a:noFill/>
          </p:spPr>
          <p:txBody>
            <a:bodyPr wrap="none" lIns="0" tIns="0" rIns="0" bIns="0" rtlCol="0">
              <a:spAutoFit/>
            </a:bodyPr>
            <a:lstStyle/>
            <a:p>
              <a:r>
                <a:rPr lang="da-DK" sz="1400">
                  <a:solidFill>
                    <a:schemeClr val="bg1"/>
                  </a:solidFill>
                </a:rPr>
                <a:t>59,1%</a:t>
              </a:r>
            </a:p>
          </p:txBody>
        </p:sp>
      </p:grpSp>
      <p:grpSp>
        <p:nvGrpSpPr>
          <p:cNvPr id="66" name="Group 65">
            <a:extLst>
              <a:ext uri="{FF2B5EF4-FFF2-40B4-BE49-F238E27FC236}">
                <a16:creationId xmlns:a16="http://schemas.microsoft.com/office/drawing/2014/main" id="{49A2DBDF-FE68-4AA0-831F-713D95933BFE}"/>
              </a:ext>
            </a:extLst>
          </p:cNvPr>
          <p:cNvGrpSpPr/>
          <p:nvPr/>
        </p:nvGrpSpPr>
        <p:grpSpPr>
          <a:xfrm>
            <a:off x="6340066" y="5448310"/>
            <a:ext cx="757690" cy="395060"/>
            <a:chOff x="6509765" y="5271330"/>
            <a:chExt cx="757690" cy="395060"/>
          </a:xfrm>
        </p:grpSpPr>
        <p:sp>
          <p:nvSpPr>
            <p:cNvPr id="43" name="Oval 42">
              <a:extLst>
                <a:ext uri="{FF2B5EF4-FFF2-40B4-BE49-F238E27FC236}">
                  <a16:creationId xmlns:a16="http://schemas.microsoft.com/office/drawing/2014/main" id="{20E44439-BB59-417C-94D5-96A8A7077E85}"/>
                </a:ext>
              </a:extLst>
            </p:cNvPr>
            <p:cNvSpPr/>
            <p:nvPr/>
          </p:nvSpPr>
          <p:spPr>
            <a:xfrm>
              <a:off x="6509765" y="5271330"/>
              <a:ext cx="757690" cy="3950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noProof="0"/>
            </a:p>
          </p:txBody>
        </p:sp>
        <p:sp>
          <p:nvSpPr>
            <p:cNvPr id="44" name="TextBox 43">
              <a:extLst>
                <a:ext uri="{FF2B5EF4-FFF2-40B4-BE49-F238E27FC236}">
                  <a16:creationId xmlns:a16="http://schemas.microsoft.com/office/drawing/2014/main" id="{79691C54-DD7F-4E97-A2F0-53EEAFCAF4F5}"/>
                </a:ext>
              </a:extLst>
            </p:cNvPr>
            <p:cNvSpPr txBox="1"/>
            <p:nvPr/>
          </p:nvSpPr>
          <p:spPr>
            <a:xfrm>
              <a:off x="6596393" y="5363436"/>
              <a:ext cx="601127" cy="215444"/>
            </a:xfrm>
            <a:prstGeom prst="rect">
              <a:avLst/>
            </a:prstGeom>
            <a:noFill/>
          </p:spPr>
          <p:txBody>
            <a:bodyPr wrap="none" lIns="0" tIns="0" rIns="0" bIns="0" rtlCol="0">
              <a:spAutoFit/>
            </a:bodyPr>
            <a:lstStyle/>
            <a:p>
              <a:r>
                <a:rPr lang="da-DK" sz="1400">
                  <a:solidFill>
                    <a:schemeClr val="bg1"/>
                  </a:solidFill>
                </a:rPr>
                <a:t>62,5%</a:t>
              </a:r>
            </a:p>
          </p:txBody>
        </p:sp>
      </p:grpSp>
      <p:grpSp>
        <p:nvGrpSpPr>
          <p:cNvPr id="65" name="Group 64">
            <a:extLst>
              <a:ext uri="{FF2B5EF4-FFF2-40B4-BE49-F238E27FC236}">
                <a16:creationId xmlns:a16="http://schemas.microsoft.com/office/drawing/2014/main" id="{7ED0EAEF-17B7-4828-859A-3BA1DAFB3109}"/>
              </a:ext>
            </a:extLst>
          </p:cNvPr>
          <p:cNvGrpSpPr/>
          <p:nvPr/>
        </p:nvGrpSpPr>
        <p:grpSpPr>
          <a:xfrm>
            <a:off x="7255673" y="5448310"/>
            <a:ext cx="757690" cy="395060"/>
            <a:chOff x="7426491" y="5271330"/>
            <a:chExt cx="757690" cy="395060"/>
          </a:xfrm>
        </p:grpSpPr>
        <p:sp>
          <p:nvSpPr>
            <p:cNvPr id="46" name="Oval 45">
              <a:extLst>
                <a:ext uri="{FF2B5EF4-FFF2-40B4-BE49-F238E27FC236}">
                  <a16:creationId xmlns:a16="http://schemas.microsoft.com/office/drawing/2014/main" id="{8251F5BB-59C8-46D7-AD2F-F6E5D2E3C4F7}"/>
                </a:ext>
              </a:extLst>
            </p:cNvPr>
            <p:cNvSpPr/>
            <p:nvPr/>
          </p:nvSpPr>
          <p:spPr>
            <a:xfrm>
              <a:off x="7426491" y="5271330"/>
              <a:ext cx="757690" cy="3950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noProof="0"/>
            </a:p>
          </p:txBody>
        </p:sp>
        <p:sp>
          <p:nvSpPr>
            <p:cNvPr id="47" name="TextBox 46">
              <a:extLst>
                <a:ext uri="{FF2B5EF4-FFF2-40B4-BE49-F238E27FC236}">
                  <a16:creationId xmlns:a16="http://schemas.microsoft.com/office/drawing/2014/main" id="{D0025278-9144-4BD6-B54A-23E54E94F53D}"/>
                </a:ext>
              </a:extLst>
            </p:cNvPr>
            <p:cNvSpPr txBox="1"/>
            <p:nvPr/>
          </p:nvSpPr>
          <p:spPr>
            <a:xfrm>
              <a:off x="7513119" y="5363436"/>
              <a:ext cx="601127" cy="215444"/>
            </a:xfrm>
            <a:prstGeom prst="rect">
              <a:avLst/>
            </a:prstGeom>
            <a:noFill/>
          </p:spPr>
          <p:txBody>
            <a:bodyPr wrap="none" lIns="0" tIns="0" rIns="0" bIns="0" rtlCol="0">
              <a:spAutoFit/>
            </a:bodyPr>
            <a:lstStyle/>
            <a:p>
              <a:r>
                <a:rPr lang="da-DK" sz="1400">
                  <a:solidFill>
                    <a:schemeClr val="bg1"/>
                  </a:solidFill>
                </a:rPr>
                <a:t>64,7%</a:t>
              </a:r>
            </a:p>
          </p:txBody>
        </p:sp>
      </p:grpSp>
      <p:grpSp>
        <p:nvGrpSpPr>
          <p:cNvPr id="58" name="Group 57">
            <a:extLst>
              <a:ext uri="{FF2B5EF4-FFF2-40B4-BE49-F238E27FC236}">
                <a16:creationId xmlns:a16="http://schemas.microsoft.com/office/drawing/2014/main" id="{4A2AD89F-E0FF-45B9-8DF2-6DB79174EFD5}"/>
              </a:ext>
            </a:extLst>
          </p:cNvPr>
          <p:cNvGrpSpPr/>
          <p:nvPr/>
        </p:nvGrpSpPr>
        <p:grpSpPr>
          <a:xfrm>
            <a:off x="8171280" y="5448310"/>
            <a:ext cx="757690" cy="395060"/>
            <a:chOff x="8343217" y="5271330"/>
            <a:chExt cx="757690" cy="395060"/>
          </a:xfrm>
        </p:grpSpPr>
        <p:sp>
          <p:nvSpPr>
            <p:cNvPr id="49" name="Oval 48">
              <a:extLst>
                <a:ext uri="{FF2B5EF4-FFF2-40B4-BE49-F238E27FC236}">
                  <a16:creationId xmlns:a16="http://schemas.microsoft.com/office/drawing/2014/main" id="{79D02BD6-C4FF-4F75-AA35-BC978D139269}"/>
                </a:ext>
              </a:extLst>
            </p:cNvPr>
            <p:cNvSpPr/>
            <p:nvPr/>
          </p:nvSpPr>
          <p:spPr>
            <a:xfrm>
              <a:off x="8343217" y="5271330"/>
              <a:ext cx="757690" cy="3950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noProof="0"/>
            </a:p>
          </p:txBody>
        </p:sp>
        <p:sp>
          <p:nvSpPr>
            <p:cNvPr id="50" name="TextBox 49">
              <a:extLst>
                <a:ext uri="{FF2B5EF4-FFF2-40B4-BE49-F238E27FC236}">
                  <a16:creationId xmlns:a16="http://schemas.microsoft.com/office/drawing/2014/main" id="{A9B60640-2068-43BE-BC4A-253592ABB041}"/>
                </a:ext>
              </a:extLst>
            </p:cNvPr>
            <p:cNvSpPr txBox="1"/>
            <p:nvPr/>
          </p:nvSpPr>
          <p:spPr>
            <a:xfrm>
              <a:off x="8429845" y="5363436"/>
              <a:ext cx="601127" cy="215444"/>
            </a:xfrm>
            <a:prstGeom prst="rect">
              <a:avLst/>
            </a:prstGeom>
            <a:noFill/>
          </p:spPr>
          <p:txBody>
            <a:bodyPr wrap="none" lIns="0" tIns="0" rIns="0" bIns="0" rtlCol="0">
              <a:spAutoFit/>
            </a:bodyPr>
            <a:lstStyle/>
            <a:p>
              <a:r>
                <a:rPr lang="da-DK" sz="1400">
                  <a:solidFill>
                    <a:schemeClr val="bg1"/>
                  </a:solidFill>
                </a:rPr>
                <a:t>65,2%</a:t>
              </a:r>
            </a:p>
          </p:txBody>
        </p:sp>
      </p:grpSp>
      <p:grpSp>
        <p:nvGrpSpPr>
          <p:cNvPr id="26" name="Group 25">
            <a:extLst>
              <a:ext uri="{FF2B5EF4-FFF2-40B4-BE49-F238E27FC236}">
                <a16:creationId xmlns:a16="http://schemas.microsoft.com/office/drawing/2014/main" id="{F668980D-447C-4535-A73A-C6AB0A0E6CB9}"/>
              </a:ext>
            </a:extLst>
          </p:cNvPr>
          <p:cNvGrpSpPr/>
          <p:nvPr/>
        </p:nvGrpSpPr>
        <p:grpSpPr>
          <a:xfrm>
            <a:off x="9086887" y="5448310"/>
            <a:ext cx="757690" cy="395060"/>
            <a:chOff x="9259942" y="5271330"/>
            <a:chExt cx="757690" cy="395060"/>
          </a:xfrm>
        </p:grpSpPr>
        <p:sp>
          <p:nvSpPr>
            <p:cNvPr id="52" name="Oval 51">
              <a:extLst>
                <a:ext uri="{FF2B5EF4-FFF2-40B4-BE49-F238E27FC236}">
                  <a16:creationId xmlns:a16="http://schemas.microsoft.com/office/drawing/2014/main" id="{50FF1AB6-8ABD-46C5-815B-712995D0C1A6}"/>
                </a:ext>
              </a:extLst>
            </p:cNvPr>
            <p:cNvSpPr/>
            <p:nvPr/>
          </p:nvSpPr>
          <p:spPr>
            <a:xfrm>
              <a:off x="9259942" y="5271330"/>
              <a:ext cx="757690" cy="3950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noProof="0"/>
            </a:p>
          </p:txBody>
        </p:sp>
        <p:sp>
          <p:nvSpPr>
            <p:cNvPr id="53" name="TextBox 52">
              <a:extLst>
                <a:ext uri="{FF2B5EF4-FFF2-40B4-BE49-F238E27FC236}">
                  <a16:creationId xmlns:a16="http://schemas.microsoft.com/office/drawing/2014/main" id="{D7A19453-2488-44EE-AB56-C75489B8BE52}"/>
                </a:ext>
              </a:extLst>
            </p:cNvPr>
            <p:cNvSpPr txBox="1"/>
            <p:nvPr/>
          </p:nvSpPr>
          <p:spPr>
            <a:xfrm>
              <a:off x="9346570" y="5363436"/>
              <a:ext cx="601127" cy="215444"/>
            </a:xfrm>
            <a:prstGeom prst="rect">
              <a:avLst/>
            </a:prstGeom>
            <a:noFill/>
          </p:spPr>
          <p:txBody>
            <a:bodyPr wrap="none" lIns="0" tIns="0" rIns="0" bIns="0" rtlCol="0">
              <a:spAutoFit/>
            </a:bodyPr>
            <a:lstStyle/>
            <a:p>
              <a:r>
                <a:rPr lang="da-DK" sz="1400">
                  <a:solidFill>
                    <a:schemeClr val="bg1"/>
                  </a:solidFill>
                </a:rPr>
                <a:t>66,8%</a:t>
              </a:r>
            </a:p>
          </p:txBody>
        </p:sp>
      </p:grpSp>
      <p:grpSp>
        <p:nvGrpSpPr>
          <p:cNvPr id="25" name="Group 24">
            <a:extLst>
              <a:ext uri="{FF2B5EF4-FFF2-40B4-BE49-F238E27FC236}">
                <a16:creationId xmlns:a16="http://schemas.microsoft.com/office/drawing/2014/main" id="{3757AAC0-2804-41C9-9FD8-C020E2ADA58D}"/>
              </a:ext>
            </a:extLst>
          </p:cNvPr>
          <p:cNvGrpSpPr/>
          <p:nvPr/>
        </p:nvGrpSpPr>
        <p:grpSpPr>
          <a:xfrm>
            <a:off x="10002490" y="5448310"/>
            <a:ext cx="757690" cy="395060"/>
            <a:chOff x="10176664" y="5271330"/>
            <a:chExt cx="757690" cy="395060"/>
          </a:xfrm>
        </p:grpSpPr>
        <p:sp>
          <p:nvSpPr>
            <p:cNvPr id="55" name="Oval 54">
              <a:extLst>
                <a:ext uri="{FF2B5EF4-FFF2-40B4-BE49-F238E27FC236}">
                  <a16:creationId xmlns:a16="http://schemas.microsoft.com/office/drawing/2014/main" id="{0B95424A-A8D6-4335-AE57-D81DF5D783E5}"/>
                </a:ext>
              </a:extLst>
            </p:cNvPr>
            <p:cNvSpPr/>
            <p:nvPr/>
          </p:nvSpPr>
          <p:spPr>
            <a:xfrm>
              <a:off x="10176664" y="5271330"/>
              <a:ext cx="757690" cy="39506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400" noProof="0"/>
            </a:p>
          </p:txBody>
        </p:sp>
        <p:sp>
          <p:nvSpPr>
            <p:cNvPr id="56" name="TextBox 55">
              <a:extLst>
                <a:ext uri="{FF2B5EF4-FFF2-40B4-BE49-F238E27FC236}">
                  <a16:creationId xmlns:a16="http://schemas.microsoft.com/office/drawing/2014/main" id="{8C81957C-D772-4BE0-BBAD-17899F31E753}"/>
                </a:ext>
              </a:extLst>
            </p:cNvPr>
            <p:cNvSpPr txBox="1"/>
            <p:nvPr/>
          </p:nvSpPr>
          <p:spPr>
            <a:xfrm>
              <a:off x="10263292" y="5363436"/>
              <a:ext cx="601127" cy="215444"/>
            </a:xfrm>
            <a:prstGeom prst="rect">
              <a:avLst/>
            </a:prstGeom>
            <a:noFill/>
          </p:spPr>
          <p:txBody>
            <a:bodyPr wrap="none" lIns="0" tIns="0" rIns="0" bIns="0" rtlCol="0">
              <a:spAutoFit/>
            </a:bodyPr>
            <a:lstStyle/>
            <a:p>
              <a:r>
                <a:rPr lang="da-DK" sz="1400">
                  <a:solidFill>
                    <a:schemeClr val="bg1"/>
                  </a:solidFill>
                </a:rPr>
                <a:t>68,1%</a:t>
              </a:r>
            </a:p>
          </p:txBody>
        </p:sp>
      </p:grpSp>
      <p:sp>
        <p:nvSpPr>
          <p:cNvPr id="57" name="TextBox 56">
            <a:extLst>
              <a:ext uri="{FF2B5EF4-FFF2-40B4-BE49-F238E27FC236}">
                <a16:creationId xmlns:a16="http://schemas.microsoft.com/office/drawing/2014/main" id="{56A2CFF5-6ED4-49F2-87E0-6BB61575BD5E}"/>
              </a:ext>
            </a:extLst>
          </p:cNvPr>
          <p:cNvSpPr txBox="1"/>
          <p:nvPr/>
        </p:nvSpPr>
        <p:spPr>
          <a:xfrm>
            <a:off x="379768" y="5415730"/>
            <a:ext cx="1311956" cy="430887"/>
          </a:xfrm>
          <a:prstGeom prst="rect">
            <a:avLst/>
          </a:prstGeom>
          <a:noFill/>
        </p:spPr>
        <p:txBody>
          <a:bodyPr wrap="square" lIns="0" tIns="0" rIns="0" bIns="0" rtlCol="0">
            <a:spAutoFit/>
          </a:bodyPr>
          <a:lstStyle/>
          <a:p>
            <a:r>
              <a:rPr lang="da-DK" sz="1400"/>
              <a:t>Markedsandel Aarhus Havn</a:t>
            </a:r>
          </a:p>
        </p:txBody>
      </p:sp>
      <p:sp>
        <p:nvSpPr>
          <p:cNvPr id="75" name="Rectangle 74">
            <a:extLst>
              <a:ext uri="{FF2B5EF4-FFF2-40B4-BE49-F238E27FC236}">
                <a16:creationId xmlns:a16="http://schemas.microsoft.com/office/drawing/2014/main" id="{E0499556-350E-49B3-93FA-1BC03EB7DC02}"/>
              </a:ext>
            </a:extLst>
          </p:cNvPr>
          <p:cNvSpPr/>
          <p:nvPr/>
        </p:nvSpPr>
        <p:spPr>
          <a:xfrm>
            <a:off x="379768" y="3620755"/>
            <a:ext cx="1316400" cy="226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72000" bIns="36000" rtlCol="0" anchor="ctr"/>
          <a:lstStyle/>
          <a:p>
            <a:r>
              <a:rPr lang="da-DK" sz="1400" noProof="0">
                <a:solidFill>
                  <a:schemeClr val="tx1"/>
                </a:solidFill>
              </a:rPr>
              <a:t>Tusinde TEU</a:t>
            </a:r>
          </a:p>
        </p:txBody>
      </p:sp>
    </p:spTree>
    <p:extLst>
      <p:ext uri="{BB962C8B-B14F-4D97-AF65-F5344CB8AC3E}">
        <p14:creationId xmlns:p14="http://schemas.microsoft.com/office/powerpoint/2010/main" val="207703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Object 45" hidden="1">
            <a:extLst>
              <a:ext uri="{FF2B5EF4-FFF2-40B4-BE49-F238E27FC236}">
                <a16:creationId xmlns:a16="http://schemas.microsoft.com/office/drawing/2014/main" id="{804890CD-0FE4-481B-956D-72D2F28A9F7D}"/>
              </a:ext>
            </a:extLst>
          </p:cNvPr>
          <p:cNvGraphicFramePr>
            <a:graphicFrameLocks noChangeAspect="1"/>
          </p:cNvGraphicFramePr>
          <p:nvPr>
            <p:custDataLst>
              <p:tags r:id="rId1"/>
            </p:custDataLst>
            <p:extLst>
              <p:ext uri="{D42A27DB-BD31-4B8C-83A1-F6EECF244321}">
                <p14:modId xmlns:p14="http://schemas.microsoft.com/office/powerpoint/2010/main" val="309542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592" imgH="595" progId="TCLayout.ActiveDocument.1">
                  <p:embed/>
                </p:oleObj>
              </mc:Choice>
              <mc:Fallback>
                <p:oleObj name="think-cell Slide" r:id="rId18" imgW="592" imgH="595" progId="TCLayout.ActiveDocument.1">
                  <p:embed/>
                  <p:pic>
                    <p:nvPicPr>
                      <p:cNvPr id="46" name="Object 45" hidden="1">
                        <a:extLst>
                          <a:ext uri="{FF2B5EF4-FFF2-40B4-BE49-F238E27FC236}">
                            <a16:creationId xmlns:a16="http://schemas.microsoft.com/office/drawing/2014/main" id="{804890CD-0FE4-481B-956D-72D2F28A9F7D}"/>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A3AD2E8F-ADB6-43C1-9923-6A800A3C9F3D}"/>
              </a:ext>
            </a:extLst>
          </p:cNvPr>
          <p:cNvPicPr>
            <a:picLocks noChangeAspect="1"/>
          </p:cNvPicPr>
          <p:nvPr/>
        </p:nvPicPr>
        <p:blipFill rotWithShape="1">
          <a:blip r:embed="rId20"/>
          <a:srcRect r="35787"/>
          <a:stretch/>
        </p:blipFill>
        <p:spPr>
          <a:xfrm>
            <a:off x="7748437" y="0"/>
            <a:ext cx="4443563" cy="6858000"/>
          </a:xfrm>
          <a:prstGeom prst="rect">
            <a:avLst/>
          </a:prstGeom>
        </p:spPr>
      </p:pic>
      <p:sp>
        <p:nvSpPr>
          <p:cNvPr id="9" name="Oval 8">
            <a:extLst>
              <a:ext uri="{FF2B5EF4-FFF2-40B4-BE49-F238E27FC236}">
                <a16:creationId xmlns:a16="http://schemas.microsoft.com/office/drawing/2014/main" id="{2A6DD0D7-7922-4E3B-A876-2D232184BD96}"/>
              </a:ext>
            </a:extLst>
          </p:cNvPr>
          <p:cNvSpPr/>
          <p:nvPr/>
        </p:nvSpPr>
        <p:spPr>
          <a:xfrm>
            <a:off x="9912087" y="3737814"/>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Oval 9">
            <a:extLst>
              <a:ext uri="{FF2B5EF4-FFF2-40B4-BE49-F238E27FC236}">
                <a16:creationId xmlns:a16="http://schemas.microsoft.com/office/drawing/2014/main" id="{F169CFE7-6703-442D-B7E1-A4FA816FFEB1}"/>
              </a:ext>
            </a:extLst>
          </p:cNvPr>
          <p:cNvSpPr/>
          <p:nvPr/>
        </p:nvSpPr>
        <p:spPr>
          <a:xfrm>
            <a:off x="9897245" y="3357553"/>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1" name="Oval 10">
            <a:extLst>
              <a:ext uri="{FF2B5EF4-FFF2-40B4-BE49-F238E27FC236}">
                <a16:creationId xmlns:a16="http://schemas.microsoft.com/office/drawing/2014/main" id="{2E94B31E-DCD6-4D40-879B-030275FE3F5A}"/>
              </a:ext>
            </a:extLst>
          </p:cNvPr>
          <p:cNvSpPr/>
          <p:nvPr/>
        </p:nvSpPr>
        <p:spPr>
          <a:xfrm>
            <a:off x="10108544" y="3142494"/>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Oval 11">
            <a:extLst>
              <a:ext uri="{FF2B5EF4-FFF2-40B4-BE49-F238E27FC236}">
                <a16:creationId xmlns:a16="http://schemas.microsoft.com/office/drawing/2014/main" id="{F6BFF557-3F0D-4E10-89AB-D8D686C99C5C}"/>
              </a:ext>
            </a:extLst>
          </p:cNvPr>
          <p:cNvSpPr/>
          <p:nvPr/>
        </p:nvSpPr>
        <p:spPr>
          <a:xfrm>
            <a:off x="10781606" y="3578722"/>
            <a:ext cx="144000" cy="14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3" name="Rectangle 12">
            <a:extLst>
              <a:ext uri="{FF2B5EF4-FFF2-40B4-BE49-F238E27FC236}">
                <a16:creationId xmlns:a16="http://schemas.microsoft.com/office/drawing/2014/main" id="{77350A14-363C-4FE8-BFCA-6BE840152B42}"/>
              </a:ext>
            </a:extLst>
          </p:cNvPr>
          <p:cNvSpPr/>
          <p:nvPr/>
        </p:nvSpPr>
        <p:spPr>
          <a:xfrm>
            <a:off x="358775" y="1910938"/>
            <a:ext cx="3739999" cy="195621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4" name="Rectangle 13">
            <a:extLst>
              <a:ext uri="{FF2B5EF4-FFF2-40B4-BE49-F238E27FC236}">
                <a16:creationId xmlns:a16="http://schemas.microsoft.com/office/drawing/2014/main" id="{9201F267-049B-4623-AC36-D6BF06B17B6F}"/>
              </a:ext>
            </a:extLst>
          </p:cNvPr>
          <p:cNvSpPr/>
          <p:nvPr/>
        </p:nvSpPr>
        <p:spPr>
          <a:xfrm>
            <a:off x="358775" y="4158838"/>
            <a:ext cx="3739999" cy="195621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5" name="Rectangle 14">
            <a:extLst>
              <a:ext uri="{FF2B5EF4-FFF2-40B4-BE49-F238E27FC236}">
                <a16:creationId xmlns:a16="http://schemas.microsoft.com/office/drawing/2014/main" id="{34173F3B-12D4-4957-B99F-4CC47C57316A}"/>
              </a:ext>
            </a:extLst>
          </p:cNvPr>
          <p:cNvSpPr/>
          <p:nvPr/>
        </p:nvSpPr>
        <p:spPr>
          <a:xfrm>
            <a:off x="4414020" y="1910938"/>
            <a:ext cx="3739999" cy="195621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6" name="Rectangle 15">
            <a:extLst>
              <a:ext uri="{FF2B5EF4-FFF2-40B4-BE49-F238E27FC236}">
                <a16:creationId xmlns:a16="http://schemas.microsoft.com/office/drawing/2014/main" id="{11C72D06-4464-4694-97DA-C23C468B7EF8}"/>
              </a:ext>
            </a:extLst>
          </p:cNvPr>
          <p:cNvSpPr/>
          <p:nvPr/>
        </p:nvSpPr>
        <p:spPr>
          <a:xfrm>
            <a:off x="4414020" y="4158838"/>
            <a:ext cx="3739999" cy="1956212"/>
          </a:xfrm>
          <a:prstGeom prst="rect">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1" name="Rectangle 20">
            <a:extLst>
              <a:ext uri="{FF2B5EF4-FFF2-40B4-BE49-F238E27FC236}">
                <a16:creationId xmlns:a16="http://schemas.microsoft.com/office/drawing/2014/main" id="{3D6AE7C1-22C8-4ACD-85E4-6914DB6F1BC7}"/>
              </a:ext>
            </a:extLst>
          </p:cNvPr>
          <p:cNvSpPr/>
          <p:nvPr/>
        </p:nvSpPr>
        <p:spPr>
          <a:xfrm>
            <a:off x="350824" y="1711100"/>
            <a:ext cx="1312507" cy="192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b="1" noProof="0"/>
              <a:t>Aarhus</a:t>
            </a:r>
          </a:p>
        </p:txBody>
      </p:sp>
      <p:sp>
        <p:nvSpPr>
          <p:cNvPr id="22" name="Rectangle 21">
            <a:extLst>
              <a:ext uri="{FF2B5EF4-FFF2-40B4-BE49-F238E27FC236}">
                <a16:creationId xmlns:a16="http://schemas.microsoft.com/office/drawing/2014/main" id="{171DA4EF-B6A1-414E-BDD6-E56074A343F1}"/>
              </a:ext>
            </a:extLst>
          </p:cNvPr>
          <p:cNvSpPr/>
          <p:nvPr/>
        </p:nvSpPr>
        <p:spPr>
          <a:xfrm>
            <a:off x="352332" y="3964855"/>
            <a:ext cx="1312507" cy="192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b="1" noProof="0"/>
              <a:t>Gdansk</a:t>
            </a:r>
          </a:p>
        </p:txBody>
      </p:sp>
      <p:sp>
        <p:nvSpPr>
          <p:cNvPr id="23" name="Rectangle 22">
            <a:extLst>
              <a:ext uri="{FF2B5EF4-FFF2-40B4-BE49-F238E27FC236}">
                <a16:creationId xmlns:a16="http://schemas.microsoft.com/office/drawing/2014/main" id="{9C58026F-A98D-4943-81C2-05259BED0630}"/>
              </a:ext>
            </a:extLst>
          </p:cNvPr>
          <p:cNvSpPr/>
          <p:nvPr/>
        </p:nvSpPr>
        <p:spPr>
          <a:xfrm>
            <a:off x="4406646" y="1711100"/>
            <a:ext cx="1312507" cy="192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b="1" noProof="0"/>
              <a:t>Hamborg</a:t>
            </a:r>
          </a:p>
        </p:txBody>
      </p:sp>
      <p:sp>
        <p:nvSpPr>
          <p:cNvPr id="24" name="Rectangle 23">
            <a:extLst>
              <a:ext uri="{FF2B5EF4-FFF2-40B4-BE49-F238E27FC236}">
                <a16:creationId xmlns:a16="http://schemas.microsoft.com/office/drawing/2014/main" id="{C4CB6E61-011D-479D-9C49-10040FA85FE7}"/>
              </a:ext>
            </a:extLst>
          </p:cNvPr>
          <p:cNvSpPr/>
          <p:nvPr/>
        </p:nvSpPr>
        <p:spPr>
          <a:xfrm>
            <a:off x="4406646" y="3964855"/>
            <a:ext cx="1312507" cy="1929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b="1" noProof="0"/>
              <a:t>Gøteborg</a:t>
            </a:r>
          </a:p>
        </p:txBody>
      </p:sp>
      <p:sp>
        <p:nvSpPr>
          <p:cNvPr id="58" name="TextBox 57">
            <a:extLst>
              <a:ext uri="{FF2B5EF4-FFF2-40B4-BE49-F238E27FC236}">
                <a16:creationId xmlns:a16="http://schemas.microsoft.com/office/drawing/2014/main" id="{03F64D7F-2C8C-4A3A-A036-789E902341B6}"/>
              </a:ext>
            </a:extLst>
          </p:cNvPr>
          <p:cNvSpPr txBox="1"/>
          <p:nvPr/>
        </p:nvSpPr>
        <p:spPr>
          <a:xfrm>
            <a:off x="6409803" y="4228179"/>
            <a:ext cx="1573213" cy="153888"/>
          </a:xfrm>
          <a:prstGeom prst="rect">
            <a:avLst/>
          </a:prstGeom>
          <a:noFill/>
        </p:spPr>
        <p:txBody>
          <a:bodyPr wrap="square" lIns="0" tIns="0" rIns="0" bIns="0" rtlCol="0">
            <a:spAutoFit/>
          </a:bodyPr>
          <a:lstStyle/>
          <a:p>
            <a:pPr algn="ctr"/>
            <a:r>
              <a:rPr lang="da-DK" sz="1000" b="1">
                <a:solidFill>
                  <a:srgbClr val="000000"/>
                </a:solidFill>
              </a:rPr>
              <a:t>Cargo mix </a:t>
            </a:r>
            <a:r>
              <a:rPr lang="da-DK" sz="1000">
                <a:solidFill>
                  <a:srgbClr val="000000"/>
                </a:solidFill>
              </a:rPr>
              <a:t>(2020)</a:t>
            </a:r>
          </a:p>
        </p:txBody>
      </p:sp>
      <p:sp>
        <p:nvSpPr>
          <p:cNvPr id="59" name="TextBox 58">
            <a:extLst>
              <a:ext uri="{FF2B5EF4-FFF2-40B4-BE49-F238E27FC236}">
                <a16:creationId xmlns:a16="http://schemas.microsoft.com/office/drawing/2014/main" id="{3509F9AE-2EB4-4B58-80BD-7E439895A6C7}"/>
              </a:ext>
            </a:extLst>
          </p:cNvPr>
          <p:cNvSpPr txBox="1"/>
          <p:nvPr/>
        </p:nvSpPr>
        <p:spPr>
          <a:xfrm>
            <a:off x="2395984" y="4228179"/>
            <a:ext cx="1573213" cy="153888"/>
          </a:xfrm>
          <a:prstGeom prst="rect">
            <a:avLst/>
          </a:prstGeom>
          <a:noFill/>
        </p:spPr>
        <p:txBody>
          <a:bodyPr wrap="square" lIns="0" tIns="0" rIns="0" bIns="0" rtlCol="0">
            <a:spAutoFit/>
          </a:bodyPr>
          <a:lstStyle/>
          <a:p>
            <a:pPr algn="ctr"/>
            <a:r>
              <a:rPr lang="da-DK" sz="1000" b="1">
                <a:solidFill>
                  <a:srgbClr val="000000"/>
                </a:solidFill>
              </a:rPr>
              <a:t>Cargo mix </a:t>
            </a:r>
            <a:r>
              <a:rPr lang="da-DK" sz="1000">
                <a:solidFill>
                  <a:srgbClr val="000000"/>
                </a:solidFill>
              </a:rPr>
              <a:t>(2020)</a:t>
            </a:r>
          </a:p>
        </p:txBody>
      </p:sp>
      <p:sp>
        <p:nvSpPr>
          <p:cNvPr id="60" name="TextBox 59">
            <a:extLst>
              <a:ext uri="{FF2B5EF4-FFF2-40B4-BE49-F238E27FC236}">
                <a16:creationId xmlns:a16="http://schemas.microsoft.com/office/drawing/2014/main" id="{D6B1C6B2-2B43-42F2-9297-29970F32E266}"/>
              </a:ext>
            </a:extLst>
          </p:cNvPr>
          <p:cNvSpPr txBox="1"/>
          <p:nvPr/>
        </p:nvSpPr>
        <p:spPr>
          <a:xfrm>
            <a:off x="6409803" y="1958038"/>
            <a:ext cx="1573213" cy="153888"/>
          </a:xfrm>
          <a:prstGeom prst="rect">
            <a:avLst/>
          </a:prstGeom>
          <a:noFill/>
        </p:spPr>
        <p:txBody>
          <a:bodyPr wrap="square" lIns="0" tIns="0" rIns="0" bIns="0" rtlCol="0">
            <a:spAutoFit/>
          </a:bodyPr>
          <a:lstStyle/>
          <a:p>
            <a:pPr algn="ctr"/>
            <a:r>
              <a:rPr lang="da-DK" sz="1000" b="1">
                <a:solidFill>
                  <a:srgbClr val="000000"/>
                </a:solidFill>
              </a:rPr>
              <a:t>Cargo mix </a:t>
            </a:r>
            <a:r>
              <a:rPr lang="da-DK" sz="1000">
                <a:solidFill>
                  <a:srgbClr val="000000"/>
                </a:solidFill>
              </a:rPr>
              <a:t>(2020)</a:t>
            </a:r>
          </a:p>
        </p:txBody>
      </p:sp>
      <p:sp>
        <p:nvSpPr>
          <p:cNvPr id="61" name="TextBox 60">
            <a:extLst>
              <a:ext uri="{FF2B5EF4-FFF2-40B4-BE49-F238E27FC236}">
                <a16:creationId xmlns:a16="http://schemas.microsoft.com/office/drawing/2014/main" id="{798D47AE-9BD0-4028-9EE0-773D6DE4CACF}"/>
              </a:ext>
            </a:extLst>
          </p:cNvPr>
          <p:cNvSpPr txBox="1"/>
          <p:nvPr/>
        </p:nvSpPr>
        <p:spPr>
          <a:xfrm>
            <a:off x="2395984" y="1958038"/>
            <a:ext cx="1573213" cy="153888"/>
          </a:xfrm>
          <a:prstGeom prst="rect">
            <a:avLst/>
          </a:prstGeom>
          <a:noFill/>
        </p:spPr>
        <p:txBody>
          <a:bodyPr wrap="square" lIns="0" tIns="0" rIns="0" bIns="0" rtlCol="0">
            <a:spAutoFit/>
          </a:bodyPr>
          <a:lstStyle/>
          <a:p>
            <a:pPr algn="ctr"/>
            <a:r>
              <a:rPr lang="da-DK" sz="1000" b="1">
                <a:solidFill>
                  <a:srgbClr val="000000"/>
                </a:solidFill>
              </a:rPr>
              <a:t>Cargo mix </a:t>
            </a:r>
            <a:r>
              <a:rPr lang="da-DK" sz="1000">
                <a:solidFill>
                  <a:srgbClr val="000000"/>
                </a:solidFill>
              </a:rPr>
              <a:t>(2020)</a:t>
            </a:r>
          </a:p>
        </p:txBody>
      </p:sp>
      <p:cxnSp>
        <p:nvCxnSpPr>
          <p:cNvPr id="64" name="Connector: Elbow 63">
            <a:extLst>
              <a:ext uri="{FF2B5EF4-FFF2-40B4-BE49-F238E27FC236}">
                <a16:creationId xmlns:a16="http://schemas.microsoft.com/office/drawing/2014/main" id="{4C7BD89B-B026-4059-8FE3-CEC78B3AA227}"/>
              </a:ext>
            </a:extLst>
          </p:cNvPr>
          <p:cNvCxnSpPr>
            <a:cxnSpLocks/>
            <a:stCxn id="16" idx="3"/>
            <a:endCxn id="11" idx="0"/>
          </p:cNvCxnSpPr>
          <p:nvPr/>
        </p:nvCxnSpPr>
        <p:spPr>
          <a:xfrm flipV="1">
            <a:off x="8154019" y="3142494"/>
            <a:ext cx="2026525" cy="1994450"/>
          </a:xfrm>
          <a:prstGeom prst="bentConnector4">
            <a:avLst>
              <a:gd name="adj1" fmla="val 99895"/>
              <a:gd name="adj2" fmla="val 172"/>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D654C10E-6C6C-4C64-B62A-CDEF41FBD06B}"/>
              </a:ext>
            </a:extLst>
          </p:cNvPr>
          <p:cNvCxnSpPr>
            <a:cxnSpLocks/>
            <a:stCxn id="15" idx="3"/>
            <a:endCxn id="9" idx="4"/>
          </p:cNvCxnSpPr>
          <p:nvPr/>
        </p:nvCxnSpPr>
        <p:spPr>
          <a:xfrm>
            <a:off x="8154019" y="2889044"/>
            <a:ext cx="1830068" cy="992770"/>
          </a:xfrm>
          <a:prstGeom prst="bentConnector4">
            <a:avLst>
              <a:gd name="adj1" fmla="val 48033"/>
              <a:gd name="adj2" fmla="val 93314"/>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89D918AB-D0B3-405F-BE22-D6716B26CEA4}"/>
              </a:ext>
            </a:extLst>
          </p:cNvPr>
          <p:cNvCxnSpPr>
            <a:cxnSpLocks/>
            <a:stCxn id="13" idx="0"/>
            <a:endCxn id="10" idx="2"/>
          </p:cNvCxnSpPr>
          <p:nvPr/>
        </p:nvCxnSpPr>
        <p:spPr>
          <a:xfrm rot="16200000" flipH="1">
            <a:off x="5303702" y="-1163990"/>
            <a:ext cx="1518615" cy="7668470"/>
          </a:xfrm>
          <a:prstGeom prst="bentConnector4">
            <a:avLst>
              <a:gd name="adj1" fmla="val -17481"/>
              <a:gd name="adj2" fmla="val 100946"/>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6A8C3859-669A-45C7-9337-E715AA4AD27A}"/>
              </a:ext>
            </a:extLst>
          </p:cNvPr>
          <p:cNvCxnSpPr>
            <a:cxnSpLocks/>
            <a:stCxn id="14" idx="2"/>
            <a:endCxn id="12" idx="4"/>
          </p:cNvCxnSpPr>
          <p:nvPr/>
        </p:nvCxnSpPr>
        <p:spPr>
          <a:xfrm rot="5400000" flipH="1" flipV="1">
            <a:off x="5345026" y="606470"/>
            <a:ext cx="2392328" cy="8624831"/>
          </a:xfrm>
          <a:prstGeom prst="bentConnector3">
            <a:avLst>
              <a:gd name="adj1" fmla="val -4356"/>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E40445E-6782-4E22-B194-3A57B4BC9211}"/>
              </a:ext>
            </a:extLst>
          </p:cNvPr>
          <p:cNvSpPr>
            <a:spLocks noGrp="1"/>
          </p:cNvSpPr>
          <p:nvPr>
            <p:ph type="title"/>
          </p:nvPr>
        </p:nvSpPr>
        <p:spPr/>
        <p:txBody>
          <a:bodyPr vert="horz"/>
          <a:lstStyle/>
          <a:p>
            <a:r>
              <a:rPr lang="da-DK"/>
              <a:t>Tre primære konkurrenter, som alle forbereder sig på øgede godsmængder </a:t>
            </a:r>
          </a:p>
        </p:txBody>
      </p:sp>
      <p:graphicFrame>
        <p:nvGraphicFramePr>
          <p:cNvPr id="103" name="Chart 102">
            <a:extLst>
              <a:ext uri="{FF2B5EF4-FFF2-40B4-BE49-F238E27FC236}">
                <a16:creationId xmlns:a16="http://schemas.microsoft.com/office/drawing/2014/main" id="{ECE70C47-7766-4089-9E84-8118DA28CE8F}"/>
              </a:ext>
            </a:extLst>
          </p:cNvPr>
          <p:cNvGraphicFramePr/>
          <p:nvPr>
            <p:custDataLst>
              <p:tags r:id="rId2"/>
            </p:custDataLst>
            <p:extLst>
              <p:ext uri="{D42A27DB-BD31-4B8C-83A1-F6EECF244321}">
                <p14:modId xmlns:p14="http://schemas.microsoft.com/office/powerpoint/2010/main" val="752639562"/>
              </p:ext>
            </p:extLst>
          </p:nvPr>
        </p:nvGraphicFramePr>
        <p:xfrm>
          <a:off x="5881688" y="2178050"/>
          <a:ext cx="2395537" cy="1406525"/>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95" name="Chart 94">
            <a:extLst>
              <a:ext uri="{FF2B5EF4-FFF2-40B4-BE49-F238E27FC236}">
                <a16:creationId xmlns:a16="http://schemas.microsoft.com/office/drawing/2014/main" id="{EA1A05DA-BAAC-499D-A9DB-67A2815B5012}"/>
              </a:ext>
            </a:extLst>
          </p:cNvPr>
          <p:cNvGraphicFramePr/>
          <p:nvPr>
            <p:custDataLst>
              <p:tags r:id="rId3"/>
            </p:custDataLst>
            <p:extLst>
              <p:ext uri="{D42A27DB-BD31-4B8C-83A1-F6EECF244321}">
                <p14:modId xmlns:p14="http://schemas.microsoft.com/office/powerpoint/2010/main" val="317332124"/>
              </p:ext>
            </p:extLst>
          </p:nvPr>
        </p:nvGraphicFramePr>
        <p:xfrm>
          <a:off x="5883275" y="4481513"/>
          <a:ext cx="2395538" cy="1406525"/>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85" name="Chart 84">
            <a:extLst>
              <a:ext uri="{FF2B5EF4-FFF2-40B4-BE49-F238E27FC236}">
                <a16:creationId xmlns:a16="http://schemas.microsoft.com/office/drawing/2014/main" id="{97DE3A93-54ED-497D-BE07-C6F9C761153A}"/>
              </a:ext>
            </a:extLst>
          </p:cNvPr>
          <p:cNvGraphicFramePr/>
          <p:nvPr>
            <p:custDataLst>
              <p:tags r:id="rId4"/>
            </p:custDataLst>
            <p:extLst>
              <p:ext uri="{D42A27DB-BD31-4B8C-83A1-F6EECF244321}">
                <p14:modId xmlns:p14="http://schemas.microsoft.com/office/powerpoint/2010/main" val="185304216"/>
              </p:ext>
            </p:extLst>
          </p:nvPr>
        </p:nvGraphicFramePr>
        <p:xfrm>
          <a:off x="1854200" y="4481513"/>
          <a:ext cx="2395538" cy="1406525"/>
        </p:xfrm>
        <a:graphic>
          <a:graphicData uri="http://schemas.openxmlformats.org/drawingml/2006/chart">
            <c:chart xmlns:c="http://schemas.openxmlformats.org/drawingml/2006/chart" xmlns:r="http://schemas.openxmlformats.org/officeDocument/2006/relationships" r:id="rId23"/>
          </a:graphicData>
        </a:graphic>
      </p:graphicFrame>
      <p:sp>
        <p:nvSpPr>
          <p:cNvPr id="45" name="Rectangle 44">
            <a:extLst>
              <a:ext uri="{FF2B5EF4-FFF2-40B4-BE49-F238E27FC236}">
                <a16:creationId xmlns:a16="http://schemas.microsoft.com/office/drawing/2014/main" id="{3D79E158-A108-40A2-9D8B-F5B415C61F7D}"/>
              </a:ext>
            </a:extLst>
          </p:cNvPr>
          <p:cNvSpPr/>
          <p:nvPr>
            <p:custDataLst>
              <p:tags r:id="rId5"/>
            </p:custDataLst>
          </p:nvPr>
        </p:nvSpPr>
        <p:spPr bwMode="auto">
          <a:xfrm>
            <a:off x="2728913" y="6307138"/>
            <a:ext cx="179388" cy="133350"/>
          </a:xfrm>
          <a:prstGeom prst="rect">
            <a:avLst/>
          </a:prstGeom>
          <a:solidFill>
            <a:srgbClr val="CCEBFD"/>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48" name="Rectangle 47">
            <a:extLst>
              <a:ext uri="{FF2B5EF4-FFF2-40B4-BE49-F238E27FC236}">
                <a16:creationId xmlns:a16="http://schemas.microsoft.com/office/drawing/2014/main" id="{A1090748-0FF1-4168-8EAF-C3F8F4D8E2D0}"/>
              </a:ext>
            </a:extLst>
          </p:cNvPr>
          <p:cNvSpPr/>
          <p:nvPr>
            <p:custDataLst>
              <p:tags r:id="rId6"/>
            </p:custDataLst>
          </p:nvPr>
        </p:nvSpPr>
        <p:spPr bwMode="auto">
          <a:xfrm>
            <a:off x="3949700" y="6307138"/>
            <a:ext cx="179388" cy="133350"/>
          </a:xfrm>
          <a:prstGeom prst="rect">
            <a:avLst/>
          </a:prstGeom>
          <a:solidFill>
            <a:srgbClr val="009DF0"/>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50" name="Rectangle 49">
            <a:extLst>
              <a:ext uri="{FF2B5EF4-FFF2-40B4-BE49-F238E27FC236}">
                <a16:creationId xmlns:a16="http://schemas.microsoft.com/office/drawing/2014/main" id="{80E5420C-A203-45A8-948A-177256FE2757}"/>
              </a:ext>
            </a:extLst>
          </p:cNvPr>
          <p:cNvSpPr/>
          <p:nvPr>
            <p:custDataLst>
              <p:tags r:id="rId7"/>
            </p:custDataLst>
          </p:nvPr>
        </p:nvSpPr>
        <p:spPr bwMode="auto">
          <a:xfrm>
            <a:off x="4862513" y="6307138"/>
            <a:ext cx="179388" cy="133350"/>
          </a:xfrm>
          <a:prstGeom prst="rect">
            <a:avLst/>
          </a:prstGeom>
          <a:solidFill>
            <a:srgbClr val="05326E"/>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47" name="Rectangle 46">
            <a:extLst>
              <a:ext uri="{FF2B5EF4-FFF2-40B4-BE49-F238E27FC236}">
                <a16:creationId xmlns:a16="http://schemas.microsoft.com/office/drawing/2014/main" id="{73538056-7FFD-4734-B9FE-C52A3FB79CCF}"/>
              </a:ext>
            </a:extLst>
          </p:cNvPr>
          <p:cNvSpPr/>
          <p:nvPr>
            <p:custDataLst>
              <p:tags r:id="rId8"/>
            </p:custDataLst>
          </p:nvPr>
        </p:nvSpPr>
        <p:spPr bwMode="auto">
          <a:xfrm>
            <a:off x="5881688" y="6307138"/>
            <a:ext cx="179388" cy="133350"/>
          </a:xfrm>
          <a:prstGeom prst="rect">
            <a:avLst/>
          </a:prstGeom>
          <a:solidFill>
            <a:srgbClr val="ADD09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51" name="Rectangle 50">
            <a:extLst>
              <a:ext uri="{FF2B5EF4-FFF2-40B4-BE49-F238E27FC236}">
                <a16:creationId xmlns:a16="http://schemas.microsoft.com/office/drawing/2014/main" id="{2C98656A-A7BB-4CB4-B9FC-389B171CEC6D}"/>
              </a:ext>
            </a:extLst>
          </p:cNvPr>
          <p:cNvSpPr/>
          <p:nvPr>
            <p:custDataLst>
              <p:tags r:id="rId9"/>
            </p:custDataLst>
          </p:nvPr>
        </p:nvSpPr>
        <p:spPr bwMode="auto">
          <a:xfrm>
            <a:off x="6569075" y="6307138"/>
            <a:ext cx="179388" cy="133350"/>
          </a:xfrm>
          <a:prstGeom prst="rect">
            <a:avLst/>
          </a:prstGeom>
          <a:solidFill>
            <a:srgbClr val="125A40"/>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sp>
        <p:nvSpPr>
          <p:cNvPr id="56" name="Text Placeholder 2">
            <a:extLst>
              <a:ext uri="{FF2B5EF4-FFF2-40B4-BE49-F238E27FC236}">
                <a16:creationId xmlns:a16="http://schemas.microsoft.com/office/drawing/2014/main" id="{4089D60D-9C5B-4642-9395-3C236DFE271B}"/>
              </a:ext>
            </a:extLst>
          </p:cNvPr>
          <p:cNvSpPr>
            <a:spLocks noGrp="1"/>
          </p:cNvSpPr>
          <p:nvPr>
            <p:custDataLst>
              <p:tags r:id="rId10"/>
            </p:custDataLst>
          </p:nvPr>
        </p:nvSpPr>
        <p:spPr bwMode="auto">
          <a:xfrm>
            <a:off x="2959100" y="6302375"/>
            <a:ext cx="889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250BB447-04F1-49ED-8CD3-2A38351616C9}" type="datetime'''''F''''lyd''''e''''''''''''''''''nde'' b''''''''u''''''lk'''">
              <a:rPr lang="da-DK" altLang="en-US" sz="1000" smtClean="0"/>
              <a:pPr marL="0" indent="0">
                <a:spcBef>
                  <a:spcPct val="0"/>
                </a:spcBef>
                <a:spcAft>
                  <a:spcPct val="0"/>
                </a:spcAft>
                <a:buNone/>
              </a:pPr>
              <a:t>Flydende bulk</a:t>
            </a:fld>
            <a:endParaRPr lang="da-DK" sz="1000" noProof="0"/>
          </a:p>
        </p:txBody>
      </p:sp>
      <p:sp>
        <p:nvSpPr>
          <p:cNvPr id="62" name="Text Placeholder 2">
            <a:extLst>
              <a:ext uri="{FF2B5EF4-FFF2-40B4-BE49-F238E27FC236}">
                <a16:creationId xmlns:a16="http://schemas.microsoft.com/office/drawing/2014/main" id="{796CAC6C-BCDE-4823-A4DB-957CCF5D0E45}"/>
              </a:ext>
            </a:extLst>
          </p:cNvPr>
          <p:cNvSpPr>
            <a:spLocks noGrp="1"/>
          </p:cNvSpPr>
          <p:nvPr>
            <p:custDataLst>
              <p:tags r:id="rId11"/>
            </p:custDataLst>
          </p:nvPr>
        </p:nvSpPr>
        <p:spPr bwMode="auto">
          <a:xfrm>
            <a:off x="4179888" y="6302375"/>
            <a:ext cx="5810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58AAC082-9448-4492-A11C-4C374BD0FD0A}" type="datetime'''''''''''F''''a''''''''''''st'''''''''' ''''b''ul''''''k'''">
              <a:rPr lang="da-DK" altLang="en-US" sz="1000" smtClean="0"/>
              <a:pPr marL="0" indent="0">
                <a:spcBef>
                  <a:spcPct val="0"/>
                </a:spcBef>
                <a:spcAft>
                  <a:spcPct val="0"/>
                </a:spcAft>
                <a:buNone/>
              </a:pPr>
              <a:t>Fast bulk</a:t>
            </a:fld>
            <a:endParaRPr lang="da-DK" sz="1000" noProof="0"/>
          </a:p>
        </p:txBody>
      </p:sp>
      <p:sp>
        <p:nvSpPr>
          <p:cNvPr id="55" name="Text Placeholder 2">
            <a:extLst>
              <a:ext uri="{FF2B5EF4-FFF2-40B4-BE49-F238E27FC236}">
                <a16:creationId xmlns:a16="http://schemas.microsoft.com/office/drawing/2014/main" id="{A50A1034-D78F-4FA4-ACA6-006F499F62E4}"/>
              </a:ext>
            </a:extLst>
          </p:cNvPr>
          <p:cNvSpPr>
            <a:spLocks noGrp="1"/>
          </p:cNvSpPr>
          <p:nvPr>
            <p:custDataLst>
              <p:tags r:id="rId12"/>
            </p:custDataLst>
          </p:nvPr>
        </p:nvSpPr>
        <p:spPr bwMode="auto">
          <a:xfrm>
            <a:off x="5092700" y="6302375"/>
            <a:ext cx="687388"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A364AA9D-46E0-4A32-89C1-05C82C8B3C89}" type="datetime'C''o''''''''n''''t''''''''''a''''''''in''''''''e''r''s'''">
              <a:rPr lang="da-DK" altLang="en-US" sz="1000" smtClean="0"/>
              <a:pPr marL="0" indent="0">
                <a:spcBef>
                  <a:spcPct val="0"/>
                </a:spcBef>
                <a:spcAft>
                  <a:spcPct val="0"/>
                </a:spcAft>
                <a:buNone/>
              </a:pPr>
              <a:t>Containers</a:t>
            </a:fld>
            <a:endParaRPr lang="da-DK" sz="1000" noProof="0"/>
          </a:p>
        </p:txBody>
      </p:sp>
      <p:sp>
        <p:nvSpPr>
          <p:cNvPr id="57" name="Text Placeholder 2">
            <a:extLst>
              <a:ext uri="{FF2B5EF4-FFF2-40B4-BE49-F238E27FC236}">
                <a16:creationId xmlns:a16="http://schemas.microsoft.com/office/drawing/2014/main" id="{DF7C78E7-8F6B-44EB-9768-4E2D04371A31}"/>
              </a:ext>
            </a:extLst>
          </p:cNvPr>
          <p:cNvSpPr>
            <a:spLocks noGrp="1"/>
          </p:cNvSpPr>
          <p:nvPr>
            <p:custDataLst>
              <p:tags r:id="rId13"/>
            </p:custDataLst>
          </p:nvPr>
        </p:nvSpPr>
        <p:spPr bwMode="auto">
          <a:xfrm>
            <a:off x="6111875" y="6302375"/>
            <a:ext cx="3556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4F882727-F5D0-481F-8BF6-51BB6F4353DF}" type="datetime'''''''''''''''''Ro-''''''r''''o'''''''''">
              <a:rPr lang="da-DK" altLang="en-US" sz="1000" smtClean="0"/>
              <a:pPr marL="0" indent="0">
                <a:spcBef>
                  <a:spcPct val="0"/>
                </a:spcBef>
                <a:spcAft>
                  <a:spcPct val="0"/>
                </a:spcAft>
                <a:buNone/>
              </a:pPr>
              <a:t>Ro-ro</a:t>
            </a:fld>
            <a:endParaRPr lang="da-DK" sz="1000" noProof="0"/>
          </a:p>
        </p:txBody>
      </p:sp>
      <p:sp>
        <p:nvSpPr>
          <p:cNvPr id="66" name="Text Placeholder 2">
            <a:extLst>
              <a:ext uri="{FF2B5EF4-FFF2-40B4-BE49-F238E27FC236}">
                <a16:creationId xmlns:a16="http://schemas.microsoft.com/office/drawing/2014/main" id="{2F60FFDC-0A85-4D95-8F80-88149EF06956}"/>
              </a:ext>
            </a:extLst>
          </p:cNvPr>
          <p:cNvSpPr>
            <a:spLocks noGrp="1"/>
          </p:cNvSpPr>
          <p:nvPr>
            <p:custDataLst>
              <p:tags r:id="rId14"/>
            </p:custDataLst>
          </p:nvPr>
        </p:nvSpPr>
        <p:spPr bwMode="auto">
          <a:xfrm>
            <a:off x="6799263" y="6302375"/>
            <a:ext cx="3746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24B373D8-F190-4169-AA29-3BA552DE9E9C}" type="datetime'A''''''''n''''''''d''''''''''''''''''e''t'''''">
              <a:rPr lang="da-DK" altLang="en-US" sz="1000" smtClean="0"/>
              <a:pPr marL="0" indent="0">
                <a:spcBef>
                  <a:spcPct val="0"/>
                </a:spcBef>
                <a:spcAft>
                  <a:spcPct val="0"/>
                </a:spcAft>
                <a:buNone/>
              </a:pPr>
              <a:t>Andet</a:t>
            </a:fld>
            <a:endParaRPr lang="da-DK" sz="1000" noProof="0"/>
          </a:p>
        </p:txBody>
      </p:sp>
      <p:graphicFrame>
        <p:nvGraphicFramePr>
          <p:cNvPr id="124" name="Chart 123">
            <a:extLst>
              <a:ext uri="{FF2B5EF4-FFF2-40B4-BE49-F238E27FC236}">
                <a16:creationId xmlns:a16="http://schemas.microsoft.com/office/drawing/2014/main" id="{AFF5DB52-94AD-408C-958C-1EC80DC4C318}"/>
              </a:ext>
            </a:extLst>
          </p:cNvPr>
          <p:cNvGraphicFramePr/>
          <p:nvPr>
            <p:custDataLst>
              <p:tags r:id="rId15"/>
            </p:custDataLst>
            <p:extLst>
              <p:ext uri="{D42A27DB-BD31-4B8C-83A1-F6EECF244321}">
                <p14:modId xmlns:p14="http://schemas.microsoft.com/office/powerpoint/2010/main" val="363478697"/>
              </p:ext>
            </p:extLst>
          </p:nvPr>
        </p:nvGraphicFramePr>
        <p:xfrm>
          <a:off x="1854200" y="2178050"/>
          <a:ext cx="2395538" cy="1406525"/>
        </p:xfrm>
        <a:graphic>
          <a:graphicData uri="http://schemas.openxmlformats.org/drawingml/2006/chart">
            <c:chart xmlns:c="http://schemas.openxmlformats.org/drawingml/2006/chart" xmlns:r="http://schemas.openxmlformats.org/officeDocument/2006/relationships" r:id="rId24"/>
          </a:graphicData>
        </a:graphic>
      </p:graphicFrame>
      <p:sp>
        <p:nvSpPr>
          <p:cNvPr id="105" name="TextBox 104">
            <a:extLst>
              <a:ext uri="{FF2B5EF4-FFF2-40B4-BE49-F238E27FC236}">
                <a16:creationId xmlns:a16="http://schemas.microsoft.com/office/drawing/2014/main" id="{36976A0B-3760-4A01-AC3D-0C627B6AAD41}"/>
              </a:ext>
            </a:extLst>
          </p:cNvPr>
          <p:cNvSpPr txBox="1"/>
          <p:nvPr/>
        </p:nvSpPr>
        <p:spPr>
          <a:xfrm>
            <a:off x="4417495" y="2095870"/>
            <a:ext cx="1678505" cy="1692771"/>
          </a:xfrm>
          <a:prstGeom prst="rect">
            <a:avLst/>
          </a:prstGeom>
          <a:noFill/>
        </p:spPr>
        <p:txBody>
          <a:bodyPr wrap="square" lIns="90000" tIns="0" rIns="0" bIns="0" rtlCol="0">
            <a:spAutoFit/>
          </a:bodyPr>
          <a:lstStyle/>
          <a:p>
            <a:pPr>
              <a:spcAft>
                <a:spcPts val="600"/>
              </a:spcAft>
            </a:pPr>
            <a:r>
              <a:rPr lang="da-DK" sz="1000" b="1"/>
              <a:t>Størrelse:</a:t>
            </a:r>
            <a:r>
              <a:rPr lang="da-DK" sz="1000"/>
              <a:t> </a:t>
            </a:r>
            <a:br>
              <a:rPr lang="da-DK" sz="1000"/>
            </a:br>
            <a:r>
              <a:rPr lang="da-DK" sz="1000"/>
              <a:t>7.236 ha</a:t>
            </a:r>
            <a:endParaRPr lang="da-DK" sz="1000" b="1"/>
          </a:p>
          <a:p>
            <a:pPr>
              <a:spcAft>
                <a:spcPts val="600"/>
              </a:spcAft>
            </a:pPr>
            <a:r>
              <a:rPr lang="da-DK" sz="1000" b="1"/>
              <a:t>Udvidelsesplaner:</a:t>
            </a:r>
            <a:br>
              <a:rPr lang="da-DK" sz="1000" b="1"/>
            </a:br>
            <a:r>
              <a:rPr lang="da-DK" sz="1000"/>
              <a:t>Uddybning af sejlrende på mellem 1 og 1,9 meter, så et skib af </a:t>
            </a:r>
            <a:r>
              <a:rPr lang="da-DK" sz="1000" err="1"/>
              <a:t>Megamax</a:t>
            </a:r>
            <a:r>
              <a:rPr lang="da-DK" sz="1000"/>
              <a:t>-klassen kan transportere omkring 2.450 ekstra TEU </a:t>
            </a:r>
            <a:endParaRPr lang="da-DK" sz="1000" b="1"/>
          </a:p>
          <a:p>
            <a:endParaRPr lang="da-DK" sz="1000"/>
          </a:p>
        </p:txBody>
      </p:sp>
      <p:sp>
        <p:nvSpPr>
          <p:cNvPr id="106" name="Speech Bubble: Rectangle with Corners Rounded 105">
            <a:extLst>
              <a:ext uri="{FF2B5EF4-FFF2-40B4-BE49-F238E27FC236}">
                <a16:creationId xmlns:a16="http://schemas.microsoft.com/office/drawing/2014/main" id="{80C2FAD2-86DD-4CA9-B169-6E1E641B9A2D}"/>
              </a:ext>
            </a:extLst>
          </p:cNvPr>
          <p:cNvSpPr/>
          <p:nvPr/>
        </p:nvSpPr>
        <p:spPr>
          <a:xfrm>
            <a:off x="5903535" y="2159026"/>
            <a:ext cx="595766" cy="323966"/>
          </a:xfrm>
          <a:prstGeom prst="wedgeRoundRectCallout">
            <a:avLst>
              <a:gd name="adj1" fmla="val 42124"/>
              <a:gd name="adj2" fmla="val 69198"/>
              <a:gd name="adj3" fmla="val 166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000" noProof="0"/>
              <a:t>8,5m TEU*</a:t>
            </a:r>
          </a:p>
        </p:txBody>
      </p:sp>
      <p:sp>
        <p:nvSpPr>
          <p:cNvPr id="108" name="TextBox 107">
            <a:extLst>
              <a:ext uri="{FF2B5EF4-FFF2-40B4-BE49-F238E27FC236}">
                <a16:creationId xmlns:a16="http://schemas.microsoft.com/office/drawing/2014/main" id="{CBBFB31D-6D28-4368-9CAE-BAF3F90D1D45}"/>
              </a:ext>
            </a:extLst>
          </p:cNvPr>
          <p:cNvSpPr txBox="1"/>
          <p:nvPr/>
        </p:nvSpPr>
        <p:spPr>
          <a:xfrm>
            <a:off x="4417494" y="4327730"/>
            <a:ext cx="1896839" cy="2154436"/>
          </a:xfrm>
          <a:prstGeom prst="rect">
            <a:avLst/>
          </a:prstGeom>
          <a:noFill/>
        </p:spPr>
        <p:txBody>
          <a:bodyPr wrap="square" lIns="90000" tIns="0" rIns="0" bIns="0" rtlCol="0">
            <a:spAutoFit/>
          </a:bodyPr>
          <a:lstStyle/>
          <a:p>
            <a:pPr>
              <a:spcAft>
                <a:spcPts val="600"/>
              </a:spcAft>
            </a:pPr>
            <a:r>
              <a:rPr lang="da-DK" sz="1000" b="1"/>
              <a:t>Størrelse:</a:t>
            </a:r>
            <a:r>
              <a:rPr lang="da-DK" sz="1000"/>
              <a:t> </a:t>
            </a:r>
            <a:br>
              <a:rPr lang="da-DK" sz="1000"/>
            </a:br>
            <a:r>
              <a:rPr lang="da-DK" sz="1000"/>
              <a:t>1.250 ha</a:t>
            </a:r>
            <a:endParaRPr lang="da-DK" sz="1000" b="1"/>
          </a:p>
          <a:p>
            <a:pPr>
              <a:spcAft>
                <a:spcPts val="600"/>
              </a:spcAft>
            </a:pPr>
            <a:r>
              <a:rPr lang="da-DK" sz="1000" b="1"/>
              <a:t>Udvidelsesplaner:</a:t>
            </a:r>
            <a:br>
              <a:rPr lang="da-DK" sz="1000" b="1"/>
            </a:br>
            <a:r>
              <a:rPr lang="da-DK" sz="1000"/>
              <a:t>Jorderhvervelse på 10,8 hektar og ny terminal i Arendal som estimeres til at håndtere omkring 200.000 enheder om året Uddybning af kajerne og ny terminal samt investeringer i vej- og jernbaneadgang </a:t>
            </a:r>
            <a:br>
              <a:rPr lang="da-DK" sz="1000" b="1"/>
            </a:br>
            <a:endParaRPr lang="da-DK" sz="1000" b="1"/>
          </a:p>
          <a:p>
            <a:endParaRPr lang="da-DK" sz="1000"/>
          </a:p>
        </p:txBody>
      </p:sp>
      <p:sp>
        <p:nvSpPr>
          <p:cNvPr id="109" name="TextBox 108">
            <a:extLst>
              <a:ext uri="{FF2B5EF4-FFF2-40B4-BE49-F238E27FC236}">
                <a16:creationId xmlns:a16="http://schemas.microsoft.com/office/drawing/2014/main" id="{437CDD9A-C75E-4C5E-932E-770A0D86EAC0}"/>
              </a:ext>
            </a:extLst>
          </p:cNvPr>
          <p:cNvSpPr txBox="1"/>
          <p:nvPr/>
        </p:nvSpPr>
        <p:spPr>
          <a:xfrm>
            <a:off x="355156" y="2095870"/>
            <a:ext cx="1656300" cy="1077218"/>
          </a:xfrm>
          <a:prstGeom prst="rect">
            <a:avLst/>
          </a:prstGeom>
          <a:noFill/>
        </p:spPr>
        <p:txBody>
          <a:bodyPr wrap="square" lIns="90000" tIns="0" rIns="0" bIns="0" rtlCol="0">
            <a:spAutoFit/>
          </a:bodyPr>
          <a:lstStyle/>
          <a:p>
            <a:pPr>
              <a:spcAft>
                <a:spcPts val="600"/>
              </a:spcAft>
            </a:pPr>
            <a:r>
              <a:rPr lang="da-DK" sz="1000" b="1"/>
              <a:t>Størrelse:</a:t>
            </a:r>
            <a:r>
              <a:rPr lang="da-DK" sz="1000"/>
              <a:t> </a:t>
            </a:r>
            <a:br>
              <a:rPr lang="da-DK" sz="1000"/>
            </a:br>
            <a:r>
              <a:rPr lang="da-DK" sz="1000"/>
              <a:t>283 ha</a:t>
            </a:r>
          </a:p>
          <a:p>
            <a:pPr>
              <a:spcAft>
                <a:spcPts val="600"/>
              </a:spcAft>
            </a:pPr>
            <a:endParaRPr lang="da-DK" sz="1000" b="1"/>
          </a:p>
          <a:p>
            <a:pPr>
              <a:spcAft>
                <a:spcPts val="600"/>
              </a:spcAft>
            </a:pPr>
            <a:r>
              <a:rPr lang="da-DK" sz="1000" b="1"/>
              <a:t>Udvidelsesplaner:</a:t>
            </a:r>
            <a:br>
              <a:rPr lang="da-DK" sz="1000" b="1"/>
            </a:br>
            <a:r>
              <a:rPr lang="da-DK" sz="1000"/>
              <a:t>Udvidelse af havnen på ca. 100 hektar</a:t>
            </a:r>
          </a:p>
        </p:txBody>
      </p:sp>
      <p:sp>
        <p:nvSpPr>
          <p:cNvPr id="110" name="TextBox 109">
            <a:extLst>
              <a:ext uri="{FF2B5EF4-FFF2-40B4-BE49-F238E27FC236}">
                <a16:creationId xmlns:a16="http://schemas.microsoft.com/office/drawing/2014/main" id="{C02D2706-6E24-4DA2-931A-56FB900FDE0B}"/>
              </a:ext>
            </a:extLst>
          </p:cNvPr>
          <p:cNvSpPr txBox="1"/>
          <p:nvPr/>
        </p:nvSpPr>
        <p:spPr>
          <a:xfrm>
            <a:off x="355155" y="4327730"/>
            <a:ext cx="1869826" cy="2000548"/>
          </a:xfrm>
          <a:prstGeom prst="rect">
            <a:avLst/>
          </a:prstGeom>
          <a:noFill/>
        </p:spPr>
        <p:txBody>
          <a:bodyPr wrap="square" lIns="90000" tIns="0" rIns="0" bIns="0" rtlCol="0">
            <a:spAutoFit/>
          </a:bodyPr>
          <a:lstStyle/>
          <a:p>
            <a:pPr>
              <a:spcAft>
                <a:spcPts val="600"/>
              </a:spcAft>
            </a:pPr>
            <a:r>
              <a:rPr lang="da-DK" sz="1000" b="1"/>
              <a:t>Størrelse:</a:t>
            </a:r>
            <a:r>
              <a:rPr lang="da-DK" sz="1000"/>
              <a:t> </a:t>
            </a:r>
            <a:br>
              <a:rPr lang="da-DK" sz="1000"/>
            </a:br>
            <a:r>
              <a:rPr lang="da-DK" sz="1000"/>
              <a:t>679 ha</a:t>
            </a:r>
            <a:endParaRPr lang="da-DK" sz="1000" b="1"/>
          </a:p>
          <a:p>
            <a:pPr>
              <a:spcAft>
                <a:spcPts val="600"/>
              </a:spcAft>
            </a:pPr>
            <a:r>
              <a:rPr lang="da-DK" sz="1000" b="1"/>
              <a:t>Udvidelsesplaner:</a:t>
            </a:r>
            <a:br>
              <a:rPr lang="da-DK" sz="1000" b="1"/>
            </a:br>
            <a:r>
              <a:rPr lang="da-DK" sz="1000"/>
              <a:t>Ny dybvandskaj som vil øge håndterings-kapaciteten med 1,5 mio. TEU, modernisering af havnekajer samt udvidelse på 6,5 hektarer samt 100 hektar, som ikke er udlejet</a:t>
            </a:r>
            <a:br>
              <a:rPr lang="da-DK" sz="1000" b="1"/>
            </a:br>
            <a:endParaRPr lang="da-DK" sz="1000" b="1"/>
          </a:p>
          <a:p>
            <a:endParaRPr lang="da-DK" sz="1000"/>
          </a:p>
        </p:txBody>
      </p:sp>
      <p:sp>
        <p:nvSpPr>
          <p:cNvPr id="54" name="Speech Bubble: Rectangle with Corners Rounded 53">
            <a:extLst>
              <a:ext uri="{FF2B5EF4-FFF2-40B4-BE49-F238E27FC236}">
                <a16:creationId xmlns:a16="http://schemas.microsoft.com/office/drawing/2014/main" id="{B64D694C-0C88-4457-9B9A-D61C2297A800}"/>
              </a:ext>
            </a:extLst>
          </p:cNvPr>
          <p:cNvSpPr/>
          <p:nvPr/>
        </p:nvSpPr>
        <p:spPr>
          <a:xfrm>
            <a:off x="5903535" y="4486985"/>
            <a:ext cx="595766" cy="323966"/>
          </a:xfrm>
          <a:prstGeom prst="wedgeRoundRectCallout">
            <a:avLst>
              <a:gd name="adj1" fmla="val 54501"/>
              <a:gd name="adj2" fmla="val 151142"/>
              <a:gd name="adj3" fmla="val 166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000"/>
              <a:t>0,8m</a:t>
            </a:r>
            <a:r>
              <a:rPr lang="da-DK" sz="1000" noProof="0"/>
              <a:t> TEU*</a:t>
            </a:r>
          </a:p>
        </p:txBody>
      </p:sp>
      <p:sp>
        <p:nvSpPr>
          <p:cNvPr id="68" name="Speech Bubble: Rectangle with Corners Rounded 67">
            <a:extLst>
              <a:ext uri="{FF2B5EF4-FFF2-40B4-BE49-F238E27FC236}">
                <a16:creationId xmlns:a16="http://schemas.microsoft.com/office/drawing/2014/main" id="{2B582B12-A7E9-477D-A218-FC6DE9B75C50}"/>
              </a:ext>
            </a:extLst>
          </p:cNvPr>
          <p:cNvSpPr/>
          <p:nvPr/>
        </p:nvSpPr>
        <p:spPr>
          <a:xfrm>
            <a:off x="1882508" y="4486985"/>
            <a:ext cx="595766" cy="323966"/>
          </a:xfrm>
          <a:prstGeom prst="wedgeRoundRectCallout">
            <a:avLst>
              <a:gd name="adj1" fmla="val 42124"/>
              <a:gd name="adj2" fmla="val 69198"/>
              <a:gd name="adj3" fmla="val 166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000"/>
              <a:t>2,1</a:t>
            </a:r>
            <a:r>
              <a:rPr lang="da-DK" sz="1000" noProof="0"/>
              <a:t>m TEU*</a:t>
            </a:r>
          </a:p>
        </p:txBody>
      </p:sp>
      <p:sp>
        <p:nvSpPr>
          <p:cNvPr id="69" name="Speech Bubble: Rectangle with Corners Rounded 68">
            <a:extLst>
              <a:ext uri="{FF2B5EF4-FFF2-40B4-BE49-F238E27FC236}">
                <a16:creationId xmlns:a16="http://schemas.microsoft.com/office/drawing/2014/main" id="{E5FFE967-0E21-4948-95FB-F045A5A73317}"/>
              </a:ext>
            </a:extLst>
          </p:cNvPr>
          <p:cNvSpPr/>
          <p:nvPr/>
        </p:nvSpPr>
        <p:spPr>
          <a:xfrm>
            <a:off x="1882508" y="2159026"/>
            <a:ext cx="595766" cy="323966"/>
          </a:xfrm>
          <a:prstGeom prst="wedgeRoundRectCallout">
            <a:avLst>
              <a:gd name="adj1" fmla="val 42124"/>
              <a:gd name="adj2" fmla="val 69198"/>
              <a:gd name="adj3" fmla="val 166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000"/>
              <a:t>0,6m</a:t>
            </a:r>
            <a:r>
              <a:rPr lang="da-DK" sz="1000" noProof="0"/>
              <a:t> TEU*</a:t>
            </a:r>
          </a:p>
        </p:txBody>
      </p:sp>
      <p:sp>
        <p:nvSpPr>
          <p:cNvPr id="49" name="TextBox 48">
            <a:extLst>
              <a:ext uri="{FF2B5EF4-FFF2-40B4-BE49-F238E27FC236}">
                <a16:creationId xmlns:a16="http://schemas.microsoft.com/office/drawing/2014/main" id="{DB7101E6-D1EF-4427-973C-2B4ECABD9C8B}"/>
              </a:ext>
            </a:extLst>
          </p:cNvPr>
          <p:cNvSpPr txBox="1"/>
          <p:nvPr/>
        </p:nvSpPr>
        <p:spPr>
          <a:xfrm>
            <a:off x="895739" y="6543258"/>
            <a:ext cx="3912637" cy="184666"/>
          </a:xfrm>
          <a:prstGeom prst="rect">
            <a:avLst/>
          </a:prstGeom>
          <a:noFill/>
        </p:spPr>
        <p:txBody>
          <a:bodyPr wrap="square" lIns="0" tIns="0" rIns="0" bIns="0" rtlCol="0">
            <a:spAutoFit/>
          </a:bodyPr>
          <a:lstStyle/>
          <a:p>
            <a:r>
              <a:rPr lang="da-DK" sz="1200"/>
              <a:t>*TEU: 1 TEU svarer til en 20 fodscontainers</a:t>
            </a:r>
          </a:p>
        </p:txBody>
      </p:sp>
    </p:spTree>
    <p:extLst>
      <p:ext uri="{BB962C8B-B14F-4D97-AF65-F5344CB8AC3E}">
        <p14:creationId xmlns:p14="http://schemas.microsoft.com/office/powerpoint/2010/main" val="3709348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ct 47" hidden="1">
            <a:extLst>
              <a:ext uri="{FF2B5EF4-FFF2-40B4-BE49-F238E27FC236}">
                <a16:creationId xmlns:a16="http://schemas.microsoft.com/office/drawing/2014/main" id="{2ABC0336-5A0B-4BA6-B6EC-B08CA728362A}"/>
              </a:ext>
            </a:extLst>
          </p:cNvPr>
          <p:cNvGraphicFramePr>
            <a:graphicFrameLocks noChangeAspect="1"/>
          </p:cNvGraphicFramePr>
          <p:nvPr>
            <p:custDataLst>
              <p:tags r:id="rId1"/>
            </p:custDataLst>
            <p:extLst>
              <p:ext uri="{D42A27DB-BD31-4B8C-83A1-F6EECF244321}">
                <p14:modId xmlns:p14="http://schemas.microsoft.com/office/powerpoint/2010/main" val="879837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592" imgH="595" progId="TCLayout.ActiveDocument.1">
                  <p:embed/>
                </p:oleObj>
              </mc:Choice>
              <mc:Fallback>
                <p:oleObj name="think-cell Slide" r:id="rId13" imgW="592" imgH="595" progId="TCLayout.ActiveDocument.1">
                  <p:embed/>
                  <p:pic>
                    <p:nvPicPr>
                      <p:cNvPr id="48" name="Object 47" hidden="1">
                        <a:extLst>
                          <a:ext uri="{FF2B5EF4-FFF2-40B4-BE49-F238E27FC236}">
                            <a16:creationId xmlns:a16="http://schemas.microsoft.com/office/drawing/2014/main" id="{2ABC0336-5A0B-4BA6-B6EC-B08CA728362A}"/>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C36B1E9B-7FB8-4177-B5B0-270697D5D684}"/>
              </a:ext>
            </a:extLst>
          </p:cNvPr>
          <p:cNvGrpSpPr/>
          <p:nvPr/>
        </p:nvGrpSpPr>
        <p:grpSpPr>
          <a:xfrm>
            <a:off x="5356860" y="6209586"/>
            <a:ext cx="6474713" cy="302890"/>
            <a:chOff x="5356860" y="6053500"/>
            <a:chExt cx="6474713" cy="302890"/>
          </a:xfrm>
        </p:grpSpPr>
        <p:sp>
          <p:nvSpPr>
            <p:cNvPr id="80" name="TextBox 67">
              <a:extLst>
                <a:ext uri="{FF2B5EF4-FFF2-40B4-BE49-F238E27FC236}">
                  <a16:creationId xmlns:a16="http://schemas.microsoft.com/office/drawing/2014/main" id="{740E8374-F713-4AC3-9298-B9BBFC1028DE}"/>
                </a:ext>
              </a:extLst>
            </p:cNvPr>
            <p:cNvSpPr txBox="1"/>
            <p:nvPr/>
          </p:nvSpPr>
          <p:spPr bwMode="auto">
            <a:xfrm>
              <a:off x="5356860" y="6102052"/>
              <a:ext cx="4345268"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defPPr>
                <a:defRPr lang="en-US"/>
              </a:defPPr>
              <a:lvl1pPr marL="0" indent="0" algn="l" defTabSz="457189" rtl="0" eaLnBrk="1" fontAlgn="base" hangingPunct="1">
                <a:lnSpc>
                  <a:spcPct val="100000"/>
                </a:lnSpc>
                <a:spcBef>
                  <a:spcPct val="0"/>
                </a:spcBef>
                <a:spcAft>
                  <a:spcPts val="1200"/>
                </a:spcAft>
                <a:buFont typeface="Arial" panose="020B0604020202020204" pitchFamily="34" charset="0"/>
                <a:buChar char="​"/>
                <a:defRPr kern="1200" spc="-50" baseline="0">
                  <a:solidFill>
                    <a:schemeClr val="tx1"/>
                  </a:solidFill>
                  <a:latin typeface="Verdana"/>
                  <a:ea typeface="Verdana" pitchFamily="34" charset="0"/>
                  <a:cs typeface="Verdana" pitchFamily="34" charset="0"/>
                </a:defRPr>
              </a:lvl1pPr>
              <a:lvl2pPr marL="252000" indent="-252000" algn="l" defTabSz="457189"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8000" indent="-252000" algn="l" defTabSz="457189"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200" indent="-252000" algn="l" defTabSz="457189"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a:lstStyle>
            <a:p>
              <a:pPr defTabSz="457087">
                <a:spcAft>
                  <a:spcPct val="0"/>
                </a:spcAft>
                <a:buNone/>
                <a:defRPr/>
              </a:pPr>
              <a:r>
                <a:rPr lang="da-DK" sz="1200" spc="0">
                  <a:solidFill>
                    <a:srgbClr val="273943"/>
                  </a:solidFill>
                  <a:latin typeface="+mj-lt"/>
                  <a:ea typeface="ＭＳ Ｐゴシック" pitchFamily="-111" charset="-128"/>
                  <a:cs typeface="+mn-cs"/>
                </a:rPr>
                <a:t>Påvirkning på godsomsætningen på Aarhus Havn:</a:t>
              </a:r>
            </a:p>
          </p:txBody>
        </p:sp>
        <p:pic>
          <p:nvPicPr>
            <p:cNvPr id="81" name="Graphic 80">
              <a:extLst>
                <a:ext uri="{FF2B5EF4-FFF2-40B4-BE49-F238E27FC236}">
                  <a16:creationId xmlns:a16="http://schemas.microsoft.com/office/drawing/2014/main" id="{AB3C5C24-4DA3-402E-915B-ED99547132E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flipH="1">
              <a:off x="11129152" y="6053500"/>
              <a:ext cx="296868" cy="296868"/>
            </a:xfrm>
            <a:prstGeom prst="rect">
              <a:avLst/>
            </a:prstGeom>
          </p:spPr>
        </p:pic>
        <p:sp>
          <p:nvSpPr>
            <p:cNvPr id="82" name="TextBox 52">
              <a:extLst>
                <a:ext uri="{FF2B5EF4-FFF2-40B4-BE49-F238E27FC236}">
                  <a16:creationId xmlns:a16="http://schemas.microsoft.com/office/drawing/2014/main" id="{1D05DF91-3841-4C6E-9C2B-02CCE6DC4102}"/>
                </a:ext>
              </a:extLst>
            </p:cNvPr>
            <p:cNvSpPr txBox="1"/>
            <p:nvPr/>
          </p:nvSpPr>
          <p:spPr bwMode="auto">
            <a:xfrm>
              <a:off x="11502368" y="6097965"/>
              <a:ext cx="329205"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defPPr>
                <a:defRPr lang="en-US"/>
              </a:defPPr>
              <a:lvl1pPr indent="0" defTabSz="457087" fontAlgn="base">
                <a:lnSpc>
                  <a:spcPct val="100000"/>
                </a:lnSpc>
                <a:spcBef>
                  <a:spcPct val="0"/>
                </a:spcBef>
                <a:spcAft>
                  <a:spcPct val="0"/>
                </a:spcAft>
                <a:buFont typeface="Arial" panose="020B0604020202020204" pitchFamily="34" charset="0"/>
                <a:buNone/>
                <a:defRPr sz="1000" spc="-50" baseline="0">
                  <a:solidFill>
                    <a:srgbClr val="000000"/>
                  </a:solidFill>
                  <a:latin typeface="Verdana"/>
                  <a:ea typeface="Verdana" pitchFamily="34" charset="0"/>
                  <a:cs typeface="Verdana" pitchFamily="34" charset="0"/>
                </a:defRPr>
              </a:lvl1pPr>
              <a:lvl2pPr marL="252000" indent="-252000" defTabSz="457189" fontAlgn="base">
                <a:lnSpc>
                  <a:spcPct val="100000"/>
                </a:lnSpc>
                <a:spcBef>
                  <a:spcPct val="0"/>
                </a:spcBef>
                <a:spcAft>
                  <a:spcPts val="1200"/>
                </a:spcAft>
                <a:buFont typeface="Verdana" pitchFamily="34" charset="0"/>
                <a:buChar char="•"/>
                <a:defRPr spc="-50">
                  <a:latin typeface="Verdana"/>
                  <a:ea typeface="Verdana" pitchFamily="34" charset="0"/>
                </a:defRPr>
              </a:lvl2pPr>
              <a:lvl3pPr marL="648000" indent="-252000" defTabSz="457189" fontAlgn="base">
                <a:lnSpc>
                  <a:spcPct val="100000"/>
                </a:lnSpc>
                <a:spcBef>
                  <a:spcPct val="0"/>
                </a:spcBef>
                <a:spcAft>
                  <a:spcPts val="1200"/>
                </a:spcAft>
                <a:buFont typeface="Verdana" pitchFamily="34" charset="0"/>
                <a:buChar char="•"/>
                <a:defRPr sz="1600" spc="-50">
                  <a:latin typeface="Verdana"/>
                  <a:ea typeface="Verdana" pitchFamily="34" charset="0"/>
                </a:defRPr>
              </a:lvl3pPr>
              <a:lvl4pPr marL="979200" indent="-252000" defTabSz="457189" fontAlgn="base">
                <a:lnSpc>
                  <a:spcPct val="100000"/>
                </a:lnSpc>
                <a:spcBef>
                  <a:spcPct val="0"/>
                </a:spcBef>
                <a:spcAft>
                  <a:spcPts val="1200"/>
                </a:spcAft>
                <a:buFont typeface="Verdana" panose="020B0604030504040204" pitchFamily="34" charset="0"/>
                <a:buChar char="•"/>
                <a:defRPr sz="1400" spc="-50">
                  <a:latin typeface="Verdana"/>
                  <a:ea typeface="Verdana" pitchFamily="34" charset="0"/>
                </a:defRPr>
              </a:lvl4pPr>
              <a:lvl5pPr marL="0" indent="0" defTabSz="457189" fontAlgn="base">
                <a:lnSpc>
                  <a:spcPct val="80000"/>
                </a:lnSpc>
                <a:spcBef>
                  <a:spcPct val="0"/>
                </a:spcBef>
                <a:spcAft>
                  <a:spcPts val="1200"/>
                </a:spcAft>
                <a:buFont typeface="Arial" panose="020B0604020202020204" pitchFamily="34" charset="0"/>
                <a:buChar char="​"/>
                <a:defRPr sz="4800" b="1" cap="all" spc="-50" baseline="0">
                  <a:latin typeface="Verdana"/>
                  <a:ea typeface="Verdana" pitchFamily="34" charset="0"/>
                </a:defRPr>
              </a:lvl5pPr>
              <a:lvl6pPr marL="0" indent="0" defTabSz="457189">
                <a:spcBef>
                  <a:spcPts val="0"/>
                </a:spcBef>
                <a:spcAft>
                  <a:spcPts val="600"/>
                </a:spcAft>
                <a:buClr>
                  <a:schemeClr val="tx2"/>
                </a:buClr>
                <a:buFont typeface="Arial" panose="020B0604020202020204" pitchFamily="34" charset="0"/>
                <a:buChar char="​"/>
                <a:defRPr b="1" cap="all" spc="-50" baseline="0">
                  <a:solidFill>
                    <a:schemeClr val="tx2"/>
                  </a:solidFill>
                </a:defRPr>
              </a:lvl6pPr>
              <a:lvl7pPr marL="0" indent="0" defTabSz="457189">
                <a:spcBef>
                  <a:spcPts val="0"/>
                </a:spcBef>
                <a:spcAft>
                  <a:spcPts val="1200"/>
                </a:spcAft>
                <a:buFont typeface="Arial" panose="020B0604020202020204" pitchFamily="34" charset="0"/>
                <a:buChar char="​"/>
                <a:defRPr i="1" spc="-50">
                  <a:solidFill>
                    <a:schemeClr val="bg2"/>
                  </a:solidFill>
                </a:defRPr>
              </a:lvl7pPr>
              <a:lvl8pPr marL="648000" indent="-252000" defTabSz="457189">
                <a:spcBef>
                  <a:spcPts val="0"/>
                </a:spcBef>
                <a:spcAft>
                  <a:spcPts val="1200"/>
                </a:spcAft>
                <a:buClr>
                  <a:schemeClr val="bg2"/>
                </a:buClr>
                <a:buFont typeface="+mj-lt"/>
                <a:buAutoNum type="arabicPeriod"/>
                <a:defRPr sz="1600" spc="-50"/>
              </a:lvl8pPr>
              <a:lvl9pPr marL="648000" indent="-252000" defTabSz="457189">
                <a:spcBef>
                  <a:spcPts val="0"/>
                </a:spcBef>
                <a:spcAft>
                  <a:spcPts val="1200"/>
                </a:spcAft>
                <a:buClr>
                  <a:schemeClr val="bg2"/>
                </a:buClr>
                <a:buFont typeface="+mj-lt"/>
                <a:buAutoNum type="alphaUcPeriod"/>
                <a:defRPr sz="1600" spc="-50"/>
              </a:lvl9pPr>
            </a:lstStyle>
            <a:p>
              <a:r>
                <a:rPr lang="da-DK" sz="1200">
                  <a:solidFill>
                    <a:srgbClr val="273943"/>
                  </a:solidFill>
                  <a:latin typeface="+mj-lt"/>
                </a:rPr>
                <a:t>HØJ</a:t>
              </a:r>
            </a:p>
          </p:txBody>
        </p:sp>
        <p:sp>
          <p:nvSpPr>
            <p:cNvPr id="83" name="TextBox 63">
              <a:extLst>
                <a:ext uri="{FF2B5EF4-FFF2-40B4-BE49-F238E27FC236}">
                  <a16:creationId xmlns:a16="http://schemas.microsoft.com/office/drawing/2014/main" id="{48E86E4B-A667-40F6-BCD8-B348141546C8}"/>
                </a:ext>
              </a:extLst>
            </p:cNvPr>
            <p:cNvSpPr txBox="1"/>
            <p:nvPr/>
          </p:nvSpPr>
          <p:spPr bwMode="auto">
            <a:xfrm>
              <a:off x="9625485" y="6097965"/>
              <a:ext cx="330351"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defPPr>
                <a:defRPr lang="en-US"/>
              </a:defPPr>
              <a:lvl1pPr indent="0" defTabSz="457087" fontAlgn="base">
                <a:lnSpc>
                  <a:spcPct val="100000"/>
                </a:lnSpc>
                <a:spcBef>
                  <a:spcPct val="0"/>
                </a:spcBef>
                <a:spcAft>
                  <a:spcPct val="0"/>
                </a:spcAft>
                <a:buFont typeface="Arial" panose="020B0604020202020204" pitchFamily="34" charset="0"/>
                <a:buNone/>
                <a:defRPr sz="1000" spc="-50" baseline="0">
                  <a:solidFill>
                    <a:srgbClr val="000000"/>
                  </a:solidFill>
                  <a:latin typeface="Verdana"/>
                  <a:ea typeface="Verdana" pitchFamily="34" charset="0"/>
                  <a:cs typeface="Verdana" pitchFamily="34" charset="0"/>
                </a:defRPr>
              </a:lvl1pPr>
              <a:lvl2pPr marL="252000" indent="-252000" defTabSz="457189" fontAlgn="base">
                <a:lnSpc>
                  <a:spcPct val="100000"/>
                </a:lnSpc>
                <a:spcBef>
                  <a:spcPct val="0"/>
                </a:spcBef>
                <a:spcAft>
                  <a:spcPts val="1200"/>
                </a:spcAft>
                <a:buFont typeface="Verdana" pitchFamily="34" charset="0"/>
                <a:buChar char="•"/>
                <a:defRPr spc="-50">
                  <a:latin typeface="Verdana"/>
                  <a:ea typeface="Verdana" pitchFamily="34" charset="0"/>
                </a:defRPr>
              </a:lvl2pPr>
              <a:lvl3pPr marL="648000" indent="-252000" defTabSz="457189" fontAlgn="base">
                <a:lnSpc>
                  <a:spcPct val="100000"/>
                </a:lnSpc>
                <a:spcBef>
                  <a:spcPct val="0"/>
                </a:spcBef>
                <a:spcAft>
                  <a:spcPts val="1200"/>
                </a:spcAft>
                <a:buFont typeface="Verdana" pitchFamily="34" charset="0"/>
                <a:buChar char="•"/>
                <a:defRPr sz="1600" spc="-50">
                  <a:latin typeface="Verdana"/>
                  <a:ea typeface="Verdana" pitchFamily="34" charset="0"/>
                </a:defRPr>
              </a:lvl3pPr>
              <a:lvl4pPr marL="979200" indent="-252000" defTabSz="457189" fontAlgn="base">
                <a:lnSpc>
                  <a:spcPct val="100000"/>
                </a:lnSpc>
                <a:spcBef>
                  <a:spcPct val="0"/>
                </a:spcBef>
                <a:spcAft>
                  <a:spcPts val="1200"/>
                </a:spcAft>
                <a:buFont typeface="Verdana" panose="020B0604030504040204" pitchFamily="34" charset="0"/>
                <a:buChar char="•"/>
                <a:defRPr sz="1400" spc="-50">
                  <a:latin typeface="Verdana"/>
                  <a:ea typeface="Verdana" pitchFamily="34" charset="0"/>
                </a:defRPr>
              </a:lvl4pPr>
              <a:lvl5pPr marL="0" indent="0" defTabSz="457189" fontAlgn="base">
                <a:lnSpc>
                  <a:spcPct val="80000"/>
                </a:lnSpc>
                <a:spcBef>
                  <a:spcPct val="0"/>
                </a:spcBef>
                <a:spcAft>
                  <a:spcPts val="1200"/>
                </a:spcAft>
                <a:buFont typeface="Arial" panose="020B0604020202020204" pitchFamily="34" charset="0"/>
                <a:buChar char="​"/>
                <a:defRPr sz="4800" b="1" cap="all" spc="-50" baseline="0">
                  <a:latin typeface="Verdana"/>
                  <a:ea typeface="Verdana" pitchFamily="34" charset="0"/>
                </a:defRPr>
              </a:lvl5pPr>
              <a:lvl6pPr marL="0" indent="0" defTabSz="457189">
                <a:spcBef>
                  <a:spcPts val="0"/>
                </a:spcBef>
                <a:spcAft>
                  <a:spcPts val="600"/>
                </a:spcAft>
                <a:buClr>
                  <a:schemeClr val="tx2"/>
                </a:buClr>
                <a:buFont typeface="Arial" panose="020B0604020202020204" pitchFamily="34" charset="0"/>
                <a:buChar char="​"/>
                <a:defRPr b="1" cap="all" spc="-50" baseline="0">
                  <a:solidFill>
                    <a:schemeClr val="tx2"/>
                  </a:solidFill>
                </a:defRPr>
              </a:lvl6pPr>
              <a:lvl7pPr marL="0" indent="0" defTabSz="457189">
                <a:spcBef>
                  <a:spcPts val="0"/>
                </a:spcBef>
                <a:spcAft>
                  <a:spcPts val="1200"/>
                </a:spcAft>
                <a:buFont typeface="Arial" panose="020B0604020202020204" pitchFamily="34" charset="0"/>
                <a:buChar char="​"/>
                <a:defRPr i="1" spc="-50">
                  <a:solidFill>
                    <a:schemeClr val="bg2"/>
                  </a:solidFill>
                </a:defRPr>
              </a:lvl7pPr>
              <a:lvl8pPr marL="648000" indent="-252000" defTabSz="457189">
                <a:spcBef>
                  <a:spcPts val="0"/>
                </a:spcBef>
                <a:spcAft>
                  <a:spcPts val="1200"/>
                </a:spcAft>
                <a:buClr>
                  <a:schemeClr val="bg2"/>
                </a:buClr>
                <a:buFont typeface="+mj-lt"/>
                <a:buAutoNum type="arabicPeriod"/>
                <a:defRPr sz="1600" spc="-50"/>
              </a:lvl8pPr>
              <a:lvl9pPr marL="648000" indent="-252000" defTabSz="457189">
                <a:spcBef>
                  <a:spcPts val="0"/>
                </a:spcBef>
                <a:spcAft>
                  <a:spcPts val="1200"/>
                </a:spcAft>
                <a:buClr>
                  <a:schemeClr val="bg2"/>
                </a:buClr>
                <a:buFont typeface="+mj-lt"/>
                <a:buAutoNum type="alphaUcPeriod"/>
                <a:defRPr sz="1600" spc="-50"/>
              </a:lvl9pPr>
            </a:lstStyle>
            <a:p>
              <a:r>
                <a:rPr lang="da-DK" sz="1200">
                  <a:solidFill>
                    <a:srgbClr val="273943"/>
                  </a:solidFill>
                  <a:latin typeface="+mj-lt"/>
                </a:rPr>
                <a:t>LAV</a:t>
              </a:r>
            </a:p>
          </p:txBody>
        </p:sp>
        <p:pic>
          <p:nvPicPr>
            <p:cNvPr id="84" name="Graphic 83">
              <a:extLst>
                <a:ext uri="{FF2B5EF4-FFF2-40B4-BE49-F238E27FC236}">
                  <a16:creationId xmlns:a16="http://schemas.microsoft.com/office/drawing/2014/main" id="{3E31859B-749F-45EA-8019-C118DC9AC2D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283895" y="6059522"/>
              <a:ext cx="296868" cy="296868"/>
            </a:xfrm>
            <a:prstGeom prst="rect">
              <a:avLst/>
            </a:prstGeom>
          </p:spPr>
        </p:pic>
        <p:sp>
          <p:nvSpPr>
            <p:cNvPr id="85" name="TextBox 45">
              <a:extLst>
                <a:ext uri="{FF2B5EF4-FFF2-40B4-BE49-F238E27FC236}">
                  <a16:creationId xmlns:a16="http://schemas.microsoft.com/office/drawing/2014/main" id="{DEEBCE55-7EF6-492E-B810-31719333D75D}"/>
                </a:ext>
              </a:extLst>
            </p:cNvPr>
            <p:cNvSpPr txBox="1"/>
            <p:nvPr/>
          </p:nvSpPr>
          <p:spPr bwMode="auto">
            <a:xfrm>
              <a:off x="10463964" y="6097965"/>
              <a:ext cx="626400" cy="184666"/>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defPPr>
                <a:defRPr lang="en-US"/>
              </a:defPPr>
              <a:lvl1pPr indent="0" defTabSz="457087" fontAlgn="base">
                <a:lnSpc>
                  <a:spcPct val="100000"/>
                </a:lnSpc>
                <a:spcBef>
                  <a:spcPct val="0"/>
                </a:spcBef>
                <a:spcAft>
                  <a:spcPct val="0"/>
                </a:spcAft>
                <a:buFont typeface="Arial" panose="020B0604020202020204" pitchFamily="34" charset="0"/>
                <a:buNone/>
                <a:defRPr sz="1000" spc="-50" baseline="0">
                  <a:solidFill>
                    <a:srgbClr val="000000"/>
                  </a:solidFill>
                  <a:latin typeface="Verdana"/>
                  <a:ea typeface="Verdana" pitchFamily="34" charset="0"/>
                  <a:cs typeface="Verdana" pitchFamily="34" charset="0"/>
                </a:defRPr>
              </a:lvl1pPr>
              <a:lvl2pPr marL="252000" indent="-252000" defTabSz="457189" fontAlgn="base">
                <a:lnSpc>
                  <a:spcPct val="100000"/>
                </a:lnSpc>
                <a:spcBef>
                  <a:spcPct val="0"/>
                </a:spcBef>
                <a:spcAft>
                  <a:spcPts val="1200"/>
                </a:spcAft>
                <a:buFont typeface="Verdana" pitchFamily="34" charset="0"/>
                <a:buChar char="•"/>
                <a:defRPr spc="-50">
                  <a:latin typeface="Verdana"/>
                  <a:ea typeface="Verdana" pitchFamily="34" charset="0"/>
                </a:defRPr>
              </a:lvl2pPr>
              <a:lvl3pPr marL="648000" indent="-252000" defTabSz="457189" fontAlgn="base">
                <a:lnSpc>
                  <a:spcPct val="100000"/>
                </a:lnSpc>
                <a:spcBef>
                  <a:spcPct val="0"/>
                </a:spcBef>
                <a:spcAft>
                  <a:spcPts val="1200"/>
                </a:spcAft>
                <a:buFont typeface="Verdana" pitchFamily="34" charset="0"/>
                <a:buChar char="•"/>
                <a:defRPr sz="1600" spc="-50">
                  <a:latin typeface="Verdana"/>
                  <a:ea typeface="Verdana" pitchFamily="34" charset="0"/>
                </a:defRPr>
              </a:lvl3pPr>
              <a:lvl4pPr marL="979200" indent="-252000" defTabSz="457189" fontAlgn="base">
                <a:lnSpc>
                  <a:spcPct val="100000"/>
                </a:lnSpc>
                <a:spcBef>
                  <a:spcPct val="0"/>
                </a:spcBef>
                <a:spcAft>
                  <a:spcPts val="1200"/>
                </a:spcAft>
                <a:buFont typeface="Verdana" panose="020B0604030504040204" pitchFamily="34" charset="0"/>
                <a:buChar char="•"/>
                <a:defRPr sz="1400" spc="-50">
                  <a:latin typeface="Verdana"/>
                  <a:ea typeface="Verdana" pitchFamily="34" charset="0"/>
                </a:defRPr>
              </a:lvl4pPr>
              <a:lvl5pPr marL="0" indent="0" defTabSz="457189" fontAlgn="base">
                <a:lnSpc>
                  <a:spcPct val="80000"/>
                </a:lnSpc>
                <a:spcBef>
                  <a:spcPct val="0"/>
                </a:spcBef>
                <a:spcAft>
                  <a:spcPts val="1200"/>
                </a:spcAft>
                <a:buFont typeface="Arial" panose="020B0604020202020204" pitchFamily="34" charset="0"/>
                <a:buChar char="​"/>
                <a:defRPr sz="4800" b="1" cap="all" spc="-50" baseline="0">
                  <a:latin typeface="Verdana"/>
                  <a:ea typeface="Verdana" pitchFamily="34" charset="0"/>
                </a:defRPr>
              </a:lvl5pPr>
              <a:lvl6pPr marL="0" indent="0" defTabSz="457189">
                <a:spcBef>
                  <a:spcPts val="0"/>
                </a:spcBef>
                <a:spcAft>
                  <a:spcPts val="600"/>
                </a:spcAft>
                <a:buClr>
                  <a:schemeClr val="tx2"/>
                </a:buClr>
                <a:buFont typeface="Arial" panose="020B0604020202020204" pitchFamily="34" charset="0"/>
                <a:buChar char="​"/>
                <a:defRPr b="1" cap="all" spc="-50" baseline="0">
                  <a:solidFill>
                    <a:schemeClr val="tx2"/>
                  </a:solidFill>
                </a:defRPr>
              </a:lvl6pPr>
              <a:lvl7pPr marL="0" indent="0" defTabSz="457189">
                <a:spcBef>
                  <a:spcPts val="0"/>
                </a:spcBef>
                <a:spcAft>
                  <a:spcPts val="1200"/>
                </a:spcAft>
                <a:buFont typeface="Arial" panose="020B0604020202020204" pitchFamily="34" charset="0"/>
                <a:buChar char="​"/>
                <a:defRPr i="1" spc="-50">
                  <a:solidFill>
                    <a:schemeClr val="bg2"/>
                  </a:solidFill>
                </a:defRPr>
              </a:lvl7pPr>
              <a:lvl8pPr marL="648000" indent="-252000" defTabSz="457189">
                <a:spcBef>
                  <a:spcPts val="0"/>
                </a:spcBef>
                <a:spcAft>
                  <a:spcPts val="1200"/>
                </a:spcAft>
                <a:buClr>
                  <a:schemeClr val="bg2"/>
                </a:buClr>
                <a:buFont typeface="+mj-lt"/>
                <a:buAutoNum type="arabicPeriod"/>
                <a:defRPr sz="1600" spc="-50"/>
              </a:lvl8pPr>
              <a:lvl9pPr marL="648000" indent="-252000" defTabSz="457189">
                <a:spcBef>
                  <a:spcPts val="0"/>
                </a:spcBef>
                <a:spcAft>
                  <a:spcPts val="1200"/>
                </a:spcAft>
                <a:buClr>
                  <a:schemeClr val="bg2"/>
                </a:buClr>
                <a:buFont typeface="+mj-lt"/>
                <a:buAutoNum type="alphaUcPeriod"/>
                <a:defRPr sz="1600" spc="-50"/>
              </a:lvl9pPr>
            </a:lstStyle>
            <a:p>
              <a:r>
                <a:rPr lang="da-DK" sz="1200">
                  <a:solidFill>
                    <a:srgbClr val="273943"/>
                  </a:solidFill>
                  <a:latin typeface="+mj-lt"/>
                </a:rPr>
                <a:t>MIDDEL</a:t>
              </a:r>
            </a:p>
          </p:txBody>
        </p:sp>
        <p:pic>
          <p:nvPicPr>
            <p:cNvPr id="86" name="Graphic 85">
              <a:extLst>
                <a:ext uri="{FF2B5EF4-FFF2-40B4-BE49-F238E27FC236}">
                  <a16:creationId xmlns:a16="http://schemas.microsoft.com/office/drawing/2014/main" id="{DAD21001-C604-4495-97D7-C35892163FC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21476" y="6053800"/>
              <a:ext cx="296868" cy="296868"/>
            </a:xfrm>
            <a:prstGeom prst="rect">
              <a:avLst/>
            </a:prstGeom>
          </p:spPr>
        </p:pic>
      </p:grpSp>
      <p:sp>
        <p:nvSpPr>
          <p:cNvPr id="2" name="Title 1">
            <a:extLst>
              <a:ext uri="{FF2B5EF4-FFF2-40B4-BE49-F238E27FC236}">
                <a16:creationId xmlns:a16="http://schemas.microsoft.com/office/drawing/2014/main" id="{13B1F4E2-076B-4BF8-A029-2B6E240A0AF1}"/>
              </a:ext>
            </a:extLst>
          </p:cNvPr>
          <p:cNvSpPr>
            <a:spLocks noGrp="1"/>
          </p:cNvSpPr>
          <p:nvPr>
            <p:ph type="title"/>
          </p:nvPr>
        </p:nvSpPr>
        <p:spPr>
          <a:xfrm>
            <a:off x="359999" y="655200"/>
            <a:ext cx="10994463" cy="936000"/>
          </a:xfrm>
        </p:spPr>
        <p:txBody>
          <a:bodyPr vert="horz"/>
          <a:lstStyle/>
          <a:p>
            <a:r>
              <a:rPr lang="da-DK"/>
              <a:t>Dansk økonomisk udvikling, ændrede transportmønstre og bæredygtighed påvirker Aarhus Havn</a:t>
            </a:r>
          </a:p>
        </p:txBody>
      </p:sp>
      <p:sp>
        <p:nvSpPr>
          <p:cNvPr id="4" name="Slide Number Placeholder 3">
            <a:extLst>
              <a:ext uri="{FF2B5EF4-FFF2-40B4-BE49-F238E27FC236}">
                <a16:creationId xmlns:a16="http://schemas.microsoft.com/office/drawing/2014/main" id="{C3C0F943-B080-454B-BC4B-E0AA763B05C9}"/>
              </a:ext>
            </a:extLst>
          </p:cNvPr>
          <p:cNvSpPr>
            <a:spLocks noGrp="1"/>
          </p:cNvSpPr>
          <p:nvPr>
            <p:ph type="sldNum" sz="quarter" idx="12"/>
          </p:nvPr>
        </p:nvSpPr>
        <p:spPr/>
        <p:txBody>
          <a:bodyPr/>
          <a:lstStyle/>
          <a:p>
            <a:fld id="{23AA811B-2EBD-4900-905E-5BE206449611}" type="slidenum">
              <a:rPr lang="en-GB" smtClean="0"/>
              <a:pPr/>
              <a:t>9</a:t>
            </a:fld>
            <a:endParaRPr lang="en-GB"/>
          </a:p>
        </p:txBody>
      </p:sp>
      <p:sp>
        <p:nvSpPr>
          <p:cNvPr id="8" name="Content Placeholder 2">
            <a:extLst>
              <a:ext uri="{FF2B5EF4-FFF2-40B4-BE49-F238E27FC236}">
                <a16:creationId xmlns:a16="http://schemas.microsoft.com/office/drawing/2014/main" id="{E79FFB66-8C12-4783-9A58-59AE18D11FB2}"/>
              </a:ext>
            </a:extLst>
          </p:cNvPr>
          <p:cNvSpPr txBox="1">
            <a:spLocks/>
          </p:cNvSpPr>
          <p:nvPr/>
        </p:nvSpPr>
        <p:spPr>
          <a:xfrm>
            <a:off x="359999" y="1839581"/>
            <a:ext cx="1633321" cy="276999"/>
          </a:xfrm>
          <a:prstGeom prst="rect">
            <a:avLst/>
          </a:prstGeom>
          <a:solidFill>
            <a:srgbClr val="CCEBFD"/>
          </a:solidFill>
          <a:ln w="9525">
            <a:noFill/>
            <a:miter lim="800000"/>
            <a:headEnd/>
            <a:tailEnd/>
          </a:ln>
          <a:effectLst/>
        </p:spPr>
        <p:txBody>
          <a:bodyPr vert="horz" wrap="square" lIns="91440" tIns="91440" rIns="45720" bIns="91440" numCol="1" rtlCol="0" anchor="ctr" anchorCtr="0" compatLnSpc="1">
            <a:prstTxWarp prst="textNoShape">
              <a:avLst/>
            </a:prstTxWarp>
            <a:noAutofit/>
          </a:bodyPr>
          <a:lstStyle>
            <a:defPPr>
              <a:defRPr lang="en-US"/>
            </a:defPPr>
            <a:lvl1pPr indent="0" algn="ctr" defTabSz="457109" eaLnBrk="0" fontAlgn="base" hangingPunct="0">
              <a:lnSpc>
                <a:spcPct val="100000"/>
              </a:lnSpc>
              <a:spcBef>
                <a:spcPct val="0"/>
              </a:spcBef>
              <a:spcAft>
                <a:spcPts val="0"/>
              </a:spcAft>
              <a:defRPr sz="1100" b="1">
                <a:solidFill>
                  <a:srgbClr val="273943"/>
                </a:solidFill>
                <a:ea typeface="Verdana"/>
                <a:cs typeface="Verdana"/>
              </a:defRPr>
            </a:lvl1pPr>
            <a:lvl2pPr marL="3168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2pPr>
            <a:lvl3pPr marL="4752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3pPr>
            <a:lvl4pPr marL="6336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4pPr>
            <a:lvl5pPr marL="633600" indent="0" defTabSz="457189" fontAlgn="base">
              <a:lnSpc>
                <a:spcPts val="1500"/>
              </a:lnSpc>
              <a:spcBef>
                <a:spcPct val="0"/>
              </a:spcBef>
              <a:spcAft>
                <a:spcPts val="600"/>
              </a:spcAft>
              <a:buFont typeface="Verdana" pitchFamily="34" charset="0"/>
              <a:buNone/>
              <a:defRPr sz="1100">
                <a:latin typeface="Verdana"/>
                <a:ea typeface="ＭＳ Ｐゴシック" pitchFamily="-111" charset="-128"/>
              </a:defRPr>
            </a:lvl5pPr>
            <a:lvl6pPr marL="2514537" indent="-228594" defTabSz="457189">
              <a:spcBef>
                <a:spcPct val="20000"/>
              </a:spcBef>
              <a:buFont typeface="Arial"/>
              <a:buChar char="•"/>
              <a:defRPr sz="2000"/>
            </a:lvl6pPr>
            <a:lvl7pPr marL="2971726" indent="-228594" defTabSz="457189">
              <a:spcBef>
                <a:spcPct val="20000"/>
              </a:spcBef>
              <a:buFont typeface="Arial"/>
              <a:buChar char="•"/>
              <a:defRPr sz="2000"/>
            </a:lvl7pPr>
            <a:lvl8pPr marL="3428914" indent="-228594" defTabSz="457189">
              <a:spcBef>
                <a:spcPct val="20000"/>
              </a:spcBef>
              <a:buFont typeface="Arial"/>
              <a:buChar char="•"/>
              <a:defRPr sz="2000"/>
            </a:lvl8pPr>
            <a:lvl9pPr marL="3886103" indent="-228594" defTabSz="457189">
              <a:spcBef>
                <a:spcPct val="20000"/>
              </a:spcBef>
              <a:buFont typeface="Arial"/>
              <a:buChar char="•"/>
              <a:defRPr sz="2000"/>
            </a:lvl9pPr>
          </a:lstStyle>
          <a:p>
            <a:pPr algn="l"/>
            <a:r>
              <a:rPr lang="da-DK" sz="1400" b="0">
                <a:solidFill>
                  <a:schemeClr val="tx1"/>
                </a:solidFill>
                <a:latin typeface="+mj-lt"/>
              </a:rPr>
              <a:t>Tendenser</a:t>
            </a:r>
          </a:p>
        </p:txBody>
      </p:sp>
      <p:sp>
        <p:nvSpPr>
          <p:cNvPr id="9" name="Content Placeholder 2">
            <a:extLst>
              <a:ext uri="{FF2B5EF4-FFF2-40B4-BE49-F238E27FC236}">
                <a16:creationId xmlns:a16="http://schemas.microsoft.com/office/drawing/2014/main" id="{F7B8ADB1-FEF4-43ED-AD08-97415E6E3572}"/>
              </a:ext>
            </a:extLst>
          </p:cNvPr>
          <p:cNvSpPr txBox="1">
            <a:spLocks/>
          </p:cNvSpPr>
          <p:nvPr/>
        </p:nvSpPr>
        <p:spPr>
          <a:xfrm>
            <a:off x="4233085" y="1839581"/>
            <a:ext cx="991094" cy="276999"/>
          </a:xfrm>
          <a:prstGeom prst="rect">
            <a:avLst/>
          </a:prstGeom>
          <a:solidFill>
            <a:srgbClr val="CCEBFD"/>
          </a:solidFill>
          <a:ln w="9525">
            <a:noFill/>
            <a:miter lim="800000"/>
            <a:headEnd/>
            <a:tailEnd/>
          </a:ln>
          <a:effectLst/>
        </p:spPr>
        <p:txBody>
          <a:bodyPr vert="horz" wrap="square" lIns="91440" tIns="91440" rIns="45720" bIns="91440" numCol="1" rtlCol="0" anchor="ctr" anchorCtr="0" compatLnSpc="1">
            <a:prstTxWarp prst="textNoShape">
              <a:avLst/>
            </a:prstTxWarp>
            <a:noAutofit/>
          </a:bodyPr>
          <a:lstStyle>
            <a:defPPr>
              <a:defRPr lang="en-US"/>
            </a:defPPr>
            <a:lvl1pPr indent="0" algn="ctr" defTabSz="457109" eaLnBrk="0" fontAlgn="base" hangingPunct="0">
              <a:lnSpc>
                <a:spcPct val="100000"/>
              </a:lnSpc>
              <a:spcBef>
                <a:spcPct val="0"/>
              </a:spcBef>
              <a:spcAft>
                <a:spcPts val="0"/>
              </a:spcAft>
              <a:defRPr sz="1100" b="1">
                <a:solidFill>
                  <a:srgbClr val="273943"/>
                </a:solidFill>
                <a:ea typeface="Verdana"/>
                <a:cs typeface="Verdana"/>
              </a:defRPr>
            </a:lvl1pPr>
            <a:lvl2pPr marL="3168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2pPr>
            <a:lvl3pPr marL="4752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3pPr>
            <a:lvl4pPr marL="6336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4pPr>
            <a:lvl5pPr marL="633600" indent="0" defTabSz="457189" fontAlgn="base">
              <a:lnSpc>
                <a:spcPts val="1500"/>
              </a:lnSpc>
              <a:spcBef>
                <a:spcPct val="0"/>
              </a:spcBef>
              <a:spcAft>
                <a:spcPts val="600"/>
              </a:spcAft>
              <a:buFont typeface="Verdana" pitchFamily="34" charset="0"/>
              <a:buNone/>
              <a:defRPr sz="1100">
                <a:latin typeface="Verdana"/>
                <a:ea typeface="ＭＳ Ｐゴシック" pitchFamily="-111" charset="-128"/>
              </a:defRPr>
            </a:lvl5pPr>
            <a:lvl6pPr marL="2514537" indent="-228594" defTabSz="457189">
              <a:spcBef>
                <a:spcPct val="20000"/>
              </a:spcBef>
              <a:buFont typeface="Arial"/>
              <a:buChar char="•"/>
              <a:defRPr sz="2000"/>
            </a:lvl6pPr>
            <a:lvl7pPr marL="2971726" indent="-228594" defTabSz="457189">
              <a:spcBef>
                <a:spcPct val="20000"/>
              </a:spcBef>
              <a:buFont typeface="Arial"/>
              <a:buChar char="•"/>
              <a:defRPr sz="2000"/>
            </a:lvl7pPr>
            <a:lvl8pPr marL="3428914" indent="-228594" defTabSz="457189">
              <a:spcBef>
                <a:spcPct val="20000"/>
              </a:spcBef>
              <a:buFont typeface="Arial"/>
              <a:buChar char="•"/>
              <a:defRPr sz="2000"/>
            </a:lvl8pPr>
            <a:lvl9pPr marL="3886103" indent="-228594" defTabSz="457189">
              <a:spcBef>
                <a:spcPct val="20000"/>
              </a:spcBef>
              <a:buFont typeface="Arial"/>
              <a:buChar char="•"/>
              <a:defRPr sz="2000"/>
            </a:lvl9pPr>
          </a:lstStyle>
          <a:p>
            <a:pPr algn="l"/>
            <a:r>
              <a:rPr lang="da-DK" sz="1400" b="0">
                <a:solidFill>
                  <a:schemeClr val="tx1"/>
                </a:solidFill>
                <a:latin typeface="+mj-lt"/>
              </a:rPr>
              <a:t>Effekt</a:t>
            </a:r>
          </a:p>
        </p:txBody>
      </p:sp>
      <p:sp>
        <p:nvSpPr>
          <p:cNvPr id="10" name="Content Placeholder 2">
            <a:extLst>
              <a:ext uri="{FF2B5EF4-FFF2-40B4-BE49-F238E27FC236}">
                <a16:creationId xmlns:a16="http://schemas.microsoft.com/office/drawing/2014/main" id="{55225B6A-E870-4824-96FB-66E5D487EEE7}"/>
              </a:ext>
            </a:extLst>
          </p:cNvPr>
          <p:cNvSpPr txBox="1">
            <a:spLocks/>
          </p:cNvSpPr>
          <p:nvPr/>
        </p:nvSpPr>
        <p:spPr>
          <a:xfrm>
            <a:off x="5289868" y="1839581"/>
            <a:ext cx="6542132" cy="276999"/>
          </a:xfrm>
          <a:prstGeom prst="rect">
            <a:avLst/>
          </a:prstGeom>
          <a:solidFill>
            <a:srgbClr val="CCEBFD"/>
          </a:solidFill>
          <a:ln w="9525">
            <a:noFill/>
            <a:miter lim="800000"/>
            <a:headEnd/>
            <a:tailEnd/>
          </a:ln>
          <a:effectLst/>
        </p:spPr>
        <p:txBody>
          <a:bodyPr vert="horz" wrap="square" lIns="91440" tIns="91440" rIns="45720" bIns="91440" numCol="1" rtlCol="0" anchor="ctr" anchorCtr="0" compatLnSpc="1">
            <a:prstTxWarp prst="textNoShape">
              <a:avLst/>
            </a:prstTxWarp>
            <a:noAutofit/>
          </a:bodyPr>
          <a:lstStyle>
            <a:defPPr>
              <a:defRPr lang="en-US"/>
            </a:defPPr>
            <a:lvl1pPr indent="0" algn="ctr" defTabSz="457109" eaLnBrk="0" fontAlgn="base" hangingPunct="0">
              <a:lnSpc>
                <a:spcPct val="100000"/>
              </a:lnSpc>
              <a:spcBef>
                <a:spcPct val="0"/>
              </a:spcBef>
              <a:spcAft>
                <a:spcPts val="0"/>
              </a:spcAft>
              <a:defRPr sz="1100" b="1">
                <a:solidFill>
                  <a:srgbClr val="273943"/>
                </a:solidFill>
                <a:ea typeface="Verdana"/>
                <a:cs typeface="Verdana"/>
              </a:defRPr>
            </a:lvl1pPr>
            <a:lvl2pPr marL="3168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2pPr>
            <a:lvl3pPr marL="4752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3pPr>
            <a:lvl4pPr marL="6336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4pPr>
            <a:lvl5pPr marL="633600" indent="0" defTabSz="457189" fontAlgn="base">
              <a:lnSpc>
                <a:spcPts val="1500"/>
              </a:lnSpc>
              <a:spcBef>
                <a:spcPct val="0"/>
              </a:spcBef>
              <a:spcAft>
                <a:spcPts val="600"/>
              </a:spcAft>
              <a:buFont typeface="Verdana" pitchFamily="34" charset="0"/>
              <a:buNone/>
              <a:defRPr sz="1100">
                <a:latin typeface="Verdana"/>
                <a:ea typeface="ＭＳ Ｐゴシック" pitchFamily="-111" charset="-128"/>
              </a:defRPr>
            </a:lvl5pPr>
            <a:lvl6pPr marL="2514537" indent="-228594" defTabSz="457189">
              <a:spcBef>
                <a:spcPct val="20000"/>
              </a:spcBef>
              <a:buFont typeface="Arial"/>
              <a:buChar char="•"/>
              <a:defRPr sz="2000"/>
            </a:lvl6pPr>
            <a:lvl7pPr marL="2971726" indent="-228594" defTabSz="457189">
              <a:spcBef>
                <a:spcPct val="20000"/>
              </a:spcBef>
              <a:buFont typeface="Arial"/>
              <a:buChar char="•"/>
              <a:defRPr sz="2000"/>
            </a:lvl7pPr>
            <a:lvl8pPr marL="3428914" indent="-228594" defTabSz="457189">
              <a:spcBef>
                <a:spcPct val="20000"/>
              </a:spcBef>
              <a:buFont typeface="Arial"/>
              <a:buChar char="•"/>
              <a:defRPr sz="2000"/>
            </a:lvl8pPr>
            <a:lvl9pPr marL="3886103" indent="-228594" defTabSz="457189">
              <a:spcBef>
                <a:spcPct val="20000"/>
              </a:spcBef>
              <a:buFont typeface="Arial"/>
              <a:buChar char="•"/>
              <a:defRPr sz="2000"/>
            </a:lvl9pPr>
          </a:lstStyle>
          <a:p>
            <a:pPr algn="l"/>
            <a:r>
              <a:rPr lang="da-DK" sz="1400" b="0">
                <a:solidFill>
                  <a:schemeClr val="tx1"/>
                </a:solidFill>
                <a:latin typeface="+mj-lt"/>
              </a:rPr>
              <a:t>Beskrivelse af effekt</a:t>
            </a:r>
          </a:p>
        </p:txBody>
      </p:sp>
      <p:sp>
        <p:nvSpPr>
          <p:cNvPr id="11" name="TextBox 10">
            <a:extLst>
              <a:ext uri="{FF2B5EF4-FFF2-40B4-BE49-F238E27FC236}">
                <a16:creationId xmlns:a16="http://schemas.microsoft.com/office/drawing/2014/main" id="{E806E938-55F6-405B-8463-60834789220E}"/>
              </a:ext>
            </a:extLst>
          </p:cNvPr>
          <p:cNvSpPr txBox="1">
            <a:spLocks/>
          </p:cNvSpPr>
          <p:nvPr>
            <p:custDataLst>
              <p:tags r:id="rId2"/>
            </p:custDataLst>
          </p:nvPr>
        </p:nvSpPr>
        <p:spPr>
          <a:xfrm>
            <a:off x="359998" y="2214342"/>
            <a:ext cx="1633321" cy="1448377"/>
          </a:xfrm>
          <a:prstGeom prst="rect">
            <a:avLst/>
          </a:prstGeom>
          <a:solidFill>
            <a:schemeClr val="tx2"/>
          </a:solidFill>
          <a:ln w="28575">
            <a:noFill/>
          </a:ln>
        </p:spPr>
        <p:txBody>
          <a:bodyPr vert="horz" lIns="182880" tIns="0" rIns="44533"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defTabSz="457098"/>
            <a:r>
              <a:rPr lang="da-DK" sz="1400" b="0">
                <a:latin typeface="+mj-lt"/>
              </a:rPr>
              <a:t>Dansk udvikling</a:t>
            </a:r>
          </a:p>
        </p:txBody>
      </p:sp>
      <p:sp>
        <p:nvSpPr>
          <p:cNvPr id="12" name="TextBox 11">
            <a:extLst>
              <a:ext uri="{FF2B5EF4-FFF2-40B4-BE49-F238E27FC236}">
                <a16:creationId xmlns:a16="http://schemas.microsoft.com/office/drawing/2014/main" id="{0441A6D7-2E62-4EBD-A9E8-CC3E10B97676}"/>
              </a:ext>
            </a:extLst>
          </p:cNvPr>
          <p:cNvSpPr txBox="1">
            <a:spLocks/>
          </p:cNvSpPr>
          <p:nvPr>
            <p:custDataLst>
              <p:tags r:id="rId3"/>
            </p:custDataLst>
          </p:nvPr>
        </p:nvSpPr>
        <p:spPr>
          <a:xfrm>
            <a:off x="359998" y="3738798"/>
            <a:ext cx="1633321" cy="1462224"/>
          </a:xfrm>
          <a:prstGeom prst="rect">
            <a:avLst/>
          </a:prstGeom>
          <a:solidFill>
            <a:schemeClr val="tx2"/>
          </a:solidFill>
          <a:ln w="28575">
            <a:noFill/>
          </a:ln>
        </p:spPr>
        <p:txBody>
          <a:bodyPr vert="horz" lIns="182880" tIns="0" rIns="44533"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defTabSz="457098"/>
            <a:r>
              <a:rPr lang="da-DK" sz="1400" b="0">
                <a:latin typeface="+mj-lt"/>
              </a:rPr>
              <a:t>Markeds-udvikling</a:t>
            </a:r>
          </a:p>
        </p:txBody>
      </p:sp>
      <p:sp>
        <p:nvSpPr>
          <p:cNvPr id="13" name="TextBox 12">
            <a:extLst>
              <a:ext uri="{FF2B5EF4-FFF2-40B4-BE49-F238E27FC236}">
                <a16:creationId xmlns:a16="http://schemas.microsoft.com/office/drawing/2014/main" id="{013092AF-5372-426D-A812-40CB7A050353}"/>
              </a:ext>
            </a:extLst>
          </p:cNvPr>
          <p:cNvSpPr txBox="1">
            <a:spLocks/>
          </p:cNvSpPr>
          <p:nvPr>
            <p:custDataLst>
              <p:tags r:id="rId4"/>
            </p:custDataLst>
          </p:nvPr>
        </p:nvSpPr>
        <p:spPr>
          <a:xfrm>
            <a:off x="359998" y="5277102"/>
            <a:ext cx="1633321" cy="848673"/>
          </a:xfrm>
          <a:prstGeom prst="rect">
            <a:avLst/>
          </a:prstGeom>
          <a:solidFill>
            <a:schemeClr val="tx2"/>
          </a:solidFill>
          <a:ln w="28575">
            <a:noFill/>
          </a:ln>
        </p:spPr>
        <p:txBody>
          <a:bodyPr vert="horz" lIns="182880" tIns="0" rIns="44533"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defTabSz="457098"/>
            <a:r>
              <a:rPr lang="da-DK" sz="1400" b="0">
                <a:solidFill>
                  <a:schemeClr val="bg1"/>
                </a:solidFill>
                <a:latin typeface="+mj-lt"/>
              </a:rPr>
              <a:t>Bæredygtighed</a:t>
            </a:r>
          </a:p>
        </p:txBody>
      </p:sp>
      <p:sp>
        <p:nvSpPr>
          <p:cNvPr id="14" name="Rectangle 6">
            <a:extLst>
              <a:ext uri="{FF2B5EF4-FFF2-40B4-BE49-F238E27FC236}">
                <a16:creationId xmlns:a16="http://schemas.microsoft.com/office/drawing/2014/main" id="{8DAF0760-74A4-435A-9DAB-BB415F987496}"/>
              </a:ext>
            </a:extLst>
          </p:cNvPr>
          <p:cNvSpPr txBox="1">
            <a:spLocks/>
          </p:cNvSpPr>
          <p:nvPr/>
        </p:nvSpPr>
        <p:spPr bwMode="gray">
          <a:xfrm>
            <a:off x="5289549" y="2214342"/>
            <a:ext cx="6540303" cy="696671"/>
          </a:xfrm>
          <a:prstGeom prst="rect">
            <a:avLst/>
          </a:prstGeom>
          <a:solidFill>
            <a:schemeClr val="bg1"/>
          </a:solidFill>
          <a:ln w="9525">
            <a:solidFill>
              <a:schemeClr val="accent6"/>
            </a:solidFill>
            <a:miter lim="800000"/>
            <a:headEnd/>
            <a:tailEnd/>
          </a:ln>
          <a:effectLst/>
        </p:spPr>
        <p:txBody>
          <a:bodyPr vert="horz" wrap="square" lIns="91440" tIns="91440" rIns="91440" bIns="9144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Befolkningsvæksten på 1,2% i Aarhus er et resultat af en stigende urbanisering, hvor væksten er højere end landsgennemsnittet</a:t>
            </a:r>
          </a:p>
        </p:txBody>
      </p:sp>
      <p:sp>
        <p:nvSpPr>
          <p:cNvPr id="15" name="Rectangle 6">
            <a:extLst>
              <a:ext uri="{FF2B5EF4-FFF2-40B4-BE49-F238E27FC236}">
                <a16:creationId xmlns:a16="http://schemas.microsoft.com/office/drawing/2014/main" id="{A9D93B20-340D-457D-BC4B-FD8BBBCB8A97}"/>
              </a:ext>
            </a:extLst>
          </p:cNvPr>
          <p:cNvSpPr txBox="1">
            <a:spLocks/>
          </p:cNvSpPr>
          <p:nvPr/>
        </p:nvSpPr>
        <p:spPr bwMode="gray">
          <a:xfrm>
            <a:off x="5289549" y="2965134"/>
            <a:ext cx="6540303" cy="696671"/>
          </a:xfrm>
          <a:prstGeom prst="rect">
            <a:avLst/>
          </a:prstGeom>
          <a:solidFill>
            <a:schemeClr val="bg1"/>
          </a:solidFill>
          <a:ln w="9525">
            <a:solidFill>
              <a:schemeClr val="accent6"/>
            </a:solidFill>
            <a:miter lim="800000"/>
            <a:headEnd/>
            <a:tailEnd/>
          </a:ln>
          <a:effectLst/>
        </p:spPr>
        <p:txBody>
          <a:bodyPr vert="horz" wrap="square" lIns="91440" tIns="91440" rIns="91440" bIns="9144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Danmarks bruttonationalprodukt er siden 2010 i gennemsnit vækstet med 1,7% årligt </a:t>
            </a:r>
          </a:p>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Samtidig ses et stigende husstandsforbrug i Region Midtjylland, som de seneste år er vækstet mere end landets andre regioner</a:t>
            </a:r>
          </a:p>
        </p:txBody>
      </p:sp>
      <p:sp>
        <p:nvSpPr>
          <p:cNvPr id="16" name="Rectangle 6">
            <a:extLst>
              <a:ext uri="{FF2B5EF4-FFF2-40B4-BE49-F238E27FC236}">
                <a16:creationId xmlns:a16="http://schemas.microsoft.com/office/drawing/2014/main" id="{8DCA8F99-636C-4044-AB65-6624507C94E2}"/>
              </a:ext>
            </a:extLst>
          </p:cNvPr>
          <p:cNvSpPr txBox="1">
            <a:spLocks/>
          </p:cNvSpPr>
          <p:nvPr/>
        </p:nvSpPr>
        <p:spPr bwMode="gray">
          <a:xfrm>
            <a:off x="5289549" y="5277101"/>
            <a:ext cx="6540303" cy="853897"/>
          </a:xfrm>
          <a:prstGeom prst="rect">
            <a:avLst/>
          </a:prstGeom>
          <a:solidFill>
            <a:schemeClr val="bg1"/>
          </a:solidFill>
          <a:ln w="9525">
            <a:solidFill>
              <a:schemeClr val="accent6"/>
            </a:solidFill>
            <a:miter lim="800000"/>
            <a:headEnd/>
            <a:tailEnd/>
          </a:ln>
          <a:effectLst/>
        </p:spPr>
        <p:txBody>
          <a:bodyPr vert="horz" wrap="square" lIns="91440" tIns="91440" rIns="91440" bIns="9144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Efterspørgslen for grønne brændstoffer forventes at stige i de kommende år</a:t>
            </a:r>
          </a:p>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Hvis havnen for alvor skal bidrage til søfartens omstilling til grønne brændstoffer, skal det være muligt for anløbne skibe at tanke grønt på havnen. Dette kræver, at havnen ombygger nuværende tankfarme, eller opfører nye anlæg</a:t>
            </a:r>
          </a:p>
        </p:txBody>
      </p:sp>
      <p:sp>
        <p:nvSpPr>
          <p:cNvPr id="18" name="Rectangle 6">
            <a:extLst>
              <a:ext uri="{FF2B5EF4-FFF2-40B4-BE49-F238E27FC236}">
                <a16:creationId xmlns:a16="http://schemas.microsoft.com/office/drawing/2014/main" id="{70FE421A-E8F6-4C16-8C60-A4C4F194F6B2}"/>
              </a:ext>
            </a:extLst>
          </p:cNvPr>
          <p:cNvSpPr txBox="1">
            <a:spLocks/>
          </p:cNvSpPr>
          <p:nvPr/>
        </p:nvSpPr>
        <p:spPr bwMode="gray">
          <a:xfrm>
            <a:off x="5289549" y="3738797"/>
            <a:ext cx="6540303" cy="468000"/>
          </a:xfrm>
          <a:prstGeom prst="rect">
            <a:avLst/>
          </a:prstGeom>
          <a:solidFill>
            <a:schemeClr val="bg1"/>
          </a:solidFill>
          <a:ln w="9525">
            <a:solidFill>
              <a:schemeClr val="accent6"/>
            </a:solidFill>
            <a:miter lim="800000"/>
            <a:headEnd/>
            <a:tailEnd/>
          </a:ln>
          <a:effectLst/>
        </p:spPr>
        <p:txBody>
          <a:bodyPr vert="horz" wrap="square" lIns="91440" tIns="91440" rIns="91440" bIns="9144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Aarhus Havn er vækstet mere på containergods end øvrige danske havne</a:t>
            </a:r>
          </a:p>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Globale forsyningskæder sætter pres på de danske havne</a:t>
            </a:r>
          </a:p>
        </p:txBody>
      </p:sp>
      <p:sp>
        <p:nvSpPr>
          <p:cNvPr id="19" name="Rectangle 6">
            <a:extLst>
              <a:ext uri="{FF2B5EF4-FFF2-40B4-BE49-F238E27FC236}">
                <a16:creationId xmlns:a16="http://schemas.microsoft.com/office/drawing/2014/main" id="{F067F9DF-D980-4727-96F0-7723126613D1}"/>
              </a:ext>
            </a:extLst>
          </p:cNvPr>
          <p:cNvSpPr txBox="1">
            <a:spLocks/>
          </p:cNvSpPr>
          <p:nvPr/>
        </p:nvSpPr>
        <p:spPr bwMode="gray">
          <a:xfrm>
            <a:off x="5289549" y="4235910"/>
            <a:ext cx="6540303" cy="468000"/>
          </a:xfrm>
          <a:prstGeom prst="rect">
            <a:avLst/>
          </a:prstGeom>
          <a:solidFill>
            <a:schemeClr val="bg1"/>
          </a:solidFill>
          <a:ln w="9525">
            <a:solidFill>
              <a:schemeClr val="accent6"/>
            </a:solidFill>
            <a:miter lim="800000"/>
            <a:headEnd/>
            <a:tailEnd/>
          </a:ln>
          <a:effectLst/>
        </p:spPr>
        <p:txBody>
          <a:bodyPr vert="horz" wrap="square" lIns="91440" tIns="91440" rIns="91440" bIns="9144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Togtransport udgør den største og hurtigst voksende andel af containertransport i Europa</a:t>
            </a:r>
          </a:p>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Øget fokus på bæredygtighed og konkrete mål forventes at øge mængden af gods transporteret med skib i stedet for med lastbil</a:t>
            </a:r>
          </a:p>
        </p:txBody>
      </p:sp>
      <p:sp>
        <p:nvSpPr>
          <p:cNvPr id="20" name="Rectangle 6">
            <a:extLst>
              <a:ext uri="{FF2B5EF4-FFF2-40B4-BE49-F238E27FC236}">
                <a16:creationId xmlns:a16="http://schemas.microsoft.com/office/drawing/2014/main" id="{D2BA672F-D436-4F89-AE5B-A876DA58BC7E}"/>
              </a:ext>
            </a:extLst>
          </p:cNvPr>
          <p:cNvSpPr txBox="1">
            <a:spLocks/>
          </p:cNvSpPr>
          <p:nvPr/>
        </p:nvSpPr>
        <p:spPr bwMode="gray">
          <a:xfrm>
            <a:off x="5289549" y="4733022"/>
            <a:ext cx="6540303" cy="468000"/>
          </a:xfrm>
          <a:prstGeom prst="rect">
            <a:avLst/>
          </a:prstGeom>
          <a:solidFill>
            <a:schemeClr val="bg1"/>
          </a:solidFill>
          <a:ln w="9525">
            <a:solidFill>
              <a:schemeClr val="accent6"/>
            </a:solidFill>
            <a:miter lim="800000"/>
            <a:headEnd/>
            <a:tailEnd/>
          </a:ln>
          <a:effectLst/>
        </p:spPr>
        <p:txBody>
          <a:bodyPr vert="horz" wrap="square" lIns="91440" tIns="91440" rIns="91440" bIns="9144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Den stigende containertrafik på Aarhus Havn kan understøttes af en samlet vækst på 176 mia. kr. i Danmarks import/eksport</a:t>
            </a:r>
          </a:p>
          <a:p>
            <a:pPr marL="193636" lvl="1" indent="-192050" defTabSz="895171" fontAlgn="base">
              <a:spcBef>
                <a:spcPct val="0"/>
              </a:spcBef>
              <a:buClrTx/>
              <a:buFont typeface="Arial" panose="020B0604020202020204" pitchFamily="34" charset="0"/>
              <a:buChar char="•"/>
            </a:pPr>
            <a:r>
              <a:rPr lang="da-DK" sz="1000">
                <a:latin typeface="Verdana"/>
                <a:ea typeface="ＭＳ Ｐゴシック" pitchFamily="-111" charset="-128"/>
              </a:rPr>
              <a:t>Transport mellem Aarhus og Asien er steget 31% årligt siden 2010 grundet nye ruter</a:t>
            </a:r>
          </a:p>
        </p:txBody>
      </p:sp>
      <p:cxnSp>
        <p:nvCxnSpPr>
          <p:cNvPr id="21" name="Straight Connector 20">
            <a:extLst>
              <a:ext uri="{FF2B5EF4-FFF2-40B4-BE49-F238E27FC236}">
                <a16:creationId xmlns:a16="http://schemas.microsoft.com/office/drawing/2014/main" id="{CD8914A8-661A-47DF-B535-FE49B2A389E1}"/>
              </a:ext>
            </a:extLst>
          </p:cNvPr>
          <p:cNvCxnSpPr>
            <a:cxnSpLocks/>
          </p:cNvCxnSpPr>
          <p:nvPr/>
        </p:nvCxnSpPr>
        <p:spPr>
          <a:xfrm>
            <a:off x="359998" y="3695031"/>
            <a:ext cx="11471642" cy="0"/>
          </a:xfrm>
          <a:prstGeom prst="line">
            <a:avLst/>
          </a:prstGeom>
          <a:ln w="9525">
            <a:solidFill>
              <a:schemeClr val="accent6">
                <a:lumMod val="9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7A413C46-E092-4CE2-A1C0-0CF6546C8807}"/>
              </a:ext>
            </a:extLst>
          </p:cNvPr>
          <p:cNvSpPr txBox="1">
            <a:spLocks/>
          </p:cNvSpPr>
          <p:nvPr>
            <p:custDataLst>
              <p:tags r:id="rId5"/>
            </p:custDataLst>
          </p:nvPr>
        </p:nvSpPr>
        <p:spPr>
          <a:xfrm>
            <a:off x="2094271" y="2214342"/>
            <a:ext cx="2073125" cy="696671"/>
          </a:xfrm>
          <a:prstGeom prst="rect">
            <a:avLst/>
          </a:prstGeom>
          <a:solidFill>
            <a:srgbClr val="CCEBFD"/>
          </a:solidFill>
          <a:ln w="28575">
            <a:noFill/>
          </a:ln>
        </p:spPr>
        <p:txBody>
          <a:bodyPr vert="horz" lIns="182880" tIns="0" rIns="44533"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defTabSz="457098"/>
            <a:r>
              <a:rPr lang="da-DK" sz="1400" b="0">
                <a:solidFill>
                  <a:schemeClr val="tx1"/>
                </a:solidFill>
                <a:latin typeface="+mj-lt"/>
              </a:rPr>
              <a:t>Befolkningsvækst</a:t>
            </a:r>
          </a:p>
        </p:txBody>
      </p:sp>
      <p:sp>
        <p:nvSpPr>
          <p:cNvPr id="24" name="TextBox 23">
            <a:extLst>
              <a:ext uri="{FF2B5EF4-FFF2-40B4-BE49-F238E27FC236}">
                <a16:creationId xmlns:a16="http://schemas.microsoft.com/office/drawing/2014/main" id="{E9A062B5-DD79-4109-A879-F005C9D8864E}"/>
              </a:ext>
            </a:extLst>
          </p:cNvPr>
          <p:cNvSpPr txBox="1">
            <a:spLocks/>
          </p:cNvSpPr>
          <p:nvPr>
            <p:custDataLst>
              <p:tags r:id="rId6"/>
            </p:custDataLst>
          </p:nvPr>
        </p:nvSpPr>
        <p:spPr>
          <a:xfrm>
            <a:off x="2094271" y="3738797"/>
            <a:ext cx="2073125" cy="468000"/>
          </a:xfrm>
          <a:prstGeom prst="rect">
            <a:avLst/>
          </a:prstGeom>
          <a:solidFill>
            <a:srgbClr val="CCEBFD"/>
          </a:solidFill>
          <a:ln w="28575">
            <a:noFill/>
          </a:ln>
        </p:spPr>
        <p:txBody>
          <a:bodyPr vert="horz" lIns="182880" tIns="0" rIns="44533"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defTabSz="457098"/>
            <a:r>
              <a:rPr lang="da-DK" sz="1400" b="0">
                <a:solidFill>
                  <a:schemeClr val="tx1"/>
                </a:solidFill>
                <a:latin typeface="+mj-lt"/>
              </a:rPr>
              <a:t>Markedet</a:t>
            </a:r>
          </a:p>
        </p:txBody>
      </p:sp>
      <p:sp>
        <p:nvSpPr>
          <p:cNvPr id="28" name="TextBox 27">
            <a:extLst>
              <a:ext uri="{FF2B5EF4-FFF2-40B4-BE49-F238E27FC236}">
                <a16:creationId xmlns:a16="http://schemas.microsoft.com/office/drawing/2014/main" id="{132B8FF7-0205-4943-AC2F-648761424544}"/>
              </a:ext>
            </a:extLst>
          </p:cNvPr>
          <p:cNvSpPr txBox="1">
            <a:spLocks/>
          </p:cNvSpPr>
          <p:nvPr>
            <p:custDataLst>
              <p:tags r:id="rId7"/>
            </p:custDataLst>
          </p:nvPr>
        </p:nvSpPr>
        <p:spPr>
          <a:xfrm>
            <a:off x="2094271" y="2966048"/>
            <a:ext cx="2073125" cy="696671"/>
          </a:xfrm>
          <a:prstGeom prst="rect">
            <a:avLst/>
          </a:prstGeom>
          <a:solidFill>
            <a:srgbClr val="CCEBFD"/>
          </a:solidFill>
          <a:ln w="28575">
            <a:noFill/>
          </a:ln>
        </p:spPr>
        <p:txBody>
          <a:bodyPr vert="horz" lIns="182880" tIns="0" rIns="44533"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defTabSz="457098"/>
            <a:r>
              <a:rPr lang="da-DK" sz="1400" b="0">
                <a:solidFill>
                  <a:schemeClr val="tx1"/>
                </a:solidFill>
                <a:latin typeface="+mj-lt"/>
              </a:rPr>
              <a:t>Økonomiske udvikling</a:t>
            </a:r>
          </a:p>
        </p:txBody>
      </p:sp>
      <p:sp>
        <p:nvSpPr>
          <p:cNvPr id="29" name="TextBox 28">
            <a:extLst>
              <a:ext uri="{FF2B5EF4-FFF2-40B4-BE49-F238E27FC236}">
                <a16:creationId xmlns:a16="http://schemas.microsoft.com/office/drawing/2014/main" id="{0A2C9F0B-BED0-4DF5-B4A9-1A050640736C}"/>
              </a:ext>
            </a:extLst>
          </p:cNvPr>
          <p:cNvSpPr txBox="1">
            <a:spLocks/>
          </p:cNvSpPr>
          <p:nvPr>
            <p:custDataLst>
              <p:tags r:id="rId8"/>
            </p:custDataLst>
          </p:nvPr>
        </p:nvSpPr>
        <p:spPr>
          <a:xfrm>
            <a:off x="2094271" y="5277102"/>
            <a:ext cx="2073125" cy="853898"/>
          </a:xfrm>
          <a:prstGeom prst="rect">
            <a:avLst/>
          </a:prstGeom>
          <a:solidFill>
            <a:srgbClr val="CCEBFD"/>
          </a:solidFill>
          <a:ln w="28575">
            <a:noFill/>
          </a:ln>
        </p:spPr>
        <p:txBody>
          <a:bodyPr vert="horz" lIns="182880" tIns="0" rIns="44533"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defTabSz="457098"/>
            <a:r>
              <a:rPr lang="da-DK" sz="1400" b="0">
                <a:solidFill>
                  <a:schemeClr val="tx1"/>
                </a:solidFill>
                <a:latin typeface="+mj-lt"/>
              </a:rPr>
              <a:t>Grønne brændstoffer</a:t>
            </a:r>
          </a:p>
        </p:txBody>
      </p:sp>
      <p:sp>
        <p:nvSpPr>
          <p:cNvPr id="31" name="TextBox 30">
            <a:extLst>
              <a:ext uri="{FF2B5EF4-FFF2-40B4-BE49-F238E27FC236}">
                <a16:creationId xmlns:a16="http://schemas.microsoft.com/office/drawing/2014/main" id="{95193F3C-C7BE-4FE7-A4C6-1EBC45C3BE54}"/>
              </a:ext>
            </a:extLst>
          </p:cNvPr>
          <p:cNvSpPr txBox="1">
            <a:spLocks/>
          </p:cNvSpPr>
          <p:nvPr>
            <p:custDataLst>
              <p:tags r:id="rId9"/>
            </p:custDataLst>
          </p:nvPr>
        </p:nvSpPr>
        <p:spPr>
          <a:xfrm>
            <a:off x="2094271" y="4235910"/>
            <a:ext cx="2073125" cy="468000"/>
          </a:xfrm>
          <a:prstGeom prst="rect">
            <a:avLst/>
          </a:prstGeom>
          <a:solidFill>
            <a:srgbClr val="CCEBFD"/>
          </a:solidFill>
          <a:ln w="28575">
            <a:noFill/>
          </a:ln>
        </p:spPr>
        <p:txBody>
          <a:bodyPr vert="horz" lIns="182880" tIns="0" rIns="44533"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defTabSz="457098"/>
            <a:r>
              <a:rPr lang="da-DK" sz="1400" b="0">
                <a:solidFill>
                  <a:schemeClr val="tx1"/>
                </a:solidFill>
                <a:latin typeface="+mj-lt"/>
              </a:rPr>
              <a:t>Transport</a:t>
            </a:r>
          </a:p>
        </p:txBody>
      </p:sp>
      <p:sp>
        <p:nvSpPr>
          <p:cNvPr id="32" name="TextBox 31">
            <a:extLst>
              <a:ext uri="{FF2B5EF4-FFF2-40B4-BE49-F238E27FC236}">
                <a16:creationId xmlns:a16="http://schemas.microsoft.com/office/drawing/2014/main" id="{55BA90C0-62E5-4B88-9CFE-593DF1A49905}"/>
              </a:ext>
            </a:extLst>
          </p:cNvPr>
          <p:cNvSpPr txBox="1">
            <a:spLocks/>
          </p:cNvSpPr>
          <p:nvPr>
            <p:custDataLst>
              <p:tags r:id="rId10"/>
            </p:custDataLst>
          </p:nvPr>
        </p:nvSpPr>
        <p:spPr>
          <a:xfrm>
            <a:off x="2094271" y="4733022"/>
            <a:ext cx="2073125" cy="468000"/>
          </a:xfrm>
          <a:prstGeom prst="rect">
            <a:avLst/>
          </a:prstGeom>
          <a:solidFill>
            <a:srgbClr val="CCEBFD"/>
          </a:solidFill>
          <a:ln w="28575">
            <a:noFill/>
          </a:ln>
        </p:spPr>
        <p:txBody>
          <a:bodyPr vert="horz" lIns="182880" tIns="0" rIns="44533" bIns="0" rtlCol="0" anchor="ctr">
            <a:noAutofit/>
          </a:bodyPr>
          <a:lstStyle>
            <a:defPPr>
              <a:defRPr lang="en-US"/>
            </a:defPPr>
            <a:lvl1pPr marL="154830" lvl="0" indent="0" fontAlgn="auto">
              <a:lnSpc>
                <a:spcPct val="90000"/>
              </a:lnSpc>
              <a:spcBef>
                <a:spcPts val="1000"/>
              </a:spcBef>
              <a:spcAft>
                <a:spcPts val="0"/>
              </a:spcAft>
              <a:buFont typeface="Arial" panose="020B0604020202020204" pitchFamily="34" charset="0"/>
              <a:buNone/>
              <a:defRPr sz="800" b="1">
                <a:solidFill>
                  <a:srgbClr val="FFFFFF"/>
                </a:solidFill>
                <a:latin typeface="Verdana"/>
                <a:ea typeface="Arial Unicode MS" pitchFamily="34" charset="-128"/>
                <a:cs typeface="Arial Unicode MS" pitchFamily="34" charset="-128"/>
              </a:defRPr>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defTabSz="457098"/>
            <a:r>
              <a:rPr lang="da-DK" sz="1400" b="0">
                <a:solidFill>
                  <a:schemeClr val="tx1"/>
                </a:solidFill>
                <a:latin typeface="+mj-lt"/>
              </a:rPr>
              <a:t>Handelsbalancen</a:t>
            </a:r>
          </a:p>
        </p:txBody>
      </p:sp>
      <p:sp>
        <p:nvSpPr>
          <p:cNvPr id="44" name="Content Placeholder 2">
            <a:extLst>
              <a:ext uri="{FF2B5EF4-FFF2-40B4-BE49-F238E27FC236}">
                <a16:creationId xmlns:a16="http://schemas.microsoft.com/office/drawing/2014/main" id="{B477D087-882B-4DD0-B181-2CAB02D3B08C}"/>
              </a:ext>
            </a:extLst>
          </p:cNvPr>
          <p:cNvSpPr txBox="1">
            <a:spLocks/>
          </p:cNvSpPr>
          <p:nvPr/>
        </p:nvSpPr>
        <p:spPr>
          <a:xfrm>
            <a:off x="2094271" y="1839581"/>
            <a:ext cx="2073125" cy="276999"/>
          </a:xfrm>
          <a:prstGeom prst="rect">
            <a:avLst/>
          </a:prstGeom>
          <a:solidFill>
            <a:srgbClr val="CCEBFD"/>
          </a:solidFill>
          <a:ln w="9525">
            <a:noFill/>
            <a:miter lim="800000"/>
            <a:headEnd/>
            <a:tailEnd/>
          </a:ln>
          <a:effectLst/>
        </p:spPr>
        <p:txBody>
          <a:bodyPr vert="horz" wrap="square" lIns="91440" tIns="91440" rIns="45720" bIns="91440" numCol="1" rtlCol="0" anchor="ctr" anchorCtr="0" compatLnSpc="1">
            <a:prstTxWarp prst="textNoShape">
              <a:avLst/>
            </a:prstTxWarp>
            <a:noAutofit/>
          </a:bodyPr>
          <a:lstStyle>
            <a:defPPr>
              <a:defRPr lang="en-US"/>
            </a:defPPr>
            <a:lvl1pPr indent="0" algn="ctr" defTabSz="457109" eaLnBrk="0" fontAlgn="base" hangingPunct="0">
              <a:lnSpc>
                <a:spcPct val="100000"/>
              </a:lnSpc>
              <a:spcBef>
                <a:spcPct val="0"/>
              </a:spcBef>
              <a:spcAft>
                <a:spcPts val="0"/>
              </a:spcAft>
              <a:defRPr sz="1100" b="1">
                <a:solidFill>
                  <a:srgbClr val="273943"/>
                </a:solidFill>
                <a:ea typeface="Verdana"/>
                <a:cs typeface="Verdana"/>
              </a:defRPr>
            </a:lvl1pPr>
            <a:lvl2pPr marL="3168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2pPr>
            <a:lvl3pPr marL="4752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3pPr>
            <a:lvl4pPr marL="633600" indent="-158400" defTabSz="457189" fontAlgn="base">
              <a:lnSpc>
                <a:spcPts val="1500"/>
              </a:lnSpc>
              <a:spcBef>
                <a:spcPct val="0"/>
              </a:spcBef>
              <a:spcAft>
                <a:spcPts val="600"/>
              </a:spcAft>
              <a:buFont typeface="Verdana" pitchFamily="34" charset="0"/>
              <a:buChar char="•"/>
              <a:defRPr sz="1100">
                <a:latin typeface="Verdana"/>
                <a:ea typeface="ＭＳ Ｐゴシック" pitchFamily="-111" charset="-128"/>
              </a:defRPr>
            </a:lvl4pPr>
            <a:lvl5pPr marL="633600" indent="0" defTabSz="457189" fontAlgn="base">
              <a:lnSpc>
                <a:spcPts val="1500"/>
              </a:lnSpc>
              <a:spcBef>
                <a:spcPct val="0"/>
              </a:spcBef>
              <a:spcAft>
                <a:spcPts val="600"/>
              </a:spcAft>
              <a:buFont typeface="Verdana" pitchFamily="34" charset="0"/>
              <a:buNone/>
              <a:defRPr sz="1100">
                <a:latin typeface="Verdana"/>
                <a:ea typeface="ＭＳ Ｐゴシック" pitchFamily="-111" charset="-128"/>
              </a:defRPr>
            </a:lvl5pPr>
            <a:lvl6pPr marL="2514537" indent="-228594" defTabSz="457189">
              <a:spcBef>
                <a:spcPct val="20000"/>
              </a:spcBef>
              <a:buFont typeface="Arial"/>
              <a:buChar char="•"/>
              <a:defRPr sz="2000"/>
            </a:lvl6pPr>
            <a:lvl7pPr marL="2971726" indent="-228594" defTabSz="457189">
              <a:spcBef>
                <a:spcPct val="20000"/>
              </a:spcBef>
              <a:buFont typeface="Arial"/>
              <a:buChar char="•"/>
              <a:defRPr sz="2000"/>
            </a:lvl7pPr>
            <a:lvl8pPr marL="3428914" indent="-228594" defTabSz="457189">
              <a:spcBef>
                <a:spcPct val="20000"/>
              </a:spcBef>
              <a:buFont typeface="Arial"/>
              <a:buChar char="•"/>
              <a:defRPr sz="2000"/>
            </a:lvl8pPr>
            <a:lvl9pPr marL="3886103" indent="-228594" defTabSz="457189">
              <a:spcBef>
                <a:spcPct val="20000"/>
              </a:spcBef>
              <a:buFont typeface="Arial"/>
              <a:buChar char="•"/>
              <a:defRPr sz="2000"/>
            </a:lvl9pPr>
          </a:lstStyle>
          <a:p>
            <a:pPr algn="l"/>
            <a:r>
              <a:rPr lang="da-DK" sz="1400" b="0">
                <a:solidFill>
                  <a:schemeClr val="tx1"/>
                </a:solidFill>
                <a:latin typeface="+mj-lt"/>
              </a:rPr>
              <a:t>Undertendenser</a:t>
            </a:r>
          </a:p>
        </p:txBody>
      </p:sp>
      <p:pic>
        <p:nvPicPr>
          <p:cNvPr id="45" name="Picture 44">
            <a:extLst>
              <a:ext uri="{FF2B5EF4-FFF2-40B4-BE49-F238E27FC236}">
                <a16:creationId xmlns:a16="http://schemas.microsoft.com/office/drawing/2014/main" id="{6FE05684-6ABF-45BB-A35C-86DEDD0B278F}"/>
              </a:ext>
            </a:extLst>
          </p:cNvPr>
          <p:cNvPicPr preferRelativeResize="0">
            <a:picLocks/>
          </p:cNvPicPr>
          <p:nvPr/>
        </p:nvPicPr>
        <p:blipFill>
          <a:blip r:embed="rId21"/>
          <a:srcRect/>
          <a:stretch/>
        </p:blipFill>
        <p:spPr>
          <a:xfrm>
            <a:off x="1471029" y="3112568"/>
            <a:ext cx="451534" cy="451534"/>
          </a:xfrm>
          <a:prstGeom prst="rect">
            <a:avLst/>
          </a:prstGeom>
        </p:spPr>
      </p:pic>
      <p:pic>
        <p:nvPicPr>
          <p:cNvPr id="46" name="Picture 45">
            <a:extLst>
              <a:ext uri="{FF2B5EF4-FFF2-40B4-BE49-F238E27FC236}">
                <a16:creationId xmlns:a16="http://schemas.microsoft.com/office/drawing/2014/main" id="{D0C74612-29CB-4C13-B236-3C808E613D82}"/>
              </a:ext>
            </a:extLst>
          </p:cNvPr>
          <p:cNvPicPr preferRelativeResize="0">
            <a:picLocks/>
          </p:cNvPicPr>
          <p:nvPr/>
        </p:nvPicPr>
        <p:blipFill>
          <a:blip r:embed="rId22"/>
          <a:srcRect/>
          <a:stretch/>
        </p:blipFill>
        <p:spPr>
          <a:xfrm>
            <a:off x="1448453" y="4672859"/>
            <a:ext cx="496687" cy="496687"/>
          </a:xfrm>
          <a:prstGeom prst="rect">
            <a:avLst/>
          </a:prstGeom>
        </p:spPr>
      </p:pic>
      <p:pic>
        <p:nvPicPr>
          <p:cNvPr id="58" name="Graphic 57">
            <a:extLst>
              <a:ext uri="{FF2B5EF4-FFF2-40B4-BE49-F238E27FC236}">
                <a16:creationId xmlns:a16="http://schemas.microsoft.com/office/drawing/2014/main" id="{66C241B1-F3A9-4741-9DCE-9512D4430788}"/>
              </a:ext>
            </a:extLst>
          </p:cNvPr>
          <p:cNvPicPr>
            <a:picLocks noChangeAspect="1"/>
          </p:cNvPicPr>
          <p:nvPr/>
        </p:nvPicPr>
        <p:blipFill>
          <a:blip r:embed="rId17">
            <a:extLst>
              <a:ext uri="{96DAC541-7B7A-43D3-8B79-37D633B846F1}">
                <asvg:svgBlip xmlns:asvg="http://schemas.microsoft.com/office/drawing/2016/SVG/main" r:embed="rId23"/>
              </a:ext>
            </a:extLst>
          </a:blip>
          <a:stretch>
            <a:fillRect/>
          </a:stretch>
        </p:blipFill>
        <p:spPr>
          <a:xfrm>
            <a:off x="4511964" y="4278197"/>
            <a:ext cx="401248" cy="401248"/>
          </a:xfrm>
          <a:prstGeom prst="rect">
            <a:avLst/>
          </a:prstGeom>
        </p:spPr>
      </p:pic>
      <p:pic>
        <p:nvPicPr>
          <p:cNvPr id="59" name="Graphic 58">
            <a:extLst>
              <a:ext uri="{FF2B5EF4-FFF2-40B4-BE49-F238E27FC236}">
                <a16:creationId xmlns:a16="http://schemas.microsoft.com/office/drawing/2014/main" id="{2E35E955-8952-4752-8EB7-238564A834A3}"/>
              </a:ext>
            </a:extLst>
          </p:cNvPr>
          <p:cNvPicPr>
            <a:picLocks noChangeAspect="1"/>
          </p:cNvPicPr>
          <p:nvPr/>
        </p:nvPicPr>
        <p:blipFill>
          <a:blip r:embed="rId19">
            <a:extLst>
              <a:ext uri="{96DAC541-7B7A-43D3-8B79-37D633B846F1}">
                <asvg:svgBlip xmlns:asvg="http://schemas.microsoft.com/office/drawing/2016/SVG/main" r:embed="rId24"/>
              </a:ext>
            </a:extLst>
          </a:blip>
          <a:stretch>
            <a:fillRect/>
          </a:stretch>
        </p:blipFill>
        <p:spPr>
          <a:xfrm>
            <a:off x="4511964" y="3779466"/>
            <a:ext cx="401248" cy="401248"/>
          </a:xfrm>
          <a:prstGeom prst="rect">
            <a:avLst/>
          </a:prstGeom>
        </p:spPr>
      </p:pic>
      <p:pic>
        <p:nvPicPr>
          <p:cNvPr id="71" name="Graphic 70">
            <a:extLst>
              <a:ext uri="{FF2B5EF4-FFF2-40B4-BE49-F238E27FC236}">
                <a16:creationId xmlns:a16="http://schemas.microsoft.com/office/drawing/2014/main" id="{7CC6A4F1-02EB-4E3F-9F86-99FE860B07C5}"/>
              </a:ext>
            </a:extLst>
          </p:cNvPr>
          <p:cNvPicPr>
            <a:picLocks noChangeAspect="1"/>
          </p:cNvPicPr>
          <p:nvPr/>
        </p:nvPicPr>
        <p:blipFill>
          <a:blip r:embed="rId15">
            <a:extLst>
              <a:ext uri="{96DAC541-7B7A-43D3-8B79-37D633B846F1}">
                <asvg:svgBlip xmlns:asvg="http://schemas.microsoft.com/office/drawing/2016/SVG/main" r:embed="rId25"/>
              </a:ext>
            </a:extLst>
          </a:blip>
          <a:stretch>
            <a:fillRect/>
          </a:stretch>
        </p:blipFill>
        <p:spPr>
          <a:xfrm flipH="1">
            <a:off x="4511964" y="4776927"/>
            <a:ext cx="401248" cy="401248"/>
          </a:xfrm>
          <a:prstGeom prst="rect">
            <a:avLst/>
          </a:prstGeom>
        </p:spPr>
      </p:pic>
      <p:pic>
        <p:nvPicPr>
          <p:cNvPr id="72" name="Graphic 71">
            <a:extLst>
              <a:ext uri="{FF2B5EF4-FFF2-40B4-BE49-F238E27FC236}">
                <a16:creationId xmlns:a16="http://schemas.microsoft.com/office/drawing/2014/main" id="{5D1A61F7-D26B-4030-B819-4BF33B6E3231}"/>
              </a:ext>
            </a:extLst>
          </p:cNvPr>
          <p:cNvPicPr>
            <a:picLocks noChangeAspect="1"/>
          </p:cNvPicPr>
          <p:nvPr/>
        </p:nvPicPr>
        <p:blipFill>
          <a:blip r:embed="rId17">
            <a:extLst>
              <a:ext uri="{96DAC541-7B7A-43D3-8B79-37D633B846F1}">
                <asvg:svgBlip xmlns:asvg="http://schemas.microsoft.com/office/drawing/2016/SVG/main" r:embed="rId23"/>
              </a:ext>
            </a:extLst>
          </a:blip>
          <a:stretch>
            <a:fillRect/>
          </a:stretch>
        </p:blipFill>
        <p:spPr>
          <a:xfrm>
            <a:off x="4511964" y="2370053"/>
            <a:ext cx="401248" cy="401248"/>
          </a:xfrm>
          <a:prstGeom prst="rect">
            <a:avLst/>
          </a:prstGeom>
        </p:spPr>
      </p:pic>
      <p:pic>
        <p:nvPicPr>
          <p:cNvPr id="75" name="Graphic 74">
            <a:extLst>
              <a:ext uri="{FF2B5EF4-FFF2-40B4-BE49-F238E27FC236}">
                <a16:creationId xmlns:a16="http://schemas.microsoft.com/office/drawing/2014/main" id="{5D2DB0DA-5528-4861-972C-01E7B5C9E69B}"/>
              </a:ext>
            </a:extLst>
          </p:cNvPr>
          <p:cNvPicPr>
            <a:picLocks noChangeAspect="1"/>
          </p:cNvPicPr>
          <p:nvPr/>
        </p:nvPicPr>
        <p:blipFill>
          <a:blip r:embed="rId17">
            <a:extLst>
              <a:ext uri="{96DAC541-7B7A-43D3-8B79-37D633B846F1}">
                <asvg:svgBlip xmlns:asvg="http://schemas.microsoft.com/office/drawing/2016/SVG/main" r:embed="rId23"/>
              </a:ext>
            </a:extLst>
          </a:blip>
          <a:stretch>
            <a:fillRect/>
          </a:stretch>
        </p:blipFill>
        <p:spPr>
          <a:xfrm>
            <a:off x="4511964" y="3098828"/>
            <a:ext cx="401248" cy="401248"/>
          </a:xfrm>
          <a:prstGeom prst="rect">
            <a:avLst/>
          </a:prstGeom>
        </p:spPr>
      </p:pic>
      <p:pic>
        <p:nvPicPr>
          <p:cNvPr id="78" name="Graphic 77">
            <a:extLst>
              <a:ext uri="{FF2B5EF4-FFF2-40B4-BE49-F238E27FC236}">
                <a16:creationId xmlns:a16="http://schemas.microsoft.com/office/drawing/2014/main" id="{BE635061-8557-4517-AC1E-10E036F6C868}"/>
              </a:ext>
            </a:extLst>
          </p:cNvPr>
          <p:cNvPicPr>
            <a:picLocks noChangeAspect="1"/>
          </p:cNvPicPr>
          <p:nvPr/>
        </p:nvPicPr>
        <p:blipFill>
          <a:blip r:embed="rId15">
            <a:extLst>
              <a:ext uri="{96DAC541-7B7A-43D3-8B79-37D633B846F1}">
                <asvg:svgBlip xmlns:asvg="http://schemas.microsoft.com/office/drawing/2016/SVG/main" r:embed="rId25"/>
              </a:ext>
            </a:extLst>
          </a:blip>
          <a:stretch>
            <a:fillRect/>
          </a:stretch>
        </p:blipFill>
        <p:spPr>
          <a:xfrm flipH="1">
            <a:off x="4511964" y="5505411"/>
            <a:ext cx="401248" cy="401248"/>
          </a:xfrm>
          <a:prstGeom prst="rect">
            <a:avLst/>
          </a:prstGeom>
        </p:spPr>
      </p:pic>
      <p:cxnSp>
        <p:nvCxnSpPr>
          <p:cNvPr id="63" name="Straight Connector 62">
            <a:extLst>
              <a:ext uri="{FF2B5EF4-FFF2-40B4-BE49-F238E27FC236}">
                <a16:creationId xmlns:a16="http://schemas.microsoft.com/office/drawing/2014/main" id="{B859731F-2CA9-4B67-82D7-E7E80C8F348B}"/>
              </a:ext>
            </a:extLst>
          </p:cNvPr>
          <p:cNvCxnSpPr>
            <a:cxnSpLocks/>
          </p:cNvCxnSpPr>
          <p:nvPr/>
        </p:nvCxnSpPr>
        <p:spPr>
          <a:xfrm>
            <a:off x="359998" y="5233621"/>
            <a:ext cx="11471642" cy="0"/>
          </a:xfrm>
          <a:prstGeom prst="line">
            <a:avLst/>
          </a:prstGeom>
          <a:ln w="9525">
            <a:solidFill>
              <a:schemeClr val="accent6">
                <a:lumMod val="9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87FEF72C-5EDB-4687-8C9A-A00AEA9918A6}"/>
              </a:ext>
            </a:extLst>
          </p:cNvPr>
          <p:cNvSpPr/>
          <p:nvPr/>
        </p:nvSpPr>
        <p:spPr>
          <a:xfrm>
            <a:off x="6343232" y="7146980"/>
            <a:ext cx="2149472" cy="83189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000" noProof="0"/>
              <a:t>Reducer tekst</a:t>
            </a:r>
          </a:p>
          <a:p>
            <a:pPr algn="ctr"/>
            <a:endParaRPr lang="da-DK" sz="1000"/>
          </a:p>
          <a:p>
            <a:pPr algn="ctr"/>
            <a:r>
              <a:rPr lang="da-DK" sz="1000" noProof="0"/>
              <a:t>Ud med </a:t>
            </a:r>
            <a:r>
              <a:rPr lang="da-DK" sz="1000" noProof="0" err="1"/>
              <a:t>erhervslivets</a:t>
            </a:r>
            <a:r>
              <a:rPr lang="da-DK" sz="1000" noProof="0"/>
              <a:t> behov</a:t>
            </a:r>
          </a:p>
        </p:txBody>
      </p:sp>
    </p:spTree>
    <p:extLst>
      <p:ext uri="{BB962C8B-B14F-4D97-AF65-F5344CB8AC3E}">
        <p14:creationId xmlns:p14="http://schemas.microsoft.com/office/powerpoint/2010/main" val="3182595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tGotBl96lDXhBVteWE1e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CONTAINEDIMAGEPATH" val="C:\Users\roman\AppData\Local\Templafy\AddIns\PowerPointVsto\6d1e9fff-44a6-45cb-a286-1b19b712cd19.jpe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WKKpVluEezMKaud1wSYk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rD95G_BtAPAzX2yvvzy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uC.ohGOeJtsioqaQsM35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YR8pdx7w1bgjTAids1lJA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5uW4DX_8Htl9pjh0l5G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cUhbbqQHMO1DOqh3INNcW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2DAEvMWlMb62ZsJol3DSu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YHGIFGPLofthzuo4gyZiM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vJzrQunThRzOHXUEMS9WK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EDnZf8KiWMS7phyx8eGC5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mdpsoPKzPW_ZpxjLaxdpU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3ei0pjNMObPDk5b_1514X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0.1clvO2NBQDgQzfquK_Y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vKK2x2ds_VK1BVZ3otTeX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3.731rNYu6HcOwuE19FW7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1b9ITEpz2vIDQVJDgxuEn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k1nnxGPsKRKUZWscOoNie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rBc5DZKWPPsNXJYHjMpwl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t0sYgSWa1BhTIY.5y9ap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JRTerHoTovXq7C1xsupU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N55iOuuFwqdqiEvaNHqyr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0JgXfguL2Odm0XzwXRoWU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e61IJPZeF5_WXO64mJ81U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CAifwKhQ65Kcc1oNv0s5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wElPFHL8XjrWVnkaDBWb3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G9QWufo7fpqfOW3SV6DH0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wGM8m58hiRGdFlq8W_FT5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neRgsRX6QVoj48J8i4xY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sILCI.UMqISoc49CT_fB_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GD6cLfjnrpyGZiTBQqVV0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mnzHPTPpMM39S.dvTm4vW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2qygcACLRwyUsN86DUKg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pzqqSP_YHkBsJjGceIZeX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woeMldayJOAWls4JgQgCP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ELh1rDPIe4lxyFV2ksTfa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0gI.55Ht4fMnzK5nOxHSE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fKBFqSuoRt.uV12sHZLYX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zo4mp_ieSVFeVfl8aYyc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3T6j2OvJKYFf4ee36Kj2Q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POwxdI9LR7.aBko8en8uI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umeJhxHYnZAi5vRFxiMKw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1rv0j0i6ETCLxSbomHmd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91mUgq5.Cq3wV7vTwPSg5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GzrzLCox7CbGxr8qyYEeU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MXY2.PD7PqG.70bY9_Ves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NSzEq03NdoAK8RJLgvYAA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_p46j9ufyv4srwFUE.W1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9ASt2thVIszaRlzspzEg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e0AX2QaCLm2hKZijj8ze8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fQKunyenOe77qxwTZ049o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oQKFkDSxKm4Z8g7HWWNxR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gizguuIjHlUV3SZNyNfrx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RDGpPZe0mLwHfY4pz0Zje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u_1KxXaV.egKWnS_viFMf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xBr0LcVamGCzefHRbK2pD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XNkeaBq4iKfVAnS8rIObM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0LDO1vQID3ujfrobOjb5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v4Sxcg6kjjlhwyH7cARmp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mE.Ujf87cYc6AfJD8nxzX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rvYhX30R2epUSBFe2WfNk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SMYqF4igXDV8eHjtzME2b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uhZLS0yYwz.Aytl2iVs6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eYM7ikNifB2kmzAZ8417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2TCoL0tMVo5Rsc3gQ.A_N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40WnSu.LuPQFNf5zS2hsL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4GcOfoiB1Fbu6Yr40gb3F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tQ6ScP7pBC6PC1qbsDSEM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s5AX1mOEtcAa1DqpAJWSF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QQ1Rif49NLPHKhFQ7ZQy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FL77rtHgs3xg0D.hPPmqh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7UrplJkPHLGH0i7jqMSXN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eLNWtIPwMUuHMCp4eM3NB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xRod89Y73ZzFZizDrfd9I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TrwrwaNuRMdyw5uVw0lkF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ItP_PZJT8czudatgvhZkI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i57QP1Do0ctnMZPaLFOHE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CMWom0xXA1I40DHNxBAm9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Xc7jw1EbWimYbzc9oY24H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t3kMB.AY4fE7yEjv4ieB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jO0L8VLkbZjosGaQ19nha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FE7WXHlcIxdUrfMk_aBf0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5LnzGjJmd6JU4Za6a4U4Q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DuSLOhWYo1jOpPRFLN8uY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f6OAiaASm5LU_F.fbBl73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vRTj5TNorq_l.VUbDN1.6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b1QtkYcJ5yQS6KLqvInoW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8WkLeiGa_Q9fYWAnjiej7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ch7kAtqJJmUUeXoqB.X29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7jRofcqhW1a17dncXYpVa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9gbFgAVdgcjnbr.RBw7cf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FOVcIyXaMQhE._OnFZVdY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tvr5EBT8skOiA65qmxhcS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XEb_EIBhtcnvBUirJ9XeN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LW9ysH5mAWtg7rqVyDxm7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7b6FZRV4IbNSYXt5zujC5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DsVenEGrRjSDmaNsESD.n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YlWM61jV0odIBFukKqsl4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R6WRrC09KIKGUa9PRqut_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y3rrp.mMAZTKbcq4TVho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7YPyczcXe_U7wAQ7BNbnu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BxZZIN8k_X1nqMQ2ZIvH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Qd0iZrCDwVwNs3HWLXuvq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GfbOcNRBU3_TlgZPr.yz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ZQKx3aGEBYpQ5JMGdmJeg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Zw12gJYYtYtqJpqp3vojw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pYC_3yPXFwPf1Aks_ddIH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MlijZS1PuXlOe.tz0B9j1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Avbuw6V9e1nzzgNp5I7UK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UAzdooYQP7kPiYjslB53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NAME" val="SingleBoatText"/>
</p:tagLst>
</file>

<file path=ppt/tags/tag242.xml><?xml version="1.0" encoding="utf-8"?>
<p:tagLst xmlns:a="http://schemas.openxmlformats.org/drawingml/2006/main" xmlns:r="http://schemas.openxmlformats.org/officeDocument/2006/relationships" xmlns:p="http://schemas.openxmlformats.org/presentationml/2006/main">
  <p:tag name="NAME" val="SingleBoatText"/>
</p:tagLst>
</file>

<file path=ppt/tags/tag243.xml><?xml version="1.0" encoding="utf-8"?>
<p:tagLst xmlns:a="http://schemas.openxmlformats.org/drawingml/2006/main" xmlns:r="http://schemas.openxmlformats.org/officeDocument/2006/relationships" xmlns:p="http://schemas.openxmlformats.org/presentationml/2006/main">
  <p:tag name="NAME" val="SingleBoatText"/>
</p:tagLst>
</file>

<file path=ppt/tags/tag244.xml><?xml version="1.0" encoding="utf-8"?>
<p:tagLst xmlns:a="http://schemas.openxmlformats.org/drawingml/2006/main" xmlns:r="http://schemas.openxmlformats.org/officeDocument/2006/relationships" xmlns:p="http://schemas.openxmlformats.org/presentationml/2006/main">
  <p:tag name="NAME" val="SingleBoatText"/>
</p:tagLst>
</file>

<file path=ppt/tags/tag245.xml><?xml version="1.0" encoding="utf-8"?>
<p:tagLst xmlns:a="http://schemas.openxmlformats.org/drawingml/2006/main" xmlns:r="http://schemas.openxmlformats.org/officeDocument/2006/relationships" xmlns:p="http://schemas.openxmlformats.org/presentationml/2006/main">
  <p:tag name="NAME" val="SingleBoatText"/>
</p:tagLst>
</file>

<file path=ppt/tags/tag246.xml><?xml version="1.0" encoding="utf-8"?>
<p:tagLst xmlns:a="http://schemas.openxmlformats.org/drawingml/2006/main" xmlns:r="http://schemas.openxmlformats.org/officeDocument/2006/relationships" xmlns:p="http://schemas.openxmlformats.org/presentationml/2006/main">
  <p:tag name="NAME" val="SingleBoatText"/>
</p:tagLst>
</file>

<file path=ppt/tags/tag247.xml><?xml version="1.0" encoding="utf-8"?>
<p:tagLst xmlns:a="http://schemas.openxmlformats.org/drawingml/2006/main" xmlns:r="http://schemas.openxmlformats.org/officeDocument/2006/relationships" xmlns:p="http://schemas.openxmlformats.org/presentationml/2006/main">
  <p:tag name="NAME" val="SingleBoatText"/>
</p:tagLst>
</file>

<file path=ppt/tags/tag248.xml><?xml version="1.0" encoding="utf-8"?>
<p:tagLst xmlns:a="http://schemas.openxmlformats.org/drawingml/2006/main" xmlns:r="http://schemas.openxmlformats.org/officeDocument/2006/relationships" xmlns:p="http://schemas.openxmlformats.org/presentationml/2006/main">
  <p:tag name="NAME" val="SingleBoatText"/>
</p:tagLst>
</file>

<file path=ppt/tags/tag249.xml><?xml version="1.0" encoding="utf-8"?>
<p:tagLst xmlns:a="http://schemas.openxmlformats.org/drawingml/2006/main" xmlns:r="http://schemas.openxmlformats.org/officeDocument/2006/relationships" xmlns:p="http://schemas.openxmlformats.org/presentationml/2006/main">
  <p:tag name="NAME" val="SingleBoatTex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O3kNp8ynQSinKc.GKt8EP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W1IZj47DS9twjkUKIY9KB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rq9Nzu1vugR8oWaYRpKMx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Ku2j.o4YS8_U5xe6xNa03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pA1SpLjKA1kuy8cgYaZXp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4_elusUeLo8TOls0PG8n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YXKDiPliuQsLN4CgFnjL_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edgwHZWsRhIv2nOWW1vba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89I29HU53sj7jQu5KvnY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5t91i6pRLe4IjTGDHx0Xy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Z59Itv.CeEnBtBhBvY5MD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83wHO19fTX7Eo10GDMQiK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GTuEjfFc_4h9IgtRNtsph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8gYWstjjPTnZAY8193DoO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kDkigRc7RBghTmimxq7sV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OV1y_H0dbAogemPy1Qb0k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645SwcNuvUuxYkjPlwAbv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zkq_gAsXmoDrR8CJnLfjq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W87RhFq4xVrVrs2QRvd9Z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X4Z6tMRRh3MzoiAEIjC.s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7.vvhrpo3bC0OCZZqd9DV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zy4IHCPbC9eswFUMmVQy8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65H47lNuTDra9GSvEPXNP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9b2Ts3YJ9qDRmPsfziAEs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qQzlEkEt8zQydyolgppl4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2p0wnM.HYRiBHjfkL8Z_K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N7_ACFB1A1772xmDADwVn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qob_dXxl1jr5t7IDgLhIH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5e145pDmnCn1PJCyjYlLv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svZnXoHxEOK60zTpDUppA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LkdTrU7_yRklzifDMjUyy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MfgHl2rlWdvukrC3q0Mu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jEgRMFY.xEcPH2FU5RR4B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cRU2LOI_scr07zihRsG7W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m.4hCKFqRk0DGbqZIS.o9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ZBHzlaX12cU1pC77XYwnQ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qbh0eodLdSHX3T3AzJn0E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6_6hg_O1bb.ViLYKoCJ5C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E63uR1Th0w8cbjDOMg7FF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LLi8R.Avk9kTGGtU.B7de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oB8eHKZlhkg_GaMG4.xIw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WZw_uelcwzN1ZgScrcTFf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pKRzdefZ7A0j7FCzNWo9c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5kg5Owb0GexOrlJ5KEs5P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7.iFIFIgVat_JJE.iqVr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IFZmc2yp2DWv_HNOGMyc7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O.UGi8xD3BrXK6PxdFvv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SDq0dC9UgCCeQtuThPjD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Szbl7zgO3fgg92LlV98u7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IHNpOet6ud2P_qn.nFSyz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5HnkdZRVeNyfxm2pRzmrn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APPAj8UNyvYUoLZsSywus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bDnaf.uXKTh0215l0b4a3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NLxeZslUZQDqKedj8gmQw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NoS64uSxkdv0ioSwM0dsJ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zurVlhT0mHdE52m.gn7U_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DmSCUuBVIqtmslNoNfBZb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efebO6JdJgxQBjMas7nIQ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gZh7aFoe5qzDaYzrbeMF6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Iq1Rpx72Lv001DvgFooD7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dm.q0luTv10BNef8y7IDK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86ewr_ZyOkS5jp3Gh0nfV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aJ7n7oLp60H5CJzgm6xL.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ExdXTJSKh8vO0yjmwKtWj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eJYMgGPQLE_H.hv0gnpd.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ZEpL0pUahPoy4NRgUrKiw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eOOJfngxodKYb7MFwyETm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naSi61yPtN_xv7_F53.sc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otKayqs370lF0gn.xUB6_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qxxCTRMjcUU45iu6WRT9Z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59CEAxpa1u1McqoZsDkJ4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2iL_1hm7E98QsF_ei8N9x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Qf6ORsgXVP2I5tRfk3w6q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jtPR67_BGiZn9fIvGklfK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bTfoyDkWhfYabGv3KZxku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KpBsrqZU3dwvXUQ1lKwje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isccrsUjnVhYa4LyAwL43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cyvEOY.okr84RNaAXXVX4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Xw2GT2gxjaTcRf.d6bTNx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lTh6Zb.4MyZ2qMOyKT4RK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RMwE5nrzyg58jH_4ci1o8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nxRD3vz1y1E7mPkAvcYvC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Hlc4G8YbzkTD2o8gNSbC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tipTuCPsohdSgqUuzKuvH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rwlSNwY2_FM2LMEK5oEAk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RzX_DoECwgQf9lvjgjVGj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47VtywXTiB.4dyHLktXW9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i3_iY1Oae3Pekwlu6TooJ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SzDBpgFjGxJtajx7SQlIv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ZbnAYm5XQy6f.ieO4AXJn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o.7WyBA1l6v7vPchTGK7v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o7y7QVb2tF1Ix3nbGLhrx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8mtkLw9OpbKQnvIaUbFzH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bNSxDmxqAyEIUyhdJP7XD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by.fgzgiEFLur8NnNoU2E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g5Qv2Yn5FSFnL9H09ODJD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TsLJeIOK3yIfPJzf_WME6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FT1LhOteP_FSFAFCZDvbK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Jeie3vGdCDlGyE_rbGaeh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5zALzUFSCXK0pF_pvWK7n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Jw8uxJ96lQwWWnea8l8Wv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OkzuGqQiojk9P99oSaRn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WCE8QDxGdEB2K20DrvBxX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qwS61EU5SXenIkdUmuDOL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UuuMOpMCsUd0F8D72CQ2v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cc1RVgwRSYB2WJ45z5E_V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tXPgq8scT7cl.EXWKDdwI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n9XlvPj9_s3dRw49cOMKX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3EgtccQpCI_TXJ5j7Pm5G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WfHLEZFSOcTgZx9z0AjRl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kB9.qx8NkenRS0qAmCYco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3GbMMtaDmGAc9bUGIbSfz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G60OiqFWujnm0jrefTV1r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nVGOcSbVkHIp9OOZnCyRC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9SSZIL7jldZ2F82GIDRV7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MovmsPw65dtbUfMmj.1T9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5r4eqCrPxfVclQWQkA.14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cgSIp7nf.lo6Sx2n3u.4k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le6a9OVsEZ30sR.0a0aRN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InruvlzLE1ki.nEpQHAo4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gVej.dOLUGmrXSCh0dsN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cXeY1vZvlefXNbipj_2jJ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DwTDjwBdW37dpuCQIqGT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zIU849Xi8BrMJQVw4oOBR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NIAYJiXO0hEdCHNGSdMc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PB7PhXN_4T19qSr4Rj1AK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QUWlcNMhDZtOTatUm000d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Zhp9ZBjUSreTLeXaeIyJ5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jJ4O0eD65xioOUWs89WN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pZeDMPh86RxcwDxhcI84S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1yAZ3dzs.sCjg7vlNS0Eo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xFBBNz7..iohW9wtTwUzn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1Ry3R9G4U4fPNY4788awX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pyw1SlTho_FvOUKx2qUlZ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GOzSueCwGoWFfXmy6wZhs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phxG5V0zhl6_eV0wBhE7o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nb0.IO2FrUX03iB.8u_7C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_LEc.kkwLjcUgccBzOo0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tHooSmhGCKnOCzOTB7.sk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pBueTi2BybhD_7JAcdOq6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Dn3urmbrzdIIgc5LCYaSH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A3CajMbDfwqg5XE.PTN47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wBXzXTUH7K_iKa0kEBdfdw"/>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_9oJmp1SQpGUuTtIEMDV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Mh1XK3ULkIIPaoAKDJAj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K4GLlqPdWPxzu7MsxBW2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kRZKoG9P_8mA0yndI5fQg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n9_mR2cT9FcqJxNd09qcN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IiYsc0D99rlyKghKo7to9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0yJx_rMZ6d7WJBrV2.rW5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eeUfBGJfpChzDecPk1_vU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yyglKxD6SARB.l5eU116.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lEu6IUcG0_9maQo37EwjP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gK2Bsn1gCTUonOVNEkIF8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4OPfzqY3YXw54VTVKenMV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AjBTmynO5FIcp8IzQPxDE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LNzcQyl8QOe1CEOl8Ib48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Z458Ok_pJl8IWFIHKuzda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Z6UdKaLKQ57D6wGaE47pY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W3TlFcIUYnJi9KLiGHL2e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lSE.hMlL1824nkDqwtiJv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FQMb6f_oah4.4SKujQJVL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CR4XmSMdWApWB59LAOhNG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fDRRUBApVkr1LkCBg.Qpn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7vVa_hkpbVkS3vjguI0Pj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tET887ECMZs0HtpSm16b1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dH_AClQQ22Ar44kqTaA.w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X3Tzpaqc.sMI230DKX4EE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0LJmS9S13MWA_0mR3SODe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fUCPg86ofuj4hEpTtWFbw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V1e8wgZ.7fxEaUBlUEV1s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aC3WcRW50WARDzT6H_u8U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qsvl8TQX.JwcniBfpEGai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TB_d9ukvpnnQHEIAbD66R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pXd3BCSaPPszcb.g.Hu_A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1zrRXJm92PKD1xfKdEJYp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msg87d3voGa1nCq0ftH8M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FwaM_6TWE4qvi7p.c4q5r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gW5.IGq6jze4T2XOKJWWS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xt4ILLImFweJfLVc6u5Ex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2XNEboOiaMKhatf5QAtyI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gac5r3EwwwXAk_3.gsQKI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LKaAAwJkNfu1g5kyX1h0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fuImUa5IgZ1E2ifc2BMsB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WAcjOi7cnVhuxgl.KYPEC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Ai_G8h4D2l4tlcI6gxuYW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ussvj1L2C6aaxvhrMu8h1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u.gg.4DuYLx.3wmj1NC70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LyR4ysqqpiEHWTdLpYz2X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XLCc3z2gH321KIULgG4pj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f3rIJqlHYmlok.Zk3u.0g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oib5XKPQXxSt9oZbwjT1r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SyyAVQ1__e4CicWtUfpm6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KzqnhRhekKEDl_nnqLxb4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145fhq5DA9KUG9TL6fqiY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wp3vcl7m5.fZc1T3v0oo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werFOdFnolyNJvK_bb1Oy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51xqdBDnH6r4b6L.MV4xs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OxgBHO2CKWzZ9dnB2j9eu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j3Ko1yukauUHXE6.dVl7l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aK8CiIV4kLbWhpBtqj4IT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1_Uszly.rLWeFF.QPKTsd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94ANcoFZNPBkUg0qhlwb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kBfdL0bQ3oqoeZG4SOK6D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n6tbFHKfZ.FFAdQJ.Ag9s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vTJdeT_LaZtehh3CX20oE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T3Wq4lhbRqW9I5s9EAnCf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CxHG_vXBovxkD1TyCC.tL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IxKfk7KaBqoRSbtOpDul7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Yhlhn_S29rR_oe5zGg5Ru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p0O6ZUxCdmYa1RKwoDztw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PgE5giS4Be1ffLz39sQaW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3D84172B-BC32-4829-9946-B47AC54719B7}" vid="{B0B1BEF7-9251-4B00-8C03-BD9B8A7F23A0}"/>
    </a:ext>
  </a:extLst>
</a:theme>
</file>

<file path=ppt/theme/theme2.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3D84172B-BC32-4829-9946-B47AC54719B7}" vid="{B0B1BEF7-9251-4B00-8C03-BD9B8A7F23A0}"/>
    </a:ext>
  </a:ext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666D37CE5A4964880F7E9E15856C967" ma:contentTypeVersion="16" ma:contentTypeDescription="Opret et nyt dokument." ma:contentTypeScope="" ma:versionID="dfa9a558a7c560bc6f73b352f8e1df7a">
  <xsd:schema xmlns:xsd="http://www.w3.org/2001/XMLSchema" xmlns:xs="http://www.w3.org/2001/XMLSchema" xmlns:p="http://schemas.microsoft.com/office/2006/metadata/properties" xmlns:ns2="ce7eb70e-ce64-458a-9aec-1c147ecc91f1" xmlns:ns3="4302f46b-67ed-4719-89e3-910f5df41b51" targetNamespace="http://schemas.microsoft.com/office/2006/metadata/properties" ma:root="true" ma:fieldsID="b458058022d3bd57d11b7d2d1b33ed74" ns2:_="" ns3:_="">
    <xsd:import namespace="ce7eb70e-ce64-458a-9aec-1c147ecc91f1"/>
    <xsd:import namespace="4302f46b-67ed-4719-89e3-910f5df41b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7eb70e-ce64-458a-9aec-1c147ecc91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02f46b-67ed-4719-89e3-910f5df41b51"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78c50c53-9d34-46b6-b9dd-fb373bedad7d}" ma:internalName="TaxCatchAll" ma:showField="CatchAllData" ma:web="4302f46b-67ed-4719-89e3-910f5df41b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02f46b-67ed-4719-89e3-910f5df41b51" xsi:nil="true"/>
    <lcf76f155ced4ddcb4097134ff3c332f xmlns="ce7eb70e-ce64-458a-9aec-1c147ecc9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97CA8E-38CC-4E5D-AA0D-A87D35A30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7eb70e-ce64-458a-9aec-1c147ecc91f1"/>
    <ds:schemaRef ds:uri="4302f46b-67ed-4719-89e3-910f5df41b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9FF928-A619-4FAD-AAEA-ED8FA75FD6A8}">
  <ds:schemaRefs>
    <ds:schemaRef ds:uri="http://schemas.microsoft.com/sharepoint/v3/contenttype/forms"/>
  </ds:schemaRefs>
</ds:datastoreItem>
</file>

<file path=customXml/itemProps3.xml><?xml version="1.0" encoding="utf-8"?>
<ds:datastoreItem xmlns:ds="http://schemas.openxmlformats.org/officeDocument/2006/customXml" ds:itemID="{392216B1-0F19-4B55-86F9-6F1196262AE8}">
  <ds:schemaRefs>
    <ds:schemaRef ds:uri="http://schemas.microsoft.com/office/2006/metadata/properties"/>
    <ds:schemaRef ds:uri="http://www.w3.org/2000/xmlns/"/>
    <ds:schemaRef ds:uri="da829de5-f360-4721-bd82-2529385b5f73"/>
    <ds:schemaRef ds:uri="http://www.w3.org/2001/XMLSchema-instance"/>
    <ds:schemaRef ds:uri="ed0b581e-6675-4b0a-9303-7787d36196d8"/>
    <ds:schemaRef ds:uri="http://schemas.microsoft.com/office/infopath/2007/PartnerControls"/>
    <ds:schemaRef ds:uri="4302f46b-67ed-4719-89e3-910f5df41b51"/>
    <ds:schemaRef ds:uri="ce7eb70e-ce64-458a-9aec-1c147ecc91f1"/>
  </ds:schemaRefs>
</ds:datastoreItem>
</file>

<file path=docProps/app.xml><?xml version="1.0" encoding="utf-8"?>
<Properties xmlns="http://schemas.openxmlformats.org/officeDocument/2006/extended-properties" xmlns:vt="http://schemas.openxmlformats.org/officeDocument/2006/docPropsVTypes">
  <Template/>
  <TotalTime>0</TotalTime>
  <Words>2474</Words>
  <Application>Microsoft Office PowerPoint</Application>
  <PresentationFormat>Widescreen</PresentationFormat>
  <Paragraphs>532</Paragraphs>
  <Slides>18</Slides>
  <Notes>18</Notes>
  <HiddenSlides>0</HiddenSlides>
  <MMClips>0</MMClips>
  <ScaleCrop>false</ScaleCrop>
  <HeadingPairs>
    <vt:vector size="8" baseType="variant">
      <vt:variant>
        <vt:lpstr>Benyttede skrifttyper</vt:lpstr>
      </vt:variant>
      <vt:variant>
        <vt:i4>2</vt:i4>
      </vt:variant>
      <vt:variant>
        <vt:lpstr>Tema</vt:lpstr>
      </vt:variant>
      <vt:variant>
        <vt:i4>2</vt:i4>
      </vt:variant>
      <vt:variant>
        <vt:lpstr>Integrerede OLE-servere</vt:lpstr>
      </vt:variant>
      <vt:variant>
        <vt:i4>1</vt:i4>
      </vt:variant>
      <vt:variant>
        <vt:lpstr>Slidetitler</vt:lpstr>
      </vt:variant>
      <vt:variant>
        <vt:i4>18</vt:i4>
      </vt:variant>
    </vt:vector>
  </HeadingPairs>
  <TitlesOfParts>
    <vt:vector size="23" baseType="lpstr">
      <vt:lpstr>Arial</vt:lpstr>
      <vt:lpstr>Verdana</vt:lpstr>
      <vt:lpstr>Blank</vt:lpstr>
      <vt:lpstr>1_Blank</vt:lpstr>
      <vt:lpstr>think-cell Slide</vt:lpstr>
      <vt:lpstr>Præsentation: Temamøde  Aarhus Havn  15. september 2022</vt:lpstr>
      <vt:lpstr>Analysen tager udgangspunkt i Aarhus Havns fremtidige konkurrenceevne</vt:lpstr>
      <vt:lpstr>Aarhus Havn har afgivet 65 hektar til de Bynære Arealer</vt:lpstr>
      <vt:lpstr>Aarhus Havn og COWI har fremlagt arealplan for Yderhavnen på 105,7 hektar</vt:lpstr>
      <vt:lpstr>95% af arealerne på Aarhus Havn er udlejet</vt:lpstr>
      <vt:lpstr>Containergods udgør den største og hurtigst voksende godstype på Aarhus Havn</vt:lpstr>
      <vt:lpstr>Aarhus Havn er landets største containerhavn og tager større andel af den danske containertrafik</vt:lpstr>
      <vt:lpstr>Tre primære konkurrenter, som alle forbereder sig på øgede godsmængder </vt:lpstr>
      <vt:lpstr>Dansk økonomisk udvikling, ændrede transportmønstre og bæredygtighed påvirker Aarhus Havn</vt:lpstr>
      <vt:lpstr>Forventet stigning inden for alle godstyper - størst stigning inden for containertrafik</vt:lpstr>
      <vt:lpstr>Aarhus Havn har ramt fuld kapacitet på containertrafik, som de seneste 20 år er vokset 4,2% årligt</vt:lpstr>
      <vt:lpstr>Fast bulk kunder har brug for specifikke arealer for at kunne håndtere deres gods</vt:lpstr>
      <vt:lpstr>Flydende bulk kan være essentielt i omstillingen til fremtidens grønnere havn</vt:lpstr>
      <vt:lpstr>Grønne brændstoffer på havnen er en forudsætning for søfartens afvikling af fossile brændstoffer</vt:lpstr>
      <vt:lpstr>Ro-Ro* kan være et fleksibel område til at understøtte fremtidig vækst</vt:lpstr>
      <vt:lpstr>Der vil være et behov for en udvidelse af Aarhus Havn i alle scenarier</vt:lpstr>
      <vt:lpstr>De tre scenarier bygger på forventede vækstrater, hvor basis scenariet forventes at være det mest sandsynlige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Bowler</dc:creator>
  <cp:lastModifiedBy>Andreas Laurfelt Knudsen</cp:lastModifiedBy>
  <cp:revision>2</cp:revision>
  <cp:lastPrinted>2021-11-30T16:37:16Z</cp:lastPrinted>
  <dcterms:created xsi:type="dcterms:W3CDTF">2021-11-05T11:39:19Z</dcterms:created>
  <dcterms:modified xsi:type="dcterms:W3CDTF">2022-09-28T12:46:31Z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0x0101008C02E5461CA6AF47B8A66B3380B20537</vt:lpwstr>
  </property>
  <property fmtid="{D5CDD505-2E9C-101B-9397-08002B2CF9AE}" pid="3" name="Order">
    <vt:lpwstr>1600.00000000000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