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79" r:id="rId5"/>
    <p:sldId id="257" r:id="rId6"/>
    <p:sldId id="259" r:id="rId7"/>
    <p:sldId id="260" r:id="rId8"/>
    <p:sldId id="258" r:id="rId9"/>
    <p:sldId id="263" r:id="rId10"/>
    <p:sldId id="261" r:id="rId11"/>
    <p:sldId id="262" r:id="rId12"/>
    <p:sldId id="280" r:id="rId13"/>
    <p:sldId id="270" r:id="rId14"/>
    <p:sldId id="271" r:id="rId15"/>
    <p:sldId id="276" r:id="rId16"/>
    <p:sldId id="277" r:id="rId17"/>
    <p:sldId id="274" r:id="rId18"/>
    <p:sldId id="266" r:id="rId19"/>
    <p:sldId id="267" r:id="rId20"/>
    <p:sldId id="269" r:id="rId21"/>
    <p:sldId id="268" r:id="rId22"/>
    <p:sldId id="265" r:id="rId23"/>
    <p:sldId id="275" r:id="rId2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4FD6C-D68C-431F-A6A7-3119B1D18BDE}" v="8" dt="2026-01-19T13:11:59.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a Rask Nordtorp" userId="S::nkara@aarhus.dk::55206604-2f91-4191-9619-7379b19e6fc1" providerId="AD" clId="Web-{3224FD6C-D68C-431F-A6A7-3119B1D18BDE}"/>
    <pc:docChg chg="modSld">
      <pc:chgData name="Karina Rask Nordtorp" userId="S::nkara@aarhus.dk::55206604-2f91-4191-9619-7379b19e6fc1" providerId="AD" clId="Web-{3224FD6C-D68C-431F-A6A7-3119B1D18BDE}" dt="2026-01-19T13:11:59.417" v="5"/>
      <pc:docMkLst>
        <pc:docMk/>
      </pc:docMkLst>
      <pc:sldChg chg="mod modShow">
        <pc:chgData name="Karina Rask Nordtorp" userId="S::nkara@aarhus.dk::55206604-2f91-4191-9619-7379b19e6fc1" providerId="AD" clId="Web-{3224FD6C-D68C-431F-A6A7-3119B1D18BDE}" dt="2026-01-19T13:11:59.417" v="5"/>
        <pc:sldMkLst>
          <pc:docMk/>
          <pc:sldMk cId="2845926767" sldId="270"/>
        </pc:sldMkLst>
      </pc:sldChg>
      <pc:sldChg chg="modSp mod modShow">
        <pc:chgData name="Karina Rask Nordtorp" userId="S::nkara@aarhus.dk::55206604-2f91-4191-9619-7379b19e6fc1" providerId="AD" clId="Web-{3224FD6C-D68C-431F-A6A7-3119B1D18BDE}" dt="2026-01-19T13:11:55.651" v="4"/>
        <pc:sldMkLst>
          <pc:docMk/>
          <pc:sldMk cId="685348567" sldId="271"/>
        </pc:sldMkLst>
        <pc:spChg chg="mod">
          <ac:chgData name="Karina Rask Nordtorp" userId="S::nkara@aarhus.dk::55206604-2f91-4191-9619-7379b19e6fc1" providerId="AD" clId="Web-{3224FD6C-D68C-431F-A6A7-3119B1D18BDE}" dt="2026-01-19T13:11:08.774" v="2" actId="1076"/>
          <ac:spMkLst>
            <pc:docMk/>
            <pc:sldMk cId="685348567" sldId="271"/>
            <ac:spMk id="4" creationId="{EC148639-65B8-253F-01C5-B1443326DDB7}"/>
          </ac:spMkLst>
        </pc:spChg>
      </pc:sldChg>
      <pc:sldChg chg="mod modShow">
        <pc:chgData name="Karina Rask Nordtorp" userId="S::nkara@aarhus.dk::55206604-2f91-4191-9619-7379b19e6fc1" providerId="AD" clId="Web-{3224FD6C-D68C-431F-A6A7-3119B1D18BDE}" dt="2026-01-19T13:11:44.619" v="3"/>
        <pc:sldMkLst>
          <pc:docMk/>
          <pc:sldMk cId="1599738281" sldId="274"/>
        </pc:sldMkLst>
      </pc:sldChg>
    </pc:docChg>
  </pc:docChgLst>
  <pc:docChgLst>
    <pc:chgData name="Sidsel Bech-Petersen" userId="S::sibp@aarhus.dk::34bd14bc-7d10-4c25-8fec-94ed3dc2b181" providerId="AD" clId="Web-{20161D1E-6BEC-BB89-67BE-E5F7257B2414}"/>
    <pc:docChg chg="modSld">
      <pc:chgData name="Sidsel Bech-Petersen" userId="S::sibp@aarhus.dk::34bd14bc-7d10-4c25-8fec-94ed3dc2b181" providerId="AD" clId="Web-{20161D1E-6BEC-BB89-67BE-E5F7257B2414}" dt="2026-01-12T12:42:15.502" v="28" actId="14100"/>
      <pc:docMkLst>
        <pc:docMk/>
      </pc:docMkLst>
      <pc:sldChg chg="addSp modSp">
        <pc:chgData name="Sidsel Bech-Petersen" userId="S::sibp@aarhus.dk::34bd14bc-7d10-4c25-8fec-94ed3dc2b181" providerId="AD" clId="Web-{20161D1E-6BEC-BB89-67BE-E5F7257B2414}" dt="2026-01-12T12:42:15.502" v="28" actId="14100"/>
        <pc:sldMkLst>
          <pc:docMk/>
          <pc:sldMk cId="2829338622" sldId="265"/>
        </pc:sldMkLst>
        <pc:spChg chg="mod">
          <ac:chgData name="Sidsel Bech-Petersen" userId="S::sibp@aarhus.dk::34bd14bc-7d10-4c25-8fec-94ed3dc2b181" providerId="AD" clId="Web-{20161D1E-6BEC-BB89-67BE-E5F7257B2414}" dt="2026-01-12T12:42:14.924" v="27" actId="20577"/>
          <ac:spMkLst>
            <pc:docMk/>
            <pc:sldMk cId="2829338622" sldId="265"/>
            <ac:spMk id="4" creationId="{D2505116-8C08-AE7F-BB57-CCAB6BC1EA65}"/>
          </ac:spMkLst>
        </pc:spChg>
        <pc:picChg chg="add mod">
          <ac:chgData name="Sidsel Bech-Petersen" userId="S::sibp@aarhus.dk::34bd14bc-7d10-4c25-8fec-94ed3dc2b181" providerId="AD" clId="Web-{20161D1E-6BEC-BB89-67BE-E5F7257B2414}" dt="2026-01-12T12:42:15.502" v="28" actId="14100"/>
          <ac:picMkLst>
            <pc:docMk/>
            <pc:sldMk cId="2829338622" sldId="265"/>
            <ac:picMk id="3" creationId="{265C8D8F-D9B9-CF4A-8572-FE8954A989BF}"/>
          </ac:picMkLst>
        </pc:picChg>
      </pc:sldChg>
    </pc:docChg>
  </pc:docChgLst>
  <pc:docChgLst>
    <pc:chgData name="Karina Rask Nordtorp" userId="55206604-2f91-4191-9619-7379b19e6fc1" providerId="ADAL" clId="{51604336-2C9F-41CF-9B79-02A2E27C7E8B}"/>
    <pc:docChg chg="undo custSel addSld delSld modSld">
      <pc:chgData name="Karina Rask Nordtorp" userId="55206604-2f91-4191-9619-7379b19e6fc1" providerId="ADAL" clId="{51604336-2C9F-41CF-9B79-02A2E27C7E8B}" dt="2026-01-12T14:49:29.887" v="1375" actId="20577"/>
      <pc:docMkLst>
        <pc:docMk/>
      </pc:docMkLst>
      <pc:sldChg chg="modSp mod">
        <pc:chgData name="Karina Rask Nordtorp" userId="55206604-2f91-4191-9619-7379b19e6fc1" providerId="ADAL" clId="{51604336-2C9F-41CF-9B79-02A2E27C7E8B}" dt="2026-01-06T14:54:06.565" v="1366" actId="20577"/>
        <pc:sldMkLst>
          <pc:docMk/>
          <pc:sldMk cId="3997666817" sldId="257"/>
        </pc:sldMkLst>
        <pc:spChg chg="mod">
          <ac:chgData name="Karina Rask Nordtorp" userId="55206604-2f91-4191-9619-7379b19e6fc1" providerId="ADAL" clId="{51604336-2C9F-41CF-9B79-02A2E27C7E8B}" dt="2026-01-06T14:54:06.565" v="1366" actId="20577"/>
          <ac:spMkLst>
            <pc:docMk/>
            <pc:sldMk cId="3997666817" sldId="257"/>
            <ac:spMk id="4" creationId="{D2505116-8C08-AE7F-BB57-CCAB6BC1EA65}"/>
          </ac:spMkLst>
        </pc:spChg>
      </pc:sldChg>
      <pc:sldChg chg="modSp mod">
        <pc:chgData name="Karina Rask Nordtorp" userId="55206604-2f91-4191-9619-7379b19e6fc1" providerId="ADAL" clId="{51604336-2C9F-41CF-9B79-02A2E27C7E8B}" dt="2026-01-06T08:39:30.321" v="236" actId="2711"/>
        <pc:sldMkLst>
          <pc:docMk/>
          <pc:sldMk cId="3746998585" sldId="259"/>
        </pc:sldMkLst>
        <pc:spChg chg="mod">
          <ac:chgData name="Karina Rask Nordtorp" userId="55206604-2f91-4191-9619-7379b19e6fc1" providerId="ADAL" clId="{51604336-2C9F-41CF-9B79-02A2E27C7E8B}" dt="2026-01-06T08:39:30.321" v="236" actId="2711"/>
          <ac:spMkLst>
            <pc:docMk/>
            <pc:sldMk cId="3746998585" sldId="259"/>
            <ac:spMk id="2" creationId="{07E878CB-329C-3637-5D28-212CA7CDF87B}"/>
          </ac:spMkLst>
        </pc:spChg>
      </pc:sldChg>
      <pc:sldChg chg="modSp mod">
        <pc:chgData name="Karina Rask Nordtorp" userId="55206604-2f91-4191-9619-7379b19e6fc1" providerId="ADAL" clId="{51604336-2C9F-41CF-9B79-02A2E27C7E8B}" dt="2026-01-06T08:40:08.590" v="237" actId="2711"/>
        <pc:sldMkLst>
          <pc:docMk/>
          <pc:sldMk cId="3946935852" sldId="260"/>
        </pc:sldMkLst>
        <pc:spChg chg="mod">
          <ac:chgData name="Karina Rask Nordtorp" userId="55206604-2f91-4191-9619-7379b19e6fc1" providerId="ADAL" clId="{51604336-2C9F-41CF-9B79-02A2E27C7E8B}" dt="2026-01-06T08:40:08.590" v="237" actId="2711"/>
          <ac:spMkLst>
            <pc:docMk/>
            <pc:sldMk cId="3946935852" sldId="260"/>
            <ac:spMk id="2" creationId="{07E878CB-329C-3637-5D28-212CA7CDF87B}"/>
          </ac:spMkLst>
        </pc:spChg>
      </pc:sldChg>
      <pc:sldChg chg="modSp mod">
        <pc:chgData name="Karina Rask Nordtorp" userId="55206604-2f91-4191-9619-7379b19e6fc1" providerId="ADAL" clId="{51604336-2C9F-41CF-9B79-02A2E27C7E8B}" dt="2026-01-06T08:41:24.850" v="240" actId="113"/>
        <pc:sldMkLst>
          <pc:docMk/>
          <pc:sldMk cId="265339284" sldId="261"/>
        </pc:sldMkLst>
        <pc:spChg chg="mod">
          <ac:chgData name="Karina Rask Nordtorp" userId="55206604-2f91-4191-9619-7379b19e6fc1" providerId="ADAL" clId="{51604336-2C9F-41CF-9B79-02A2E27C7E8B}" dt="2026-01-06T08:41:24.850" v="240" actId="113"/>
          <ac:spMkLst>
            <pc:docMk/>
            <pc:sldMk cId="265339284" sldId="261"/>
            <ac:spMk id="4" creationId="{D2505116-8C08-AE7F-BB57-CCAB6BC1EA65}"/>
          </ac:spMkLst>
        </pc:spChg>
      </pc:sldChg>
      <pc:sldChg chg="modSp mod">
        <pc:chgData name="Karina Rask Nordtorp" userId="55206604-2f91-4191-9619-7379b19e6fc1" providerId="ADAL" clId="{51604336-2C9F-41CF-9B79-02A2E27C7E8B}" dt="2026-01-06T14:48:54.522" v="1164" actId="20577"/>
        <pc:sldMkLst>
          <pc:docMk/>
          <pc:sldMk cId="2829338622" sldId="265"/>
        </pc:sldMkLst>
        <pc:spChg chg="mod">
          <ac:chgData name="Karina Rask Nordtorp" userId="55206604-2f91-4191-9619-7379b19e6fc1" providerId="ADAL" clId="{51604336-2C9F-41CF-9B79-02A2E27C7E8B}" dt="2026-01-06T14:48:54.522" v="1164" actId="20577"/>
          <ac:spMkLst>
            <pc:docMk/>
            <pc:sldMk cId="2829338622" sldId="265"/>
            <ac:spMk id="4" creationId="{D2505116-8C08-AE7F-BB57-CCAB6BC1EA65}"/>
          </ac:spMkLst>
        </pc:spChg>
      </pc:sldChg>
      <pc:sldChg chg="modSp mod">
        <pc:chgData name="Karina Rask Nordtorp" userId="55206604-2f91-4191-9619-7379b19e6fc1" providerId="ADAL" clId="{51604336-2C9F-41CF-9B79-02A2E27C7E8B}" dt="2026-01-06T14:47:41.051" v="1131" actId="20577"/>
        <pc:sldMkLst>
          <pc:docMk/>
          <pc:sldMk cId="819643754" sldId="267"/>
        </pc:sldMkLst>
        <pc:spChg chg="mod">
          <ac:chgData name="Karina Rask Nordtorp" userId="55206604-2f91-4191-9619-7379b19e6fc1" providerId="ADAL" clId="{51604336-2C9F-41CF-9B79-02A2E27C7E8B}" dt="2026-01-06T14:47:41.051" v="1131" actId="20577"/>
          <ac:spMkLst>
            <pc:docMk/>
            <pc:sldMk cId="819643754" sldId="267"/>
            <ac:spMk id="3" creationId="{97D983EB-29B7-4660-ED50-3D1295F040BD}"/>
          </ac:spMkLst>
        </pc:spChg>
      </pc:sldChg>
      <pc:sldChg chg="modSp mod">
        <pc:chgData name="Karina Rask Nordtorp" userId="55206604-2f91-4191-9619-7379b19e6fc1" providerId="ADAL" clId="{51604336-2C9F-41CF-9B79-02A2E27C7E8B}" dt="2026-01-06T14:48:15.279" v="1148" actId="20577"/>
        <pc:sldMkLst>
          <pc:docMk/>
          <pc:sldMk cId="2050414695" sldId="268"/>
        </pc:sldMkLst>
        <pc:spChg chg="mod">
          <ac:chgData name="Karina Rask Nordtorp" userId="55206604-2f91-4191-9619-7379b19e6fc1" providerId="ADAL" clId="{51604336-2C9F-41CF-9B79-02A2E27C7E8B}" dt="2026-01-06T14:48:15.279" v="1148" actId="20577"/>
          <ac:spMkLst>
            <pc:docMk/>
            <pc:sldMk cId="2050414695" sldId="268"/>
            <ac:spMk id="3" creationId="{97D983EB-29B7-4660-ED50-3D1295F040BD}"/>
          </ac:spMkLst>
        </pc:spChg>
      </pc:sldChg>
      <pc:sldChg chg="addSp delSp modSp mod">
        <pc:chgData name="Karina Rask Nordtorp" userId="55206604-2f91-4191-9619-7379b19e6fc1" providerId="ADAL" clId="{51604336-2C9F-41CF-9B79-02A2E27C7E8B}" dt="2026-01-06T09:10:33.861" v="482" actId="1076"/>
        <pc:sldMkLst>
          <pc:docMk/>
          <pc:sldMk cId="2845926767" sldId="270"/>
        </pc:sldMkLst>
        <pc:picChg chg="add mod">
          <ac:chgData name="Karina Rask Nordtorp" userId="55206604-2f91-4191-9619-7379b19e6fc1" providerId="ADAL" clId="{51604336-2C9F-41CF-9B79-02A2E27C7E8B}" dt="2026-01-06T09:10:33.861" v="482" actId="1076"/>
          <ac:picMkLst>
            <pc:docMk/>
            <pc:sldMk cId="2845926767" sldId="270"/>
            <ac:picMk id="9" creationId="{18E5B045-78B7-D969-03F3-D2F07B5002EB}"/>
          </ac:picMkLst>
        </pc:picChg>
      </pc:sldChg>
      <pc:sldChg chg="addSp delSp modSp mod">
        <pc:chgData name="Karina Rask Nordtorp" userId="55206604-2f91-4191-9619-7379b19e6fc1" providerId="ADAL" clId="{51604336-2C9F-41CF-9B79-02A2E27C7E8B}" dt="2026-01-06T14:14:39.301" v="574" actId="20577"/>
        <pc:sldMkLst>
          <pc:docMk/>
          <pc:sldMk cId="685348567" sldId="271"/>
        </pc:sldMkLst>
        <pc:spChg chg="mod">
          <ac:chgData name="Karina Rask Nordtorp" userId="55206604-2f91-4191-9619-7379b19e6fc1" providerId="ADAL" clId="{51604336-2C9F-41CF-9B79-02A2E27C7E8B}" dt="2026-01-06T14:14:14.248" v="563" actId="1076"/>
          <ac:spMkLst>
            <pc:docMk/>
            <pc:sldMk cId="685348567" sldId="271"/>
            <ac:spMk id="2" creationId="{07E878CB-329C-3637-5D28-212CA7CDF87B}"/>
          </ac:spMkLst>
        </pc:spChg>
        <pc:spChg chg="mod">
          <ac:chgData name="Karina Rask Nordtorp" userId="55206604-2f91-4191-9619-7379b19e6fc1" providerId="ADAL" clId="{51604336-2C9F-41CF-9B79-02A2E27C7E8B}" dt="2026-01-06T14:14:39.301" v="574" actId="20577"/>
          <ac:spMkLst>
            <pc:docMk/>
            <pc:sldMk cId="685348567" sldId="271"/>
            <ac:spMk id="3" creationId="{67FA6FF6-09FB-1AA1-CDC5-7F3E06F05EF3}"/>
          </ac:spMkLst>
        </pc:spChg>
        <pc:spChg chg="mod">
          <ac:chgData name="Karina Rask Nordtorp" userId="55206604-2f91-4191-9619-7379b19e6fc1" providerId="ADAL" clId="{51604336-2C9F-41CF-9B79-02A2E27C7E8B}" dt="2026-01-06T14:14:21.987" v="564" actId="1076"/>
          <ac:spMkLst>
            <pc:docMk/>
            <pc:sldMk cId="685348567" sldId="271"/>
            <ac:spMk id="4" creationId="{EC148639-65B8-253F-01C5-B1443326DDB7}"/>
          </ac:spMkLst>
        </pc:spChg>
        <pc:grpChg chg="add mod">
          <ac:chgData name="Karina Rask Nordtorp" userId="55206604-2f91-4191-9619-7379b19e6fc1" providerId="ADAL" clId="{51604336-2C9F-41CF-9B79-02A2E27C7E8B}" dt="2026-01-06T14:13:51.283" v="559" actId="1076"/>
          <ac:grpSpMkLst>
            <pc:docMk/>
            <pc:sldMk cId="685348567" sldId="271"/>
            <ac:grpSpMk id="12" creationId="{24B3AB4B-B17F-E7DA-F34F-15EAF457AD7D}"/>
          </ac:grpSpMkLst>
        </pc:grpChg>
        <pc:picChg chg="add mod modCrop">
          <ac:chgData name="Karina Rask Nordtorp" userId="55206604-2f91-4191-9619-7379b19e6fc1" providerId="ADAL" clId="{51604336-2C9F-41CF-9B79-02A2E27C7E8B}" dt="2026-01-06T14:13:01.803" v="547" actId="164"/>
          <ac:picMkLst>
            <pc:docMk/>
            <pc:sldMk cId="685348567" sldId="271"/>
            <ac:picMk id="6" creationId="{C86A68C4-F9ED-1374-69DC-36CF83EE5BC6}"/>
          </ac:picMkLst>
        </pc:picChg>
        <pc:picChg chg="add mod modCrop">
          <ac:chgData name="Karina Rask Nordtorp" userId="55206604-2f91-4191-9619-7379b19e6fc1" providerId="ADAL" clId="{51604336-2C9F-41CF-9B79-02A2E27C7E8B}" dt="2026-01-06T14:13:01.803" v="547" actId="164"/>
          <ac:picMkLst>
            <pc:docMk/>
            <pc:sldMk cId="685348567" sldId="271"/>
            <ac:picMk id="9" creationId="{3539D1ED-E79F-3158-78F0-09A1365290F7}"/>
          </ac:picMkLst>
        </pc:picChg>
      </pc:sldChg>
      <pc:sldChg chg="modSp mod">
        <pc:chgData name="Karina Rask Nordtorp" userId="55206604-2f91-4191-9619-7379b19e6fc1" providerId="ADAL" clId="{51604336-2C9F-41CF-9B79-02A2E27C7E8B}" dt="2026-01-06T14:46:38.703" v="1112" actId="6549"/>
        <pc:sldMkLst>
          <pc:docMk/>
          <pc:sldMk cId="1599738281" sldId="274"/>
        </pc:sldMkLst>
        <pc:spChg chg="mod">
          <ac:chgData name="Karina Rask Nordtorp" userId="55206604-2f91-4191-9619-7379b19e6fc1" providerId="ADAL" clId="{51604336-2C9F-41CF-9B79-02A2E27C7E8B}" dt="2026-01-06T14:46:38.703" v="1112" actId="6549"/>
          <ac:spMkLst>
            <pc:docMk/>
            <pc:sldMk cId="1599738281" sldId="274"/>
            <ac:spMk id="4" creationId="{D2505116-8C08-AE7F-BB57-CCAB6BC1EA65}"/>
          </ac:spMkLst>
        </pc:spChg>
      </pc:sldChg>
      <pc:sldChg chg="modSp mod">
        <pc:chgData name="Karina Rask Nordtorp" userId="55206604-2f91-4191-9619-7379b19e6fc1" providerId="ADAL" clId="{51604336-2C9F-41CF-9B79-02A2E27C7E8B}" dt="2026-01-06T14:50:37.524" v="1203" actId="20577"/>
        <pc:sldMkLst>
          <pc:docMk/>
          <pc:sldMk cId="1460107248" sldId="275"/>
        </pc:sldMkLst>
        <pc:spChg chg="mod">
          <ac:chgData name="Karina Rask Nordtorp" userId="55206604-2f91-4191-9619-7379b19e6fc1" providerId="ADAL" clId="{51604336-2C9F-41CF-9B79-02A2E27C7E8B}" dt="2026-01-06T14:50:37.524" v="1203" actId="20577"/>
          <ac:spMkLst>
            <pc:docMk/>
            <pc:sldMk cId="1460107248" sldId="275"/>
            <ac:spMk id="4" creationId="{D2505116-8C08-AE7F-BB57-CCAB6BC1EA65}"/>
          </ac:spMkLst>
        </pc:spChg>
      </pc:sldChg>
      <pc:sldChg chg="modSp mod">
        <pc:chgData name="Karina Rask Nordtorp" userId="55206604-2f91-4191-9619-7379b19e6fc1" providerId="ADAL" clId="{51604336-2C9F-41CF-9B79-02A2E27C7E8B}" dt="2026-01-06T14:28:22" v="877" actId="20577"/>
        <pc:sldMkLst>
          <pc:docMk/>
          <pc:sldMk cId="223006768" sldId="276"/>
        </pc:sldMkLst>
        <pc:spChg chg="mod">
          <ac:chgData name="Karina Rask Nordtorp" userId="55206604-2f91-4191-9619-7379b19e6fc1" providerId="ADAL" clId="{51604336-2C9F-41CF-9B79-02A2E27C7E8B}" dt="2026-01-06T14:20:58.610" v="605" actId="20577"/>
          <ac:spMkLst>
            <pc:docMk/>
            <pc:sldMk cId="223006768" sldId="276"/>
            <ac:spMk id="2" creationId="{07E878CB-329C-3637-5D28-212CA7CDF87B}"/>
          </ac:spMkLst>
        </pc:spChg>
        <pc:spChg chg="mod">
          <ac:chgData name="Karina Rask Nordtorp" userId="55206604-2f91-4191-9619-7379b19e6fc1" providerId="ADAL" clId="{51604336-2C9F-41CF-9B79-02A2E27C7E8B}" dt="2026-01-06T14:28:22" v="877" actId="20577"/>
          <ac:spMkLst>
            <pc:docMk/>
            <pc:sldMk cId="223006768" sldId="276"/>
            <ac:spMk id="4" creationId="{D2505116-8C08-AE7F-BB57-CCAB6BC1EA65}"/>
          </ac:spMkLst>
        </pc:spChg>
      </pc:sldChg>
      <pc:sldChg chg="modSp mod">
        <pc:chgData name="Karina Rask Nordtorp" userId="55206604-2f91-4191-9619-7379b19e6fc1" providerId="ADAL" clId="{51604336-2C9F-41CF-9B79-02A2E27C7E8B}" dt="2026-01-12T14:49:29.887" v="1375" actId="20577"/>
        <pc:sldMkLst>
          <pc:docMk/>
          <pc:sldMk cId="2579273682" sldId="277"/>
        </pc:sldMkLst>
        <pc:spChg chg="mod">
          <ac:chgData name="Karina Rask Nordtorp" userId="55206604-2f91-4191-9619-7379b19e6fc1" providerId="ADAL" clId="{51604336-2C9F-41CF-9B79-02A2E27C7E8B}" dt="2026-01-12T14:49:29.887" v="1375" actId="20577"/>
          <ac:spMkLst>
            <pc:docMk/>
            <pc:sldMk cId="2579273682" sldId="277"/>
            <ac:spMk id="4" creationId="{D2505116-8C08-AE7F-BB57-CCAB6BC1EA65}"/>
          </ac:spMkLst>
        </pc:spChg>
      </pc:sldChg>
      <pc:sldChg chg="addSp delSp modSp new mod">
        <pc:chgData name="Karina Rask Nordtorp" userId="55206604-2f91-4191-9619-7379b19e6fc1" providerId="ADAL" clId="{51604336-2C9F-41CF-9B79-02A2E27C7E8B}" dt="2026-01-06T08:36:17.119" v="87" actId="2085"/>
        <pc:sldMkLst>
          <pc:docMk/>
          <pc:sldMk cId="1752001934" sldId="279"/>
        </pc:sldMkLst>
        <pc:spChg chg="add del mod">
          <ac:chgData name="Karina Rask Nordtorp" userId="55206604-2f91-4191-9619-7379b19e6fc1" providerId="ADAL" clId="{51604336-2C9F-41CF-9B79-02A2E27C7E8B}" dt="2026-01-06T08:36:04.650" v="86" actId="207"/>
          <ac:spMkLst>
            <pc:docMk/>
            <pc:sldMk cId="1752001934" sldId="279"/>
            <ac:spMk id="2" creationId="{28955EA4-6DA4-3547-F950-3E64A042E4FE}"/>
          </ac:spMkLst>
        </pc:spChg>
        <pc:spChg chg="add mod">
          <ac:chgData name="Karina Rask Nordtorp" userId="55206604-2f91-4191-9619-7379b19e6fc1" providerId="ADAL" clId="{51604336-2C9F-41CF-9B79-02A2E27C7E8B}" dt="2026-01-06T08:35:59.691" v="85" actId="207"/>
          <ac:spMkLst>
            <pc:docMk/>
            <pc:sldMk cId="1752001934" sldId="279"/>
            <ac:spMk id="3" creationId="{CCAF0F66-EC6A-A80B-6B8A-3AC42A413C4E}"/>
          </ac:spMkLst>
        </pc:spChg>
        <pc:spChg chg="add mod ord">
          <ac:chgData name="Karina Rask Nordtorp" userId="55206604-2f91-4191-9619-7379b19e6fc1" providerId="ADAL" clId="{51604336-2C9F-41CF-9B79-02A2E27C7E8B}" dt="2026-01-06T08:36:17.119" v="87" actId="2085"/>
          <ac:spMkLst>
            <pc:docMk/>
            <pc:sldMk cId="1752001934" sldId="279"/>
            <ac:spMk id="21" creationId="{DE176C73-5D66-17ED-3597-84EF89571CE9}"/>
          </ac:spMkLst>
        </pc:spChg>
        <pc:picChg chg="add mod">
          <ac:chgData name="Karina Rask Nordtorp" userId="55206604-2f91-4191-9619-7379b19e6fc1" providerId="ADAL" clId="{51604336-2C9F-41CF-9B79-02A2E27C7E8B}" dt="2026-01-06T08:35:30.171" v="80" actId="1036"/>
          <ac:picMkLst>
            <pc:docMk/>
            <pc:sldMk cId="1752001934" sldId="279"/>
            <ac:picMk id="8" creationId="{E40C4ADD-4BDD-4D4E-1361-059079AED9CC}"/>
          </ac:picMkLst>
        </pc:picChg>
        <pc:picChg chg="add mod">
          <ac:chgData name="Karina Rask Nordtorp" userId="55206604-2f91-4191-9619-7379b19e6fc1" providerId="ADAL" clId="{51604336-2C9F-41CF-9B79-02A2E27C7E8B}" dt="2026-01-06T08:27:35.779" v="26" actId="1076"/>
          <ac:picMkLst>
            <pc:docMk/>
            <pc:sldMk cId="1752001934" sldId="279"/>
            <ac:picMk id="12" creationId="{2F64424A-20C7-4A38-F7E1-3BEAC0CCF725}"/>
          </ac:picMkLst>
        </pc:picChg>
        <pc:picChg chg="add mod">
          <ac:chgData name="Karina Rask Nordtorp" userId="55206604-2f91-4191-9619-7379b19e6fc1" providerId="ADAL" clId="{51604336-2C9F-41CF-9B79-02A2E27C7E8B}" dt="2026-01-06T08:33:34.381" v="58" actId="1076"/>
          <ac:picMkLst>
            <pc:docMk/>
            <pc:sldMk cId="1752001934" sldId="279"/>
            <ac:picMk id="20" creationId="{B7F56991-AE50-791D-B2CE-71CCC116F5EA}"/>
          </ac:picMkLst>
        </pc:picChg>
      </pc:sldChg>
      <pc:sldChg chg="modSp new mod">
        <pc:chgData name="Karina Rask Nordtorp" userId="55206604-2f91-4191-9619-7379b19e6fc1" providerId="ADAL" clId="{51604336-2C9F-41CF-9B79-02A2E27C7E8B}" dt="2026-01-06T09:05:02.352" v="474" actId="113"/>
        <pc:sldMkLst>
          <pc:docMk/>
          <pc:sldMk cId="783882265" sldId="280"/>
        </pc:sldMkLst>
        <pc:spChg chg="mod">
          <ac:chgData name="Karina Rask Nordtorp" userId="55206604-2f91-4191-9619-7379b19e6fc1" providerId="ADAL" clId="{51604336-2C9F-41CF-9B79-02A2E27C7E8B}" dt="2026-01-06T08:42:37.980" v="252" actId="20577"/>
          <ac:spMkLst>
            <pc:docMk/>
            <pc:sldMk cId="783882265" sldId="280"/>
            <ac:spMk id="2" creationId="{D0E85825-91F8-3CCD-C50B-18E8E2919592}"/>
          </ac:spMkLst>
        </pc:spChg>
        <pc:spChg chg="mod">
          <ac:chgData name="Karina Rask Nordtorp" userId="55206604-2f91-4191-9619-7379b19e6fc1" providerId="ADAL" clId="{51604336-2C9F-41CF-9B79-02A2E27C7E8B}" dt="2026-01-06T09:05:02.352" v="474" actId="113"/>
          <ac:spMkLst>
            <pc:docMk/>
            <pc:sldMk cId="783882265" sldId="280"/>
            <ac:spMk id="3" creationId="{66DAD97B-0619-8410-DEFA-795E6E7FFD6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CAE1A-4B47-4496-BBBD-C1985A439F4C}" type="datetimeFigureOut">
              <a:rPr lang="da-DK" smtClean="0"/>
              <a:t>19-01-2026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21F19-A84D-4D08-A4CB-EBF184422566}" type="slidenum">
              <a:rPr lang="da-DK" smtClean="0"/>
              <a:t>‹nr.›</a:t>
            </a:fld>
            <a:endParaRPr lang="da-DK"/>
          </a:p>
        </p:txBody>
      </p:sp>
    </p:spTree>
    <p:extLst>
      <p:ext uri="{BB962C8B-B14F-4D97-AF65-F5344CB8AC3E}">
        <p14:creationId xmlns:p14="http://schemas.microsoft.com/office/powerpoint/2010/main" val="243215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Lene</a:t>
            </a:r>
          </a:p>
        </p:txBody>
      </p:sp>
      <p:sp>
        <p:nvSpPr>
          <p:cNvPr id="4" name="Pladsholder til slidenummer 3"/>
          <p:cNvSpPr>
            <a:spLocks noGrp="1"/>
          </p:cNvSpPr>
          <p:nvPr>
            <p:ph type="sldNum" sz="quarter" idx="5"/>
          </p:nvPr>
        </p:nvSpPr>
        <p:spPr/>
        <p:txBody>
          <a:bodyPr/>
          <a:lstStyle/>
          <a:p>
            <a:fld id="{F3721F19-A84D-4D08-A4CB-EBF184422566}" type="slidenum">
              <a:rPr lang="da-DK" smtClean="0"/>
              <a:t>2</a:t>
            </a:fld>
            <a:endParaRPr lang="da-DK"/>
          </a:p>
        </p:txBody>
      </p:sp>
    </p:spTree>
    <p:extLst>
      <p:ext uri="{BB962C8B-B14F-4D97-AF65-F5344CB8AC3E}">
        <p14:creationId xmlns:p14="http://schemas.microsoft.com/office/powerpoint/2010/main" val="3671791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Karina</a:t>
            </a:r>
          </a:p>
        </p:txBody>
      </p:sp>
      <p:sp>
        <p:nvSpPr>
          <p:cNvPr id="4" name="Pladsholder til slidenummer 3"/>
          <p:cNvSpPr>
            <a:spLocks noGrp="1"/>
          </p:cNvSpPr>
          <p:nvPr>
            <p:ph type="sldNum" sz="quarter" idx="5"/>
          </p:nvPr>
        </p:nvSpPr>
        <p:spPr/>
        <p:txBody>
          <a:bodyPr/>
          <a:lstStyle/>
          <a:p>
            <a:fld id="{F3721F19-A84D-4D08-A4CB-EBF184422566}" type="slidenum">
              <a:rPr lang="da-DK" smtClean="0"/>
              <a:t>12</a:t>
            </a:fld>
            <a:endParaRPr lang="da-DK"/>
          </a:p>
        </p:txBody>
      </p:sp>
    </p:spTree>
    <p:extLst>
      <p:ext uri="{BB962C8B-B14F-4D97-AF65-F5344CB8AC3E}">
        <p14:creationId xmlns:p14="http://schemas.microsoft.com/office/powerpoint/2010/main" val="2631829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Karina</a:t>
            </a:r>
          </a:p>
        </p:txBody>
      </p:sp>
      <p:sp>
        <p:nvSpPr>
          <p:cNvPr id="4" name="Pladsholder til slidenummer 3"/>
          <p:cNvSpPr>
            <a:spLocks noGrp="1"/>
          </p:cNvSpPr>
          <p:nvPr>
            <p:ph type="sldNum" sz="quarter" idx="5"/>
          </p:nvPr>
        </p:nvSpPr>
        <p:spPr/>
        <p:txBody>
          <a:bodyPr/>
          <a:lstStyle/>
          <a:p>
            <a:fld id="{F3721F19-A84D-4D08-A4CB-EBF184422566}" type="slidenum">
              <a:rPr lang="da-DK" smtClean="0"/>
              <a:t>13</a:t>
            </a:fld>
            <a:endParaRPr lang="da-DK"/>
          </a:p>
        </p:txBody>
      </p:sp>
    </p:spTree>
    <p:extLst>
      <p:ext uri="{BB962C8B-B14F-4D97-AF65-F5344CB8AC3E}">
        <p14:creationId xmlns:p14="http://schemas.microsoft.com/office/powerpoint/2010/main" val="4072220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Karina</a:t>
            </a:r>
          </a:p>
        </p:txBody>
      </p:sp>
      <p:sp>
        <p:nvSpPr>
          <p:cNvPr id="4" name="Pladsholder til slidenummer 3"/>
          <p:cNvSpPr>
            <a:spLocks noGrp="1"/>
          </p:cNvSpPr>
          <p:nvPr>
            <p:ph type="sldNum" sz="quarter" idx="5"/>
          </p:nvPr>
        </p:nvSpPr>
        <p:spPr/>
        <p:txBody>
          <a:bodyPr/>
          <a:lstStyle/>
          <a:p>
            <a:fld id="{F3721F19-A84D-4D08-A4CB-EBF184422566}" type="slidenum">
              <a:rPr lang="da-DK" smtClean="0"/>
              <a:t>14</a:t>
            </a:fld>
            <a:endParaRPr lang="da-DK"/>
          </a:p>
        </p:txBody>
      </p:sp>
    </p:spTree>
    <p:extLst>
      <p:ext uri="{BB962C8B-B14F-4D97-AF65-F5344CB8AC3E}">
        <p14:creationId xmlns:p14="http://schemas.microsoft.com/office/powerpoint/2010/main" val="1184159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Sidsel</a:t>
            </a:r>
          </a:p>
        </p:txBody>
      </p:sp>
      <p:sp>
        <p:nvSpPr>
          <p:cNvPr id="4" name="Pladsholder til slidenummer 3"/>
          <p:cNvSpPr>
            <a:spLocks noGrp="1"/>
          </p:cNvSpPr>
          <p:nvPr>
            <p:ph type="sldNum" sz="quarter" idx="5"/>
          </p:nvPr>
        </p:nvSpPr>
        <p:spPr/>
        <p:txBody>
          <a:bodyPr/>
          <a:lstStyle/>
          <a:p>
            <a:fld id="{F3721F19-A84D-4D08-A4CB-EBF184422566}" type="slidenum">
              <a:rPr lang="da-DK" smtClean="0"/>
              <a:t>15</a:t>
            </a:fld>
            <a:endParaRPr lang="da-DK"/>
          </a:p>
        </p:txBody>
      </p:sp>
    </p:spTree>
    <p:extLst>
      <p:ext uri="{BB962C8B-B14F-4D97-AF65-F5344CB8AC3E}">
        <p14:creationId xmlns:p14="http://schemas.microsoft.com/office/powerpoint/2010/main" val="3267538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Sidsel</a:t>
            </a:r>
          </a:p>
        </p:txBody>
      </p:sp>
      <p:sp>
        <p:nvSpPr>
          <p:cNvPr id="4" name="Pladsholder til slidenummer 3"/>
          <p:cNvSpPr>
            <a:spLocks noGrp="1"/>
          </p:cNvSpPr>
          <p:nvPr>
            <p:ph type="sldNum" sz="quarter" idx="5"/>
          </p:nvPr>
        </p:nvSpPr>
        <p:spPr/>
        <p:txBody>
          <a:bodyPr/>
          <a:lstStyle/>
          <a:p>
            <a:fld id="{F3721F19-A84D-4D08-A4CB-EBF184422566}" type="slidenum">
              <a:rPr lang="da-DK" smtClean="0"/>
              <a:t>16</a:t>
            </a:fld>
            <a:endParaRPr lang="da-DK"/>
          </a:p>
        </p:txBody>
      </p:sp>
    </p:spTree>
    <p:extLst>
      <p:ext uri="{BB962C8B-B14F-4D97-AF65-F5344CB8AC3E}">
        <p14:creationId xmlns:p14="http://schemas.microsoft.com/office/powerpoint/2010/main" val="3164597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Sidsel</a:t>
            </a:r>
          </a:p>
        </p:txBody>
      </p:sp>
      <p:sp>
        <p:nvSpPr>
          <p:cNvPr id="4" name="Pladsholder til slidenummer 3"/>
          <p:cNvSpPr>
            <a:spLocks noGrp="1"/>
          </p:cNvSpPr>
          <p:nvPr>
            <p:ph type="sldNum" sz="quarter" idx="5"/>
          </p:nvPr>
        </p:nvSpPr>
        <p:spPr/>
        <p:txBody>
          <a:bodyPr/>
          <a:lstStyle/>
          <a:p>
            <a:fld id="{F3721F19-A84D-4D08-A4CB-EBF184422566}" type="slidenum">
              <a:rPr lang="da-DK" smtClean="0"/>
              <a:t>17</a:t>
            </a:fld>
            <a:endParaRPr lang="da-DK"/>
          </a:p>
        </p:txBody>
      </p:sp>
    </p:spTree>
    <p:extLst>
      <p:ext uri="{BB962C8B-B14F-4D97-AF65-F5344CB8AC3E}">
        <p14:creationId xmlns:p14="http://schemas.microsoft.com/office/powerpoint/2010/main" val="2688457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Sidsel</a:t>
            </a:r>
          </a:p>
        </p:txBody>
      </p:sp>
      <p:sp>
        <p:nvSpPr>
          <p:cNvPr id="4" name="Pladsholder til slidenummer 3"/>
          <p:cNvSpPr>
            <a:spLocks noGrp="1"/>
          </p:cNvSpPr>
          <p:nvPr>
            <p:ph type="sldNum" sz="quarter" idx="5"/>
          </p:nvPr>
        </p:nvSpPr>
        <p:spPr/>
        <p:txBody>
          <a:bodyPr/>
          <a:lstStyle/>
          <a:p>
            <a:fld id="{F3721F19-A84D-4D08-A4CB-EBF184422566}" type="slidenum">
              <a:rPr lang="da-DK" smtClean="0"/>
              <a:t>18</a:t>
            </a:fld>
            <a:endParaRPr lang="da-DK"/>
          </a:p>
        </p:txBody>
      </p:sp>
    </p:spTree>
    <p:extLst>
      <p:ext uri="{BB962C8B-B14F-4D97-AF65-F5344CB8AC3E}">
        <p14:creationId xmlns:p14="http://schemas.microsoft.com/office/powerpoint/2010/main" val="2638836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Sidsel</a:t>
            </a:r>
          </a:p>
        </p:txBody>
      </p:sp>
      <p:sp>
        <p:nvSpPr>
          <p:cNvPr id="4" name="Pladsholder til slidenummer 3"/>
          <p:cNvSpPr>
            <a:spLocks noGrp="1"/>
          </p:cNvSpPr>
          <p:nvPr>
            <p:ph type="sldNum" sz="quarter" idx="5"/>
          </p:nvPr>
        </p:nvSpPr>
        <p:spPr/>
        <p:txBody>
          <a:bodyPr/>
          <a:lstStyle/>
          <a:p>
            <a:fld id="{F3721F19-A84D-4D08-A4CB-EBF184422566}" type="slidenum">
              <a:rPr lang="da-DK" smtClean="0"/>
              <a:t>19</a:t>
            </a:fld>
            <a:endParaRPr lang="da-DK"/>
          </a:p>
        </p:txBody>
      </p:sp>
    </p:spTree>
    <p:extLst>
      <p:ext uri="{BB962C8B-B14F-4D97-AF65-F5344CB8AC3E}">
        <p14:creationId xmlns:p14="http://schemas.microsoft.com/office/powerpoint/2010/main" val="3344087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BKH</a:t>
            </a:r>
          </a:p>
          <a:p>
            <a:r>
              <a:rPr lang="da-DK"/>
              <a:t>Lone</a:t>
            </a:r>
          </a:p>
          <a:p>
            <a:r>
              <a:rPr lang="da-DK"/>
              <a:t>Sidsel</a:t>
            </a:r>
          </a:p>
          <a:p>
            <a:r>
              <a:rPr lang="da-DK"/>
              <a:t>Louise</a:t>
            </a:r>
          </a:p>
        </p:txBody>
      </p:sp>
      <p:sp>
        <p:nvSpPr>
          <p:cNvPr id="4" name="Pladsholder til slidenummer 3"/>
          <p:cNvSpPr>
            <a:spLocks noGrp="1"/>
          </p:cNvSpPr>
          <p:nvPr>
            <p:ph type="sldNum" sz="quarter" idx="5"/>
          </p:nvPr>
        </p:nvSpPr>
        <p:spPr/>
        <p:txBody>
          <a:bodyPr/>
          <a:lstStyle/>
          <a:p>
            <a:fld id="{F3721F19-A84D-4D08-A4CB-EBF184422566}" type="slidenum">
              <a:rPr lang="da-DK" smtClean="0"/>
              <a:t>20</a:t>
            </a:fld>
            <a:endParaRPr lang="da-DK"/>
          </a:p>
        </p:txBody>
      </p:sp>
    </p:spTree>
    <p:extLst>
      <p:ext uri="{BB962C8B-B14F-4D97-AF65-F5344CB8AC3E}">
        <p14:creationId xmlns:p14="http://schemas.microsoft.com/office/powerpoint/2010/main" val="1035277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Lene</a:t>
            </a:r>
          </a:p>
        </p:txBody>
      </p:sp>
      <p:sp>
        <p:nvSpPr>
          <p:cNvPr id="4" name="Pladsholder til slidenummer 3"/>
          <p:cNvSpPr>
            <a:spLocks noGrp="1"/>
          </p:cNvSpPr>
          <p:nvPr>
            <p:ph type="sldNum" sz="quarter" idx="5"/>
          </p:nvPr>
        </p:nvSpPr>
        <p:spPr/>
        <p:txBody>
          <a:bodyPr/>
          <a:lstStyle/>
          <a:p>
            <a:fld id="{F3721F19-A84D-4D08-A4CB-EBF184422566}" type="slidenum">
              <a:rPr lang="da-DK" smtClean="0"/>
              <a:t>3</a:t>
            </a:fld>
            <a:endParaRPr lang="da-DK"/>
          </a:p>
        </p:txBody>
      </p:sp>
    </p:spTree>
    <p:extLst>
      <p:ext uri="{BB962C8B-B14F-4D97-AF65-F5344CB8AC3E}">
        <p14:creationId xmlns:p14="http://schemas.microsoft.com/office/powerpoint/2010/main" val="402850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Lene</a:t>
            </a:r>
          </a:p>
        </p:txBody>
      </p:sp>
      <p:sp>
        <p:nvSpPr>
          <p:cNvPr id="4" name="Pladsholder til slidenummer 3"/>
          <p:cNvSpPr>
            <a:spLocks noGrp="1"/>
          </p:cNvSpPr>
          <p:nvPr>
            <p:ph type="sldNum" sz="quarter" idx="5"/>
          </p:nvPr>
        </p:nvSpPr>
        <p:spPr/>
        <p:txBody>
          <a:bodyPr/>
          <a:lstStyle/>
          <a:p>
            <a:fld id="{F3721F19-A84D-4D08-A4CB-EBF184422566}" type="slidenum">
              <a:rPr lang="da-DK" smtClean="0"/>
              <a:t>4</a:t>
            </a:fld>
            <a:endParaRPr lang="da-DK"/>
          </a:p>
        </p:txBody>
      </p:sp>
    </p:spTree>
    <p:extLst>
      <p:ext uri="{BB962C8B-B14F-4D97-AF65-F5344CB8AC3E}">
        <p14:creationId xmlns:p14="http://schemas.microsoft.com/office/powerpoint/2010/main" val="1256475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Lene</a:t>
            </a:r>
          </a:p>
        </p:txBody>
      </p:sp>
      <p:sp>
        <p:nvSpPr>
          <p:cNvPr id="4" name="Pladsholder til slidenummer 3"/>
          <p:cNvSpPr>
            <a:spLocks noGrp="1"/>
          </p:cNvSpPr>
          <p:nvPr>
            <p:ph type="sldNum" sz="quarter" idx="5"/>
          </p:nvPr>
        </p:nvSpPr>
        <p:spPr/>
        <p:txBody>
          <a:bodyPr/>
          <a:lstStyle/>
          <a:p>
            <a:fld id="{F3721F19-A84D-4D08-A4CB-EBF184422566}" type="slidenum">
              <a:rPr lang="da-DK" smtClean="0"/>
              <a:t>5</a:t>
            </a:fld>
            <a:endParaRPr lang="da-DK"/>
          </a:p>
        </p:txBody>
      </p:sp>
    </p:spTree>
    <p:extLst>
      <p:ext uri="{BB962C8B-B14F-4D97-AF65-F5344CB8AC3E}">
        <p14:creationId xmlns:p14="http://schemas.microsoft.com/office/powerpoint/2010/main" val="141524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Lene</a:t>
            </a:r>
          </a:p>
        </p:txBody>
      </p:sp>
      <p:sp>
        <p:nvSpPr>
          <p:cNvPr id="4" name="Pladsholder til slidenummer 3"/>
          <p:cNvSpPr>
            <a:spLocks noGrp="1"/>
          </p:cNvSpPr>
          <p:nvPr>
            <p:ph type="sldNum" sz="quarter" idx="5"/>
          </p:nvPr>
        </p:nvSpPr>
        <p:spPr/>
        <p:txBody>
          <a:bodyPr/>
          <a:lstStyle/>
          <a:p>
            <a:fld id="{F3721F19-A84D-4D08-A4CB-EBF184422566}" type="slidenum">
              <a:rPr lang="da-DK" smtClean="0"/>
              <a:t>6</a:t>
            </a:fld>
            <a:endParaRPr lang="da-DK"/>
          </a:p>
        </p:txBody>
      </p:sp>
    </p:spTree>
    <p:extLst>
      <p:ext uri="{BB962C8B-B14F-4D97-AF65-F5344CB8AC3E}">
        <p14:creationId xmlns:p14="http://schemas.microsoft.com/office/powerpoint/2010/main" val="176430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Lene</a:t>
            </a:r>
          </a:p>
        </p:txBody>
      </p:sp>
      <p:sp>
        <p:nvSpPr>
          <p:cNvPr id="4" name="Pladsholder til slidenummer 3"/>
          <p:cNvSpPr>
            <a:spLocks noGrp="1"/>
          </p:cNvSpPr>
          <p:nvPr>
            <p:ph type="sldNum" sz="quarter" idx="5"/>
          </p:nvPr>
        </p:nvSpPr>
        <p:spPr/>
        <p:txBody>
          <a:bodyPr/>
          <a:lstStyle/>
          <a:p>
            <a:fld id="{F3721F19-A84D-4D08-A4CB-EBF184422566}" type="slidenum">
              <a:rPr lang="da-DK" smtClean="0"/>
              <a:t>7</a:t>
            </a:fld>
            <a:endParaRPr lang="da-DK"/>
          </a:p>
        </p:txBody>
      </p:sp>
    </p:spTree>
    <p:extLst>
      <p:ext uri="{BB962C8B-B14F-4D97-AF65-F5344CB8AC3E}">
        <p14:creationId xmlns:p14="http://schemas.microsoft.com/office/powerpoint/2010/main" val="3029129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Karina</a:t>
            </a:r>
          </a:p>
        </p:txBody>
      </p:sp>
      <p:sp>
        <p:nvSpPr>
          <p:cNvPr id="4" name="Pladsholder til slidenummer 3"/>
          <p:cNvSpPr>
            <a:spLocks noGrp="1"/>
          </p:cNvSpPr>
          <p:nvPr>
            <p:ph type="sldNum" sz="quarter" idx="5"/>
          </p:nvPr>
        </p:nvSpPr>
        <p:spPr/>
        <p:txBody>
          <a:bodyPr/>
          <a:lstStyle/>
          <a:p>
            <a:fld id="{F3721F19-A84D-4D08-A4CB-EBF184422566}" type="slidenum">
              <a:rPr lang="da-DK" smtClean="0"/>
              <a:t>8</a:t>
            </a:fld>
            <a:endParaRPr lang="da-DK"/>
          </a:p>
        </p:txBody>
      </p:sp>
    </p:spTree>
    <p:extLst>
      <p:ext uri="{BB962C8B-B14F-4D97-AF65-F5344CB8AC3E}">
        <p14:creationId xmlns:p14="http://schemas.microsoft.com/office/powerpoint/2010/main" val="3740522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Karina</a:t>
            </a:r>
          </a:p>
        </p:txBody>
      </p:sp>
      <p:sp>
        <p:nvSpPr>
          <p:cNvPr id="4" name="Pladsholder til slidenummer 3"/>
          <p:cNvSpPr>
            <a:spLocks noGrp="1"/>
          </p:cNvSpPr>
          <p:nvPr>
            <p:ph type="sldNum" sz="quarter" idx="5"/>
          </p:nvPr>
        </p:nvSpPr>
        <p:spPr/>
        <p:txBody>
          <a:bodyPr/>
          <a:lstStyle/>
          <a:p>
            <a:fld id="{F3721F19-A84D-4D08-A4CB-EBF184422566}" type="slidenum">
              <a:rPr lang="da-DK" smtClean="0"/>
              <a:t>10</a:t>
            </a:fld>
            <a:endParaRPr lang="da-DK"/>
          </a:p>
        </p:txBody>
      </p:sp>
    </p:spTree>
    <p:extLst>
      <p:ext uri="{BB962C8B-B14F-4D97-AF65-F5344CB8AC3E}">
        <p14:creationId xmlns:p14="http://schemas.microsoft.com/office/powerpoint/2010/main" val="377705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Karina</a:t>
            </a:r>
          </a:p>
        </p:txBody>
      </p:sp>
      <p:sp>
        <p:nvSpPr>
          <p:cNvPr id="4" name="Pladsholder til slidenummer 3"/>
          <p:cNvSpPr>
            <a:spLocks noGrp="1"/>
          </p:cNvSpPr>
          <p:nvPr>
            <p:ph type="sldNum" sz="quarter" idx="5"/>
          </p:nvPr>
        </p:nvSpPr>
        <p:spPr/>
        <p:txBody>
          <a:bodyPr/>
          <a:lstStyle/>
          <a:p>
            <a:fld id="{F3721F19-A84D-4D08-A4CB-EBF184422566}" type="slidenum">
              <a:rPr lang="da-DK" smtClean="0"/>
              <a:t>11</a:t>
            </a:fld>
            <a:endParaRPr lang="da-DK"/>
          </a:p>
        </p:txBody>
      </p:sp>
    </p:spTree>
    <p:extLst>
      <p:ext uri="{BB962C8B-B14F-4D97-AF65-F5344CB8AC3E}">
        <p14:creationId xmlns:p14="http://schemas.microsoft.com/office/powerpoint/2010/main" val="3962455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31B21-FA29-4BCF-5281-08D73CE06E58}"/>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3660BEF-DBBD-A426-7276-8D25A1B2A8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04ECB18-F307-5102-B655-9058114E532B}"/>
              </a:ext>
            </a:extLst>
          </p:cNvPr>
          <p:cNvSpPr>
            <a:spLocks noGrp="1"/>
          </p:cNvSpPr>
          <p:nvPr>
            <p:ph type="dt" sz="half" idx="10"/>
          </p:nvPr>
        </p:nvSpPr>
        <p:spPr/>
        <p:txBody>
          <a:bodyPr/>
          <a:lstStyle/>
          <a:p>
            <a:fld id="{D7D390E7-2489-47F9-9057-5D8C604FD093}" type="datetimeFigureOut">
              <a:rPr lang="da-DK" smtClean="0"/>
              <a:t>19-01-2026</a:t>
            </a:fld>
            <a:endParaRPr lang="da-DK"/>
          </a:p>
        </p:txBody>
      </p:sp>
      <p:sp>
        <p:nvSpPr>
          <p:cNvPr id="5" name="Pladsholder til sidefod 4">
            <a:extLst>
              <a:ext uri="{FF2B5EF4-FFF2-40B4-BE49-F238E27FC236}">
                <a16:creationId xmlns:a16="http://schemas.microsoft.com/office/drawing/2014/main" id="{F33CDB8A-7F0A-946E-F1A3-4448472B4D3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B2099A1-95E0-4FC5-DE01-6C3113E15729}"/>
              </a:ext>
            </a:extLst>
          </p:cNvPr>
          <p:cNvSpPr>
            <a:spLocks noGrp="1"/>
          </p:cNvSpPr>
          <p:nvPr>
            <p:ph type="sldNum" sz="quarter" idx="12"/>
          </p:nvPr>
        </p:nvSpPr>
        <p:spPr/>
        <p:txBody>
          <a:bodyPr/>
          <a:lstStyle/>
          <a:p>
            <a:fld id="{96F2372B-FA40-438D-8C07-5C279C806AEE}" type="slidenum">
              <a:rPr lang="da-DK" smtClean="0"/>
              <a:t>‹nr.›</a:t>
            </a:fld>
            <a:endParaRPr lang="da-DK"/>
          </a:p>
        </p:txBody>
      </p:sp>
    </p:spTree>
    <p:extLst>
      <p:ext uri="{BB962C8B-B14F-4D97-AF65-F5344CB8AC3E}">
        <p14:creationId xmlns:p14="http://schemas.microsoft.com/office/powerpoint/2010/main" val="3133233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31E33B-A631-7599-6698-327C2B4F4EDC}"/>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588AEA4C-D3A1-A00F-BF08-2DA0EE6F4DA4}"/>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9AECDB4-7486-9BAE-50DF-41256C0D2A60}"/>
              </a:ext>
            </a:extLst>
          </p:cNvPr>
          <p:cNvSpPr>
            <a:spLocks noGrp="1"/>
          </p:cNvSpPr>
          <p:nvPr>
            <p:ph type="dt" sz="half" idx="10"/>
          </p:nvPr>
        </p:nvSpPr>
        <p:spPr/>
        <p:txBody>
          <a:bodyPr/>
          <a:lstStyle/>
          <a:p>
            <a:fld id="{D7D390E7-2489-47F9-9057-5D8C604FD093}" type="datetimeFigureOut">
              <a:rPr lang="da-DK" smtClean="0"/>
              <a:t>19-01-2026</a:t>
            </a:fld>
            <a:endParaRPr lang="da-DK"/>
          </a:p>
        </p:txBody>
      </p:sp>
      <p:sp>
        <p:nvSpPr>
          <p:cNvPr id="5" name="Pladsholder til sidefod 4">
            <a:extLst>
              <a:ext uri="{FF2B5EF4-FFF2-40B4-BE49-F238E27FC236}">
                <a16:creationId xmlns:a16="http://schemas.microsoft.com/office/drawing/2014/main" id="{0F218E4E-EB3C-4F1D-4EDD-EBDE2C37EC2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9F3074A-A0DE-FC96-AFCD-D08249F1975D}"/>
              </a:ext>
            </a:extLst>
          </p:cNvPr>
          <p:cNvSpPr>
            <a:spLocks noGrp="1"/>
          </p:cNvSpPr>
          <p:nvPr>
            <p:ph type="sldNum" sz="quarter" idx="12"/>
          </p:nvPr>
        </p:nvSpPr>
        <p:spPr/>
        <p:txBody>
          <a:bodyPr/>
          <a:lstStyle/>
          <a:p>
            <a:fld id="{96F2372B-FA40-438D-8C07-5C279C806AEE}" type="slidenum">
              <a:rPr lang="da-DK" smtClean="0"/>
              <a:t>‹nr.›</a:t>
            </a:fld>
            <a:endParaRPr lang="da-DK"/>
          </a:p>
        </p:txBody>
      </p:sp>
    </p:spTree>
    <p:extLst>
      <p:ext uri="{BB962C8B-B14F-4D97-AF65-F5344CB8AC3E}">
        <p14:creationId xmlns:p14="http://schemas.microsoft.com/office/powerpoint/2010/main" val="2628290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39E3BC36-6F3E-07B7-49DE-3156213D2734}"/>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9F3E19CD-48C3-BB0A-C1CB-23E2CBD0AD7B}"/>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F5EFCE-1D6E-4C48-338C-7B145CBBE838}"/>
              </a:ext>
            </a:extLst>
          </p:cNvPr>
          <p:cNvSpPr>
            <a:spLocks noGrp="1"/>
          </p:cNvSpPr>
          <p:nvPr>
            <p:ph type="dt" sz="half" idx="10"/>
          </p:nvPr>
        </p:nvSpPr>
        <p:spPr/>
        <p:txBody>
          <a:bodyPr/>
          <a:lstStyle/>
          <a:p>
            <a:fld id="{D7D390E7-2489-47F9-9057-5D8C604FD093}" type="datetimeFigureOut">
              <a:rPr lang="da-DK" smtClean="0"/>
              <a:t>19-01-2026</a:t>
            </a:fld>
            <a:endParaRPr lang="da-DK"/>
          </a:p>
        </p:txBody>
      </p:sp>
      <p:sp>
        <p:nvSpPr>
          <p:cNvPr id="5" name="Pladsholder til sidefod 4">
            <a:extLst>
              <a:ext uri="{FF2B5EF4-FFF2-40B4-BE49-F238E27FC236}">
                <a16:creationId xmlns:a16="http://schemas.microsoft.com/office/drawing/2014/main" id="{77CCC686-5C2C-6901-D31A-C654E991488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EF55F3E-9A54-F7FB-A653-2AA0D099A989}"/>
              </a:ext>
            </a:extLst>
          </p:cNvPr>
          <p:cNvSpPr>
            <a:spLocks noGrp="1"/>
          </p:cNvSpPr>
          <p:nvPr>
            <p:ph type="sldNum" sz="quarter" idx="12"/>
          </p:nvPr>
        </p:nvSpPr>
        <p:spPr/>
        <p:txBody>
          <a:bodyPr/>
          <a:lstStyle/>
          <a:p>
            <a:fld id="{96F2372B-FA40-438D-8C07-5C279C806AEE}" type="slidenum">
              <a:rPr lang="da-DK" smtClean="0"/>
              <a:t>‹nr.›</a:t>
            </a:fld>
            <a:endParaRPr lang="da-DK"/>
          </a:p>
        </p:txBody>
      </p:sp>
    </p:spTree>
    <p:extLst>
      <p:ext uri="{BB962C8B-B14F-4D97-AF65-F5344CB8AC3E}">
        <p14:creationId xmlns:p14="http://schemas.microsoft.com/office/powerpoint/2010/main" val="10285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100896-07D1-B843-4BBB-8B1644F2D76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84360AB-5F7D-EA35-3D4E-CDA03D485F50}"/>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085FD45-D260-31F3-606F-761CA201D86E}"/>
              </a:ext>
            </a:extLst>
          </p:cNvPr>
          <p:cNvSpPr>
            <a:spLocks noGrp="1"/>
          </p:cNvSpPr>
          <p:nvPr>
            <p:ph type="dt" sz="half" idx="10"/>
          </p:nvPr>
        </p:nvSpPr>
        <p:spPr/>
        <p:txBody>
          <a:bodyPr/>
          <a:lstStyle/>
          <a:p>
            <a:fld id="{D7D390E7-2489-47F9-9057-5D8C604FD093}" type="datetimeFigureOut">
              <a:rPr lang="da-DK" smtClean="0"/>
              <a:t>19-01-2026</a:t>
            </a:fld>
            <a:endParaRPr lang="da-DK"/>
          </a:p>
        </p:txBody>
      </p:sp>
      <p:sp>
        <p:nvSpPr>
          <p:cNvPr id="5" name="Pladsholder til sidefod 4">
            <a:extLst>
              <a:ext uri="{FF2B5EF4-FFF2-40B4-BE49-F238E27FC236}">
                <a16:creationId xmlns:a16="http://schemas.microsoft.com/office/drawing/2014/main" id="{E8CD29FF-8C38-E48E-E099-80B9241B793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9B5C500-6549-8990-8240-A4B8959CC6C0}"/>
              </a:ext>
            </a:extLst>
          </p:cNvPr>
          <p:cNvSpPr>
            <a:spLocks noGrp="1"/>
          </p:cNvSpPr>
          <p:nvPr>
            <p:ph type="sldNum" sz="quarter" idx="12"/>
          </p:nvPr>
        </p:nvSpPr>
        <p:spPr/>
        <p:txBody>
          <a:bodyPr/>
          <a:lstStyle/>
          <a:p>
            <a:fld id="{96F2372B-FA40-438D-8C07-5C279C806AEE}" type="slidenum">
              <a:rPr lang="da-DK" smtClean="0"/>
              <a:t>‹nr.›</a:t>
            </a:fld>
            <a:endParaRPr lang="da-DK"/>
          </a:p>
        </p:txBody>
      </p:sp>
    </p:spTree>
    <p:extLst>
      <p:ext uri="{BB962C8B-B14F-4D97-AF65-F5344CB8AC3E}">
        <p14:creationId xmlns:p14="http://schemas.microsoft.com/office/powerpoint/2010/main" val="326294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259DE-2522-3416-ED94-C541F5BD6D8E}"/>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E1845F0-1FC8-9122-1191-31A95FA802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82373C22-C827-E6B5-9736-B1E5676DFC1F}"/>
              </a:ext>
            </a:extLst>
          </p:cNvPr>
          <p:cNvSpPr>
            <a:spLocks noGrp="1"/>
          </p:cNvSpPr>
          <p:nvPr>
            <p:ph type="dt" sz="half" idx="10"/>
          </p:nvPr>
        </p:nvSpPr>
        <p:spPr/>
        <p:txBody>
          <a:bodyPr/>
          <a:lstStyle/>
          <a:p>
            <a:fld id="{D7D390E7-2489-47F9-9057-5D8C604FD093}" type="datetimeFigureOut">
              <a:rPr lang="da-DK" smtClean="0"/>
              <a:t>19-01-2026</a:t>
            </a:fld>
            <a:endParaRPr lang="da-DK"/>
          </a:p>
        </p:txBody>
      </p:sp>
      <p:sp>
        <p:nvSpPr>
          <p:cNvPr id="5" name="Pladsholder til sidefod 4">
            <a:extLst>
              <a:ext uri="{FF2B5EF4-FFF2-40B4-BE49-F238E27FC236}">
                <a16:creationId xmlns:a16="http://schemas.microsoft.com/office/drawing/2014/main" id="{AB17CC37-6FD0-3C4E-FC66-7B0268DDCB0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AE20B67-28B8-2317-9D9A-A518076113A0}"/>
              </a:ext>
            </a:extLst>
          </p:cNvPr>
          <p:cNvSpPr>
            <a:spLocks noGrp="1"/>
          </p:cNvSpPr>
          <p:nvPr>
            <p:ph type="sldNum" sz="quarter" idx="12"/>
          </p:nvPr>
        </p:nvSpPr>
        <p:spPr/>
        <p:txBody>
          <a:bodyPr/>
          <a:lstStyle/>
          <a:p>
            <a:fld id="{96F2372B-FA40-438D-8C07-5C279C806AEE}" type="slidenum">
              <a:rPr lang="da-DK" smtClean="0"/>
              <a:t>‹nr.›</a:t>
            </a:fld>
            <a:endParaRPr lang="da-DK"/>
          </a:p>
        </p:txBody>
      </p:sp>
    </p:spTree>
    <p:extLst>
      <p:ext uri="{BB962C8B-B14F-4D97-AF65-F5344CB8AC3E}">
        <p14:creationId xmlns:p14="http://schemas.microsoft.com/office/powerpoint/2010/main" val="4061653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F8023-D616-BFEC-2567-1ED1DE4D00C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949ECC6-2C63-EB96-D79A-1614F91C7A9E}"/>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79E9CDD-E88F-1BE2-31DE-D93102A88C47}"/>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2F3BBF74-586D-CC6B-1761-B79ACD22D2D1}"/>
              </a:ext>
            </a:extLst>
          </p:cNvPr>
          <p:cNvSpPr>
            <a:spLocks noGrp="1"/>
          </p:cNvSpPr>
          <p:nvPr>
            <p:ph type="dt" sz="half" idx="10"/>
          </p:nvPr>
        </p:nvSpPr>
        <p:spPr/>
        <p:txBody>
          <a:bodyPr/>
          <a:lstStyle/>
          <a:p>
            <a:fld id="{D7D390E7-2489-47F9-9057-5D8C604FD093}" type="datetimeFigureOut">
              <a:rPr lang="da-DK" smtClean="0"/>
              <a:t>19-01-2026</a:t>
            </a:fld>
            <a:endParaRPr lang="da-DK"/>
          </a:p>
        </p:txBody>
      </p:sp>
      <p:sp>
        <p:nvSpPr>
          <p:cNvPr id="6" name="Pladsholder til sidefod 5">
            <a:extLst>
              <a:ext uri="{FF2B5EF4-FFF2-40B4-BE49-F238E27FC236}">
                <a16:creationId xmlns:a16="http://schemas.microsoft.com/office/drawing/2014/main" id="{4214A3CF-AC7A-4449-42F6-4A6E5907089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FFF146F-8C29-51CD-3B1B-501F6AF5AA7F}"/>
              </a:ext>
            </a:extLst>
          </p:cNvPr>
          <p:cNvSpPr>
            <a:spLocks noGrp="1"/>
          </p:cNvSpPr>
          <p:nvPr>
            <p:ph type="sldNum" sz="quarter" idx="12"/>
          </p:nvPr>
        </p:nvSpPr>
        <p:spPr/>
        <p:txBody>
          <a:bodyPr/>
          <a:lstStyle/>
          <a:p>
            <a:fld id="{96F2372B-FA40-438D-8C07-5C279C806AEE}" type="slidenum">
              <a:rPr lang="da-DK" smtClean="0"/>
              <a:t>‹nr.›</a:t>
            </a:fld>
            <a:endParaRPr lang="da-DK"/>
          </a:p>
        </p:txBody>
      </p:sp>
    </p:spTree>
    <p:extLst>
      <p:ext uri="{BB962C8B-B14F-4D97-AF65-F5344CB8AC3E}">
        <p14:creationId xmlns:p14="http://schemas.microsoft.com/office/powerpoint/2010/main" val="48530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AF69D-BA3D-7AF9-543D-AED0DAAB58E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47A4E33-99E7-FC4B-DDA6-2706E1FDF1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7CB6C83-3AD7-67AD-17DC-29509445F594}"/>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610664EB-5EEA-304B-16D2-B9AF24FB9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CE17FF5-B266-21AE-26EF-53F41A57F945}"/>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3D91E6E8-B775-78F5-B0EA-FF8770C43FA3}"/>
              </a:ext>
            </a:extLst>
          </p:cNvPr>
          <p:cNvSpPr>
            <a:spLocks noGrp="1"/>
          </p:cNvSpPr>
          <p:nvPr>
            <p:ph type="dt" sz="half" idx="10"/>
          </p:nvPr>
        </p:nvSpPr>
        <p:spPr/>
        <p:txBody>
          <a:bodyPr/>
          <a:lstStyle/>
          <a:p>
            <a:fld id="{D7D390E7-2489-47F9-9057-5D8C604FD093}" type="datetimeFigureOut">
              <a:rPr lang="da-DK" smtClean="0"/>
              <a:t>19-01-2026</a:t>
            </a:fld>
            <a:endParaRPr lang="da-DK"/>
          </a:p>
        </p:txBody>
      </p:sp>
      <p:sp>
        <p:nvSpPr>
          <p:cNvPr id="8" name="Pladsholder til sidefod 7">
            <a:extLst>
              <a:ext uri="{FF2B5EF4-FFF2-40B4-BE49-F238E27FC236}">
                <a16:creationId xmlns:a16="http://schemas.microsoft.com/office/drawing/2014/main" id="{14833C14-23FC-9C1E-9D3B-3A519F65960E}"/>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C69C199-FC3A-96A4-C1A6-245E1EA30512}"/>
              </a:ext>
            </a:extLst>
          </p:cNvPr>
          <p:cNvSpPr>
            <a:spLocks noGrp="1"/>
          </p:cNvSpPr>
          <p:nvPr>
            <p:ph type="sldNum" sz="quarter" idx="12"/>
          </p:nvPr>
        </p:nvSpPr>
        <p:spPr/>
        <p:txBody>
          <a:bodyPr/>
          <a:lstStyle/>
          <a:p>
            <a:fld id="{96F2372B-FA40-438D-8C07-5C279C806AEE}" type="slidenum">
              <a:rPr lang="da-DK" smtClean="0"/>
              <a:t>‹nr.›</a:t>
            </a:fld>
            <a:endParaRPr lang="da-DK"/>
          </a:p>
        </p:txBody>
      </p:sp>
    </p:spTree>
    <p:extLst>
      <p:ext uri="{BB962C8B-B14F-4D97-AF65-F5344CB8AC3E}">
        <p14:creationId xmlns:p14="http://schemas.microsoft.com/office/powerpoint/2010/main" val="2830395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0142C6-8B17-2D6B-C6EB-C91E8E691E12}"/>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74CD240-C9F7-4225-8378-0647D1AB00FB}"/>
              </a:ext>
            </a:extLst>
          </p:cNvPr>
          <p:cNvSpPr>
            <a:spLocks noGrp="1"/>
          </p:cNvSpPr>
          <p:nvPr>
            <p:ph type="dt" sz="half" idx="10"/>
          </p:nvPr>
        </p:nvSpPr>
        <p:spPr/>
        <p:txBody>
          <a:bodyPr/>
          <a:lstStyle/>
          <a:p>
            <a:fld id="{D7D390E7-2489-47F9-9057-5D8C604FD093}" type="datetimeFigureOut">
              <a:rPr lang="da-DK" smtClean="0"/>
              <a:t>19-01-2026</a:t>
            </a:fld>
            <a:endParaRPr lang="da-DK"/>
          </a:p>
        </p:txBody>
      </p:sp>
      <p:sp>
        <p:nvSpPr>
          <p:cNvPr id="4" name="Pladsholder til sidefod 3">
            <a:extLst>
              <a:ext uri="{FF2B5EF4-FFF2-40B4-BE49-F238E27FC236}">
                <a16:creationId xmlns:a16="http://schemas.microsoft.com/office/drawing/2014/main" id="{EADE19A6-A48A-9616-28CC-E160EC756A6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BA505C5-7DD8-9DC1-A3E8-7C1A0CDE2209}"/>
              </a:ext>
            </a:extLst>
          </p:cNvPr>
          <p:cNvSpPr>
            <a:spLocks noGrp="1"/>
          </p:cNvSpPr>
          <p:nvPr>
            <p:ph type="sldNum" sz="quarter" idx="12"/>
          </p:nvPr>
        </p:nvSpPr>
        <p:spPr/>
        <p:txBody>
          <a:bodyPr/>
          <a:lstStyle/>
          <a:p>
            <a:fld id="{96F2372B-FA40-438D-8C07-5C279C806AEE}" type="slidenum">
              <a:rPr lang="da-DK" smtClean="0"/>
              <a:t>‹nr.›</a:t>
            </a:fld>
            <a:endParaRPr lang="da-DK"/>
          </a:p>
        </p:txBody>
      </p:sp>
    </p:spTree>
    <p:extLst>
      <p:ext uri="{BB962C8B-B14F-4D97-AF65-F5344CB8AC3E}">
        <p14:creationId xmlns:p14="http://schemas.microsoft.com/office/powerpoint/2010/main" val="85783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0FBA690-D620-0A33-59FA-4834ED1AB1A7}"/>
              </a:ext>
            </a:extLst>
          </p:cNvPr>
          <p:cNvSpPr>
            <a:spLocks noGrp="1"/>
          </p:cNvSpPr>
          <p:nvPr>
            <p:ph type="dt" sz="half" idx="10"/>
          </p:nvPr>
        </p:nvSpPr>
        <p:spPr/>
        <p:txBody>
          <a:bodyPr/>
          <a:lstStyle/>
          <a:p>
            <a:fld id="{D7D390E7-2489-47F9-9057-5D8C604FD093}" type="datetimeFigureOut">
              <a:rPr lang="da-DK" smtClean="0"/>
              <a:t>19-01-2026</a:t>
            </a:fld>
            <a:endParaRPr lang="da-DK"/>
          </a:p>
        </p:txBody>
      </p:sp>
      <p:sp>
        <p:nvSpPr>
          <p:cNvPr id="3" name="Pladsholder til sidefod 2">
            <a:extLst>
              <a:ext uri="{FF2B5EF4-FFF2-40B4-BE49-F238E27FC236}">
                <a16:creationId xmlns:a16="http://schemas.microsoft.com/office/drawing/2014/main" id="{2A781A33-89AC-C289-BD98-291B3227947B}"/>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AF69CD35-0681-5D52-5803-4F4F39A6F94F}"/>
              </a:ext>
            </a:extLst>
          </p:cNvPr>
          <p:cNvSpPr>
            <a:spLocks noGrp="1"/>
          </p:cNvSpPr>
          <p:nvPr>
            <p:ph type="sldNum" sz="quarter" idx="12"/>
          </p:nvPr>
        </p:nvSpPr>
        <p:spPr/>
        <p:txBody>
          <a:bodyPr/>
          <a:lstStyle/>
          <a:p>
            <a:fld id="{96F2372B-FA40-438D-8C07-5C279C806AEE}" type="slidenum">
              <a:rPr lang="da-DK" smtClean="0"/>
              <a:t>‹nr.›</a:t>
            </a:fld>
            <a:endParaRPr lang="da-DK"/>
          </a:p>
        </p:txBody>
      </p:sp>
    </p:spTree>
    <p:extLst>
      <p:ext uri="{BB962C8B-B14F-4D97-AF65-F5344CB8AC3E}">
        <p14:creationId xmlns:p14="http://schemas.microsoft.com/office/powerpoint/2010/main" val="308883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F89D2-C576-E6C9-CFBD-649DDC1359D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954A39D-1ECD-6C20-F3D7-7FC7635FC0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92CEFA78-4BF9-8F62-7B3F-84CB77F96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A2210A1-688D-A636-330F-1AA786245739}"/>
              </a:ext>
            </a:extLst>
          </p:cNvPr>
          <p:cNvSpPr>
            <a:spLocks noGrp="1"/>
          </p:cNvSpPr>
          <p:nvPr>
            <p:ph type="dt" sz="half" idx="10"/>
          </p:nvPr>
        </p:nvSpPr>
        <p:spPr/>
        <p:txBody>
          <a:bodyPr/>
          <a:lstStyle/>
          <a:p>
            <a:fld id="{D7D390E7-2489-47F9-9057-5D8C604FD093}" type="datetimeFigureOut">
              <a:rPr lang="da-DK" smtClean="0"/>
              <a:t>19-01-2026</a:t>
            </a:fld>
            <a:endParaRPr lang="da-DK"/>
          </a:p>
        </p:txBody>
      </p:sp>
      <p:sp>
        <p:nvSpPr>
          <p:cNvPr id="6" name="Pladsholder til sidefod 5">
            <a:extLst>
              <a:ext uri="{FF2B5EF4-FFF2-40B4-BE49-F238E27FC236}">
                <a16:creationId xmlns:a16="http://schemas.microsoft.com/office/drawing/2014/main" id="{3FDD3D0B-9543-0663-B922-E73CE7115E5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8492A7D-8C2F-BD12-E4FA-C01887D5FD3D}"/>
              </a:ext>
            </a:extLst>
          </p:cNvPr>
          <p:cNvSpPr>
            <a:spLocks noGrp="1"/>
          </p:cNvSpPr>
          <p:nvPr>
            <p:ph type="sldNum" sz="quarter" idx="12"/>
          </p:nvPr>
        </p:nvSpPr>
        <p:spPr/>
        <p:txBody>
          <a:bodyPr/>
          <a:lstStyle/>
          <a:p>
            <a:fld id="{96F2372B-FA40-438D-8C07-5C279C806AEE}" type="slidenum">
              <a:rPr lang="da-DK" smtClean="0"/>
              <a:t>‹nr.›</a:t>
            </a:fld>
            <a:endParaRPr lang="da-DK"/>
          </a:p>
        </p:txBody>
      </p:sp>
    </p:spTree>
    <p:extLst>
      <p:ext uri="{BB962C8B-B14F-4D97-AF65-F5344CB8AC3E}">
        <p14:creationId xmlns:p14="http://schemas.microsoft.com/office/powerpoint/2010/main" val="2105232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B36C20-11C8-70EA-1088-17669153ED1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CACF6DFD-9E0E-79F4-EDBE-F49D963B90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2F29EEC-5586-41DF-1BD3-3C027FAC7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0E5046B-0855-C995-E649-70877027F2EA}"/>
              </a:ext>
            </a:extLst>
          </p:cNvPr>
          <p:cNvSpPr>
            <a:spLocks noGrp="1"/>
          </p:cNvSpPr>
          <p:nvPr>
            <p:ph type="dt" sz="half" idx="10"/>
          </p:nvPr>
        </p:nvSpPr>
        <p:spPr/>
        <p:txBody>
          <a:bodyPr/>
          <a:lstStyle/>
          <a:p>
            <a:fld id="{D7D390E7-2489-47F9-9057-5D8C604FD093}" type="datetimeFigureOut">
              <a:rPr lang="da-DK" smtClean="0"/>
              <a:t>19-01-2026</a:t>
            </a:fld>
            <a:endParaRPr lang="da-DK"/>
          </a:p>
        </p:txBody>
      </p:sp>
      <p:sp>
        <p:nvSpPr>
          <p:cNvPr id="6" name="Pladsholder til sidefod 5">
            <a:extLst>
              <a:ext uri="{FF2B5EF4-FFF2-40B4-BE49-F238E27FC236}">
                <a16:creationId xmlns:a16="http://schemas.microsoft.com/office/drawing/2014/main" id="{2E62A1DE-7690-F5F9-6B92-9A6F1A2629E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EBCC9A4-8771-5598-1139-220C3CCBF278}"/>
              </a:ext>
            </a:extLst>
          </p:cNvPr>
          <p:cNvSpPr>
            <a:spLocks noGrp="1"/>
          </p:cNvSpPr>
          <p:nvPr>
            <p:ph type="sldNum" sz="quarter" idx="12"/>
          </p:nvPr>
        </p:nvSpPr>
        <p:spPr/>
        <p:txBody>
          <a:bodyPr/>
          <a:lstStyle/>
          <a:p>
            <a:fld id="{96F2372B-FA40-438D-8C07-5C279C806AEE}" type="slidenum">
              <a:rPr lang="da-DK" smtClean="0"/>
              <a:t>‹nr.›</a:t>
            </a:fld>
            <a:endParaRPr lang="da-DK"/>
          </a:p>
        </p:txBody>
      </p:sp>
    </p:spTree>
    <p:extLst>
      <p:ext uri="{BB962C8B-B14F-4D97-AF65-F5344CB8AC3E}">
        <p14:creationId xmlns:p14="http://schemas.microsoft.com/office/powerpoint/2010/main" val="168991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7937ADD-9FE1-4FE1-CBE1-D8635CDB3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5E6102D-6EB4-E616-B972-8A0A506476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A93C3EA-90CA-96F2-D3A1-2F554CCCA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390E7-2489-47F9-9057-5D8C604FD093}" type="datetimeFigureOut">
              <a:rPr lang="da-DK" smtClean="0"/>
              <a:t>19-01-2026</a:t>
            </a:fld>
            <a:endParaRPr lang="da-DK"/>
          </a:p>
        </p:txBody>
      </p:sp>
      <p:sp>
        <p:nvSpPr>
          <p:cNvPr id="5" name="Pladsholder til sidefod 4">
            <a:extLst>
              <a:ext uri="{FF2B5EF4-FFF2-40B4-BE49-F238E27FC236}">
                <a16:creationId xmlns:a16="http://schemas.microsoft.com/office/drawing/2014/main" id="{0425C75E-8BE4-A97F-20C7-1EFC7469F6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3225C88D-BEEE-A9EB-D551-223F46EC7C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2372B-FA40-438D-8C07-5C279C806AEE}" type="slidenum">
              <a:rPr lang="da-DK" smtClean="0"/>
              <a:t>‹nr.›</a:t>
            </a:fld>
            <a:endParaRPr lang="da-DK"/>
          </a:p>
        </p:txBody>
      </p:sp>
    </p:spTree>
    <p:extLst>
      <p:ext uri="{BB962C8B-B14F-4D97-AF65-F5344CB8AC3E}">
        <p14:creationId xmlns:p14="http://schemas.microsoft.com/office/powerpoint/2010/main" val="3534183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arhus.dk/forening/tilskud-stoette-og-puljer/stoette-til-kunst-og-kultur/ansoegningsportal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arhus.dk/forening/tilskud-stoette-og-puljer/erasmus_2022-2027"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aarhus.dk/forening/tilskud-stoette-og-puljer/erasmus_2022-2027#videndeling-fra-afviklede-mobiliteter-9c" TargetMode="External"/><Relationship Id="rId4" Type="http://schemas.openxmlformats.org/officeDocument/2006/relationships/hyperlink" Target="https://aarhuskommune.sharepoint.com/:w:/s/afd-afdsite3232/EffgPjkx1VBIrtlkGxsw3TYBXdxWihgJKNCoqgGqMNS3MA?e=lVLUC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DE176C73-5D66-17ED-3597-84EF89571CE9}"/>
              </a:ext>
            </a:extLst>
          </p:cNvPr>
          <p:cNvSpPr/>
          <p:nvPr/>
        </p:nvSpPr>
        <p:spPr>
          <a:xfrm>
            <a:off x="-172278" y="-79513"/>
            <a:ext cx="12364278" cy="39690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Undertitel 2">
            <a:extLst>
              <a:ext uri="{FF2B5EF4-FFF2-40B4-BE49-F238E27FC236}">
                <a16:creationId xmlns:a16="http://schemas.microsoft.com/office/drawing/2014/main" id="{28955EA4-6DA4-3547-F950-3E64A042E4FE}"/>
              </a:ext>
            </a:extLst>
          </p:cNvPr>
          <p:cNvSpPr txBox="1">
            <a:spLocks/>
          </p:cNvSpPr>
          <p:nvPr/>
        </p:nvSpPr>
        <p:spPr>
          <a:xfrm>
            <a:off x="885640" y="2011679"/>
            <a:ext cx="10458220" cy="905897"/>
          </a:xfrm>
          <a:prstGeom prst="rect">
            <a:avLst/>
          </a:prstGeom>
        </p:spPr>
        <p:txBody>
          <a:bodyPr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1900" b="1" dirty="0">
                <a:solidFill>
                  <a:schemeClr val="bg1"/>
                </a:solidFill>
                <a:cs typeface="Arial" panose="020B0604020202020204" pitchFamily="34" charset="0"/>
              </a:rPr>
              <a:t>Tilskud</a:t>
            </a:r>
            <a:r>
              <a:rPr lang="da-DK" sz="1900" b="1" dirty="0">
                <a:solidFill>
                  <a:schemeClr val="bg1"/>
                </a:solidFill>
                <a:latin typeface="Arial" panose="020B0604020202020204" pitchFamily="34" charset="0"/>
              </a:rPr>
              <a:t> fra Erasmus+ til job-</a:t>
            </a:r>
            <a:r>
              <a:rPr lang="da-DK" sz="1900" b="1" dirty="0" err="1">
                <a:solidFill>
                  <a:schemeClr val="bg1"/>
                </a:solidFill>
                <a:latin typeface="Arial" panose="020B0604020202020204" pitchFamily="34" charset="0"/>
              </a:rPr>
              <a:t>shadowing</a:t>
            </a:r>
            <a:r>
              <a:rPr lang="da-DK" sz="1900" b="1" dirty="0">
                <a:solidFill>
                  <a:schemeClr val="bg1"/>
                </a:solidFill>
                <a:latin typeface="Arial" panose="020B0604020202020204" pitchFamily="34" charset="0"/>
              </a:rPr>
              <a:t> og kurser i Europa</a:t>
            </a:r>
            <a:endParaRPr lang="da-DK" sz="1900" dirty="0">
              <a:solidFill>
                <a:schemeClr val="bg1"/>
              </a:solidFill>
            </a:endParaRPr>
          </a:p>
        </p:txBody>
      </p:sp>
      <p:sp>
        <p:nvSpPr>
          <p:cNvPr id="3" name="Titel 1">
            <a:extLst>
              <a:ext uri="{FF2B5EF4-FFF2-40B4-BE49-F238E27FC236}">
                <a16:creationId xmlns:a16="http://schemas.microsoft.com/office/drawing/2014/main" id="{CCAF0F66-EC6A-A80B-6B8A-3AC42A413C4E}"/>
              </a:ext>
            </a:extLst>
          </p:cNvPr>
          <p:cNvSpPr txBox="1">
            <a:spLocks/>
          </p:cNvSpPr>
          <p:nvPr/>
        </p:nvSpPr>
        <p:spPr>
          <a:xfrm>
            <a:off x="885639" y="1023958"/>
            <a:ext cx="10458221" cy="1169277"/>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7200" b="1" dirty="0">
                <a:solidFill>
                  <a:schemeClr val="bg1"/>
                </a:solidFill>
                <a:cs typeface="Arial" panose="020B0604020202020204" pitchFamily="34" charset="0"/>
              </a:rPr>
              <a:t>Infomøde</a:t>
            </a:r>
          </a:p>
        </p:txBody>
      </p:sp>
      <p:pic>
        <p:nvPicPr>
          <p:cNvPr id="8" name="Billede 7" descr="Et billede, der indeholder symbol, Font/skrifttype, flag, logo&#10;&#10;AI-genereret indhold kan være ukorrekt.">
            <a:extLst>
              <a:ext uri="{FF2B5EF4-FFF2-40B4-BE49-F238E27FC236}">
                <a16:creationId xmlns:a16="http://schemas.microsoft.com/office/drawing/2014/main" id="{E40C4ADD-4BDD-4D4E-1361-059079AED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314" y="4551394"/>
            <a:ext cx="1995756" cy="1725144"/>
          </a:xfrm>
          <a:prstGeom prst="rect">
            <a:avLst/>
          </a:prstGeom>
        </p:spPr>
      </p:pic>
      <p:pic>
        <p:nvPicPr>
          <p:cNvPr id="12" name="Billede 11" descr="Et billede, der indeholder flag, symbol, logo, Font/skrifttype&#10;&#10;AI-genereret indhold kan være ukorrekt.">
            <a:extLst>
              <a:ext uri="{FF2B5EF4-FFF2-40B4-BE49-F238E27FC236}">
                <a16:creationId xmlns:a16="http://schemas.microsoft.com/office/drawing/2014/main" id="{2F64424A-20C7-4A38-F7E1-3BEAC0CCF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357" y="4574892"/>
            <a:ext cx="1580604" cy="1437102"/>
          </a:xfrm>
          <a:prstGeom prst="rect">
            <a:avLst/>
          </a:prstGeom>
        </p:spPr>
      </p:pic>
      <p:pic>
        <p:nvPicPr>
          <p:cNvPr id="20" name="Billede 19" descr="Et billede, der indeholder tekst, Grafik, grafisk design, Font/skrifttype&#10;&#10;AI-genereret indhold kan være ukorrekt.">
            <a:extLst>
              <a:ext uri="{FF2B5EF4-FFF2-40B4-BE49-F238E27FC236}">
                <a16:creationId xmlns:a16="http://schemas.microsoft.com/office/drawing/2014/main" id="{B7F56991-AE50-791D-B2CE-71CCC116F5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9767" y="4574892"/>
            <a:ext cx="2585876" cy="1366212"/>
          </a:xfrm>
          <a:prstGeom prst="rect">
            <a:avLst/>
          </a:prstGeom>
        </p:spPr>
      </p:pic>
    </p:spTree>
    <p:extLst>
      <p:ext uri="{BB962C8B-B14F-4D97-AF65-F5344CB8AC3E}">
        <p14:creationId xmlns:p14="http://schemas.microsoft.com/office/powerpoint/2010/main" val="175200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878CB-329C-3637-5D28-212CA7CDF87B}"/>
              </a:ext>
            </a:extLst>
          </p:cNvPr>
          <p:cNvSpPr>
            <a:spLocks noGrp="1"/>
          </p:cNvSpPr>
          <p:nvPr>
            <p:ph type="title"/>
          </p:nvPr>
        </p:nvSpPr>
        <p:spPr/>
        <p:txBody>
          <a:bodyPr/>
          <a:lstStyle/>
          <a:p>
            <a:r>
              <a:rPr lang="da-DK" b="1" dirty="0">
                <a:cs typeface="Arial" panose="020B0604020202020204" pitchFamily="34" charset="0"/>
              </a:rPr>
              <a:t>Økonomi - transport</a:t>
            </a:r>
          </a:p>
        </p:txBody>
      </p:sp>
      <p:sp>
        <p:nvSpPr>
          <p:cNvPr id="8" name="Titel 1">
            <a:extLst>
              <a:ext uri="{FF2B5EF4-FFF2-40B4-BE49-F238E27FC236}">
                <a16:creationId xmlns:a16="http://schemas.microsoft.com/office/drawing/2014/main" id="{C898947D-B616-E658-8C1A-2614FED4D6CB}"/>
              </a:ext>
            </a:extLst>
          </p:cNvPr>
          <p:cNvSpPr txBox="1">
            <a:spLocks/>
          </p:cNvSpPr>
          <p:nvPr/>
        </p:nvSpPr>
        <p:spPr>
          <a:xfrm>
            <a:off x="838200" y="1690688"/>
            <a:ext cx="10515600" cy="555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800" b="1">
                <a:latin typeface="+mn-lt"/>
                <a:cs typeface="Arial" panose="020B0604020202020204" pitchFamily="34" charset="0"/>
              </a:rPr>
              <a:t>Taksten er et tilskud til hver deltagers rejseomkostning</a:t>
            </a:r>
          </a:p>
        </p:txBody>
      </p:sp>
      <p:sp>
        <p:nvSpPr>
          <p:cNvPr id="7" name="Tekstfelt 6">
            <a:extLst>
              <a:ext uri="{FF2B5EF4-FFF2-40B4-BE49-F238E27FC236}">
                <a16:creationId xmlns:a16="http://schemas.microsoft.com/office/drawing/2014/main" id="{0FDE9EB1-05BF-9A0B-B1CB-B2DEFD02AB99}"/>
              </a:ext>
            </a:extLst>
          </p:cNvPr>
          <p:cNvSpPr txBox="1"/>
          <p:nvPr/>
        </p:nvSpPr>
        <p:spPr>
          <a:xfrm>
            <a:off x="838200" y="6287345"/>
            <a:ext cx="6096000" cy="646331"/>
          </a:xfrm>
          <a:prstGeom prst="rect">
            <a:avLst/>
          </a:prstGeom>
          <a:noFill/>
        </p:spPr>
        <p:txBody>
          <a:bodyPr wrap="square">
            <a:spAutoFit/>
          </a:bodyPr>
          <a:lstStyle/>
          <a:p>
            <a:pPr marL="0" indent="0">
              <a:buNone/>
            </a:pPr>
            <a:r>
              <a:rPr lang="da-DK" sz="1800" i="1">
                <a:solidFill>
                  <a:srgbClr val="000000"/>
                </a:solidFill>
              </a:rPr>
              <a:t>(ved særlig dyr rejse, kan man få op til 80% af omkostningerne)</a:t>
            </a:r>
          </a:p>
          <a:p>
            <a:pPr marL="0" indent="0">
              <a:buNone/>
            </a:pPr>
            <a:endParaRPr lang="da-DK" sz="1800">
              <a:solidFill>
                <a:srgbClr val="000000"/>
              </a:solidFill>
              <a:effectLst/>
            </a:endParaRPr>
          </a:p>
        </p:txBody>
      </p:sp>
      <p:pic>
        <p:nvPicPr>
          <p:cNvPr id="9" name="Billede 8">
            <a:extLst>
              <a:ext uri="{FF2B5EF4-FFF2-40B4-BE49-F238E27FC236}">
                <a16:creationId xmlns:a16="http://schemas.microsoft.com/office/drawing/2014/main" id="{18E5B045-78B7-D969-03F3-D2F07B5002EB}"/>
              </a:ext>
            </a:extLst>
          </p:cNvPr>
          <p:cNvPicPr>
            <a:picLocks noChangeAspect="1"/>
          </p:cNvPicPr>
          <p:nvPr/>
        </p:nvPicPr>
        <p:blipFill>
          <a:blip r:embed="rId3"/>
          <a:stretch>
            <a:fillRect/>
          </a:stretch>
        </p:blipFill>
        <p:spPr>
          <a:xfrm>
            <a:off x="981501" y="2659389"/>
            <a:ext cx="4801270" cy="3191320"/>
          </a:xfrm>
          <a:prstGeom prst="rect">
            <a:avLst/>
          </a:prstGeom>
          <a:ln>
            <a:solidFill>
              <a:schemeClr val="tx1"/>
            </a:solidFill>
          </a:ln>
        </p:spPr>
      </p:pic>
    </p:spTree>
    <p:extLst>
      <p:ext uri="{BB962C8B-B14F-4D97-AF65-F5344CB8AC3E}">
        <p14:creationId xmlns:p14="http://schemas.microsoft.com/office/powerpoint/2010/main" val="284592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878CB-329C-3637-5D28-212CA7CDF87B}"/>
              </a:ext>
            </a:extLst>
          </p:cNvPr>
          <p:cNvSpPr>
            <a:spLocks noGrp="1"/>
          </p:cNvSpPr>
          <p:nvPr>
            <p:ph type="title"/>
          </p:nvPr>
        </p:nvSpPr>
        <p:spPr>
          <a:xfrm>
            <a:off x="4248662" y="327641"/>
            <a:ext cx="6836391" cy="1325563"/>
          </a:xfrm>
        </p:spPr>
        <p:txBody>
          <a:bodyPr/>
          <a:lstStyle/>
          <a:p>
            <a:r>
              <a:rPr lang="da-DK" b="1" dirty="0">
                <a:cs typeface="Arial" panose="020B0604020202020204" pitchFamily="34" charset="0"/>
              </a:rPr>
              <a:t>Økonomi – individuelt tilskud</a:t>
            </a:r>
          </a:p>
        </p:txBody>
      </p:sp>
      <p:sp>
        <p:nvSpPr>
          <p:cNvPr id="8" name="Titel 1">
            <a:extLst>
              <a:ext uri="{FF2B5EF4-FFF2-40B4-BE49-F238E27FC236}">
                <a16:creationId xmlns:a16="http://schemas.microsoft.com/office/drawing/2014/main" id="{C898947D-B616-E658-8C1A-2614FED4D6CB}"/>
              </a:ext>
            </a:extLst>
          </p:cNvPr>
          <p:cNvSpPr txBox="1">
            <a:spLocks/>
          </p:cNvSpPr>
          <p:nvPr/>
        </p:nvSpPr>
        <p:spPr>
          <a:xfrm>
            <a:off x="838200" y="1690688"/>
            <a:ext cx="10515600" cy="555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2800" b="1">
              <a:latin typeface="+mn-lt"/>
              <a:cs typeface="Arial" panose="020B0604020202020204" pitchFamily="34" charset="0"/>
            </a:endParaRPr>
          </a:p>
        </p:txBody>
      </p:sp>
      <p:sp>
        <p:nvSpPr>
          <p:cNvPr id="13" name="Tekstfelt 12">
            <a:extLst>
              <a:ext uri="{FF2B5EF4-FFF2-40B4-BE49-F238E27FC236}">
                <a16:creationId xmlns:a16="http://schemas.microsoft.com/office/drawing/2014/main" id="{659C4CC0-92A2-1858-EEDA-92341F105BBE}"/>
              </a:ext>
            </a:extLst>
          </p:cNvPr>
          <p:cNvSpPr txBox="1"/>
          <p:nvPr/>
        </p:nvSpPr>
        <p:spPr>
          <a:xfrm flipH="1">
            <a:off x="924609" y="6019061"/>
            <a:ext cx="9959415" cy="369332"/>
          </a:xfrm>
          <a:prstGeom prst="rect">
            <a:avLst/>
          </a:prstGeom>
          <a:noFill/>
        </p:spPr>
        <p:txBody>
          <a:bodyPr wrap="square" rtlCol="0">
            <a:spAutoFit/>
          </a:bodyPr>
          <a:lstStyle/>
          <a:p>
            <a:endParaRPr lang="da-DK"/>
          </a:p>
        </p:txBody>
      </p:sp>
      <p:sp>
        <p:nvSpPr>
          <p:cNvPr id="3" name="Pladsholder til indhold 3">
            <a:extLst>
              <a:ext uri="{FF2B5EF4-FFF2-40B4-BE49-F238E27FC236}">
                <a16:creationId xmlns:a16="http://schemas.microsoft.com/office/drawing/2014/main" id="{67FA6FF6-09FB-1AA1-CDC5-7F3E06F05EF3}"/>
              </a:ext>
            </a:extLst>
          </p:cNvPr>
          <p:cNvSpPr>
            <a:spLocks noGrp="1"/>
          </p:cNvSpPr>
          <p:nvPr>
            <p:ph idx="1"/>
          </p:nvPr>
        </p:nvSpPr>
        <p:spPr>
          <a:xfrm>
            <a:off x="4203508" y="5462700"/>
            <a:ext cx="7888408" cy="369333"/>
          </a:xfrm>
        </p:spPr>
        <p:txBody>
          <a:bodyPr>
            <a:noAutofit/>
          </a:bodyPr>
          <a:lstStyle/>
          <a:p>
            <a:pPr marL="0" indent="0">
              <a:buNone/>
            </a:pPr>
            <a:r>
              <a:rPr lang="da-DK" sz="1800" i="1" dirty="0">
                <a:solidFill>
                  <a:srgbClr val="000000"/>
                </a:solidFill>
              </a:rPr>
              <a:t>Ved kursusdeltagelse kan man desuden få et tilskud på 80 euro pr. person pr. dag.</a:t>
            </a:r>
          </a:p>
          <a:p>
            <a:pPr marL="0" indent="0">
              <a:buNone/>
            </a:pPr>
            <a:r>
              <a:rPr lang="da-DK" sz="1800" i="1" dirty="0">
                <a:solidFill>
                  <a:srgbClr val="000000"/>
                </a:solidFill>
              </a:rPr>
              <a:t>Ved behov for et sprogkursus som forberedelse, kan man få 150 euro pr. person. </a:t>
            </a:r>
            <a:endParaRPr lang="da-DK" sz="1800" b="0" i="1" dirty="0">
              <a:solidFill>
                <a:srgbClr val="000000"/>
              </a:solidFill>
              <a:effectLst/>
            </a:endParaRPr>
          </a:p>
        </p:txBody>
      </p:sp>
      <p:sp>
        <p:nvSpPr>
          <p:cNvPr id="4" name="Tekstfelt 3">
            <a:extLst>
              <a:ext uri="{FF2B5EF4-FFF2-40B4-BE49-F238E27FC236}">
                <a16:creationId xmlns:a16="http://schemas.microsoft.com/office/drawing/2014/main" id="{EC148639-65B8-253F-01C5-B1443326DDB7}"/>
              </a:ext>
            </a:extLst>
          </p:cNvPr>
          <p:cNvSpPr txBox="1"/>
          <p:nvPr/>
        </p:nvSpPr>
        <p:spPr>
          <a:xfrm>
            <a:off x="4251092" y="4150430"/>
            <a:ext cx="2297663" cy="1200329"/>
          </a:xfrm>
          <a:prstGeom prst="rect">
            <a:avLst/>
          </a:prstGeom>
          <a:solidFill>
            <a:schemeClr val="accent4">
              <a:lumMod val="40000"/>
              <a:lumOff val="60000"/>
            </a:schemeClr>
          </a:solidFill>
        </p:spPr>
        <p:txBody>
          <a:bodyPr wrap="square" lIns="91440" tIns="45720" rIns="91440" bIns="45720" rtlCol="0" anchor="t">
            <a:spAutoFit/>
          </a:bodyPr>
          <a:lstStyle/>
          <a:p>
            <a:r>
              <a:rPr lang="da-DK" dirty="0"/>
              <a:t>Der er det nationale Erasmus-kontor, som fastsætter det præcise beløb fra år til år. </a:t>
            </a:r>
            <a:endParaRPr lang="da-DK" dirty="0">
              <a:ea typeface="Calibri"/>
              <a:cs typeface="Calibri"/>
            </a:endParaRPr>
          </a:p>
        </p:txBody>
      </p:sp>
      <p:grpSp>
        <p:nvGrpSpPr>
          <p:cNvPr id="12" name="Gruppe 11">
            <a:extLst>
              <a:ext uri="{FF2B5EF4-FFF2-40B4-BE49-F238E27FC236}">
                <a16:creationId xmlns:a16="http://schemas.microsoft.com/office/drawing/2014/main" id="{24B3AB4B-B17F-E7DA-F34F-15EAF457AD7D}"/>
              </a:ext>
            </a:extLst>
          </p:cNvPr>
          <p:cNvGrpSpPr/>
          <p:nvPr/>
        </p:nvGrpSpPr>
        <p:grpSpPr>
          <a:xfrm>
            <a:off x="585953" y="711802"/>
            <a:ext cx="3393963" cy="5434396"/>
            <a:chOff x="836843" y="1260058"/>
            <a:chExt cx="3393963" cy="5434396"/>
          </a:xfrm>
        </p:grpSpPr>
        <p:pic>
          <p:nvPicPr>
            <p:cNvPr id="6" name="Billede 5">
              <a:extLst>
                <a:ext uri="{FF2B5EF4-FFF2-40B4-BE49-F238E27FC236}">
                  <a16:creationId xmlns:a16="http://schemas.microsoft.com/office/drawing/2014/main" id="{C86A68C4-F9ED-1374-69DC-36CF83EE5BC6}"/>
                </a:ext>
              </a:extLst>
            </p:cNvPr>
            <p:cNvPicPr>
              <a:picLocks noChangeAspect="1"/>
            </p:cNvPicPr>
            <p:nvPr/>
          </p:nvPicPr>
          <p:blipFill>
            <a:blip r:embed="rId3"/>
            <a:srcRect r="35877"/>
            <a:stretch>
              <a:fillRect/>
            </a:stretch>
          </p:blipFill>
          <p:spPr>
            <a:xfrm>
              <a:off x="838200" y="1260058"/>
              <a:ext cx="3392606" cy="3600908"/>
            </a:xfrm>
            <a:prstGeom prst="rect">
              <a:avLst/>
            </a:prstGeom>
          </p:spPr>
        </p:pic>
        <p:pic>
          <p:nvPicPr>
            <p:cNvPr id="9" name="Billede 8">
              <a:extLst>
                <a:ext uri="{FF2B5EF4-FFF2-40B4-BE49-F238E27FC236}">
                  <a16:creationId xmlns:a16="http://schemas.microsoft.com/office/drawing/2014/main" id="{3539D1ED-E79F-3158-78F0-09A1365290F7}"/>
                </a:ext>
              </a:extLst>
            </p:cNvPr>
            <p:cNvPicPr>
              <a:picLocks noChangeAspect="1"/>
            </p:cNvPicPr>
            <p:nvPr/>
          </p:nvPicPr>
          <p:blipFill>
            <a:blip r:embed="rId4"/>
            <a:srcRect r="35877"/>
            <a:stretch>
              <a:fillRect/>
            </a:stretch>
          </p:blipFill>
          <p:spPr>
            <a:xfrm>
              <a:off x="836843" y="4830783"/>
              <a:ext cx="3392606" cy="1863671"/>
            </a:xfrm>
            <a:prstGeom prst="rect">
              <a:avLst/>
            </a:prstGeom>
          </p:spPr>
        </p:pic>
      </p:grpSp>
    </p:spTree>
    <p:extLst>
      <p:ext uri="{BB962C8B-B14F-4D97-AF65-F5344CB8AC3E}">
        <p14:creationId xmlns:p14="http://schemas.microsoft.com/office/powerpoint/2010/main" val="68534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878CB-329C-3637-5D28-212CA7CDF87B}"/>
              </a:ext>
            </a:extLst>
          </p:cNvPr>
          <p:cNvSpPr>
            <a:spLocks noGrp="1"/>
          </p:cNvSpPr>
          <p:nvPr>
            <p:ph type="title"/>
          </p:nvPr>
        </p:nvSpPr>
        <p:spPr/>
        <p:txBody>
          <a:bodyPr/>
          <a:lstStyle/>
          <a:p>
            <a:r>
              <a:rPr lang="da-DK" b="1" dirty="0">
                <a:cs typeface="Arial"/>
              </a:rPr>
              <a:t>Kursus i Tyskland</a:t>
            </a:r>
            <a:endParaRPr lang="da-DK" b="1" dirty="0">
              <a:cs typeface="Arial" panose="020B0604020202020204" pitchFamily="34" charset="0"/>
            </a:endParaRPr>
          </a:p>
        </p:txBody>
      </p:sp>
      <p:sp>
        <p:nvSpPr>
          <p:cNvPr id="4" name="Pladsholder til indhold 3">
            <a:extLst>
              <a:ext uri="{FF2B5EF4-FFF2-40B4-BE49-F238E27FC236}">
                <a16:creationId xmlns:a16="http://schemas.microsoft.com/office/drawing/2014/main" id="{D2505116-8C08-AE7F-BB57-CCAB6BC1EA65}"/>
              </a:ext>
            </a:extLst>
          </p:cNvPr>
          <p:cNvSpPr>
            <a:spLocks noGrp="1"/>
          </p:cNvSpPr>
          <p:nvPr>
            <p:ph idx="1"/>
          </p:nvPr>
        </p:nvSpPr>
        <p:spPr/>
        <p:txBody>
          <a:bodyPr vert="horz" lIns="91440" tIns="45720" rIns="91440" bIns="45720" rtlCol="0" anchor="t">
            <a:noAutofit/>
          </a:bodyPr>
          <a:lstStyle/>
          <a:p>
            <a:pPr marL="0" indent="0">
              <a:buNone/>
            </a:pPr>
            <a:r>
              <a:rPr lang="da-DK" sz="2400" b="1" dirty="0">
                <a:solidFill>
                  <a:srgbClr val="000000"/>
                </a:solidFill>
              </a:rPr>
              <a:t>En person på 3-dages kursus i Berlin </a:t>
            </a:r>
          </a:p>
          <a:p>
            <a:pPr marL="0" indent="0">
              <a:buNone/>
            </a:pPr>
            <a:r>
              <a:rPr lang="da-DK" sz="2400" b="1" dirty="0">
                <a:solidFill>
                  <a:srgbClr val="000000"/>
                </a:solidFill>
              </a:rPr>
              <a:t>Opholdet varer i alt 9 dage inkl. transport (tog)</a:t>
            </a:r>
          </a:p>
          <a:p>
            <a:pPr marL="0" indent="0">
              <a:buNone/>
            </a:pPr>
            <a:endParaRPr lang="da-DK" sz="2400" b="1" dirty="0">
              <a:solidFill>
                <a:srgbClr val="000000"/>
              </a:solidFill>
            </a:endParaRPr>
          </a:p>
          <a:p>
            <a:pPr marL="0" indent="0">
              <a:buNone/>
            </a:pPr>
            <a:r>
              <a:rPr lang="da-DK" b="1" dirty="0" err="1">
                <a:solidFill>
                  <a:srgbClr val="000000"/>
                </a:solidFill>
              </a:rPr>
              <a:t>Flatrate</a:t>
            </a:r>
            <a:r>
              <a:rPr lang="da-DK" b="1" dirty="0">
                <a:solidFill>
                  <a:srgbClr val="000000"/>
                </a:solidFill>
              </a:rPr>
              <a:t> pr. person 1890 Euro (ca. 14.175 kr.)</a:t>
            </a:r>
            <a:endParaRPr lang="da-DK" b="1" dirty="0">
              <a:solidFill>
                <a:srgbClr val="000000"/>
              </a:solidFill>
              <a:cs typeface="Calibri"/>
            </a:endParaRPr>
          </a:p>
          <a:p>
            <a:pPr marL="0" indent="0">
              <a:buNone/>
            </a:pPr>
            <a:endParaRPr lang="da-DK" b="1" dirty="0">
              <a:solidFill>
                <a:srgbClr val="000000"/>
              </a:solidFill>
            </a:endParaRPr>
          </a:p>
          <a:p>
            <a:pPr marL="0" indent="0">
              <a:buNone/>
            </a:pPr>
            <a:endParaRPr lang="da-DK" b="1" dirty="0">
              <a:solidFill>
                <a:srgbClr val="000000"/>
              </a:solidFill>
            </a:endParaRPr>
          </a:p>
          <a:p>
            <a:pPr marL="0" indent="0">
              <a:buNone/>
            </a:pPr>
            <a:r>
              <a:rPr lang="da-DK" sz="2300" dirty="0">
                <a:solidFill>
                  <a:srgbClr val="000000"/>
                </a:solidFill>
                <a:effectLst/>
              </a:rPr>
              <a:t>Transporttilskud: </a:t>
            </a:r>
            <a:r>
              <a:rPr lang="da-DK" sz="2300" dirty="0">
                <a:solidFill>
                  <a:srgbClr val="000000"/>
                </a:solidFill>
              </a:rPr>
              <a:t>210</a:t>
            </a:r>
            <a:r>
              <a:rPr lang="da-DK" sz="2300" dirty="0">
                <a:solidFill>
                  <a:srgbClr val="000000"/>
                </a:solidFill>
                <a:effectLst/>
              </a:rPr>
              <a:t> euro (ca. 1.575 kr.) pr. person.</a:t>
            </a:r>
          </a:p>
          <a:p>
            <a:pPr marL="0" indent="0">
              <a:buNone/>
            </a:pPr>
            <a:r>
              <a:rPr lang="da-DK" sz="2300" dirty="0">
                <a:solidFill>
                  <a:srgbClr val="000000"/>
                </a:solidFill>
              </a:rPr>
              <a:t>Individuelt tilskud: 1440 euro ( ca. 10.800 kr.) pr. person pr. dag</a:t>
            </a:r>
          </a:p>
          <a:p>
            <a:pPr marL="0" indent="0">
              <a:buNone/>
            </a:pPr>
            <a:r>
              <a:rPr lang="da-DK" sz="2300" dirty="0">
                <a:solidFill>
                  <a:srgbClr val="000000"/>
                </a:solidFill>
                <a:cs typeface="Calibri"/>
              </a:rPr>
              <a:t>Kursustilskud: 240 euro (1.800 kr.) pr. person</a:t>
            </a:r>
          </a:p>
        </p:txBody>
      </p:sp>
    </p:spTree>
    <p:extLst>
      <p:ext uri="{BB962C8B-B14F-4D97-AF65-F5344CB8AC3E}">
        <p14:creationId xmlns:p14="http://schemas.microsoft.com/office/powerpoint/2010/main" val="223006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878CB-329C-3637-5D28-212CA7CDF87B}"/>
              </a:ext>
            </a:extLst>
          </p:cNvPr>
          <p:cNvSpPr>
            <a:spLocks noGrp="1"/>
          </p:cNvSpPr>
          <p:nvPr>
            <p:ph type="title"/>
          </p:nvPr>
        </p:nvSpPr>
        <p:spPr/>
        <p:txBody>
          <a:bodyPr/>
          <a:lstStyle/>
          <a:p>
            <a:r>
              <a:rPr lang="da-DK" b="1" dirty="0" err="1">
                <a:cs typeface="Arial"/>
              </a:rPr>
              <a:t>Jobshadowing</a:t>
            </a:r>
            <a:r>
              <a:rPr lang="da-DK" b="1" dirty="0">
                <a:cs typeface="Arial"/>
              </a:rPr>
              <a:t> i Italien</a:t>
            </a:r>
            <a:endParaRPr lang="da-DK" b="1" dirty="0">
              <a:cs typeface="Arial" panose="020B0604020202020204" pitchFamily="34" charset="0"/>
            </a:endParaRPr>
          </a:p>
        </p:txBody>
      </p:sp>
      <p:sp>
        <p:nvSpPr>
          <p:cNvPr id="4" name="Pladsholder til indhold 3">
            <a:extLst>
              <a:ext uri="{FF2B5EF4-FFF2-40B4-BE49-F238E27FC236}">
                <a16:creationId xmlns:a16="http://schemas.microsoft.com/office/drawing/2014/main" id="{D2505116-8C08-AE7F-BB57-CCAB6BC1EA65}"/>
              </a:ext>
            </a:extLst>
          </p:cNvPr>
          <p:cNvSpPr>
            <a:spLocks noGrp="1"/>
          </p:cNvSpPr>
          <p:nvPr>
            <p:ph idx="1"/>
          </p:nvPr>
        </p:nvSpPr>
        <p:spPr/>
        <p:txBody>
          <a:bodyPr vert="horz" lIns="91440" tIns="45720" rIns="91440" bIns="45720" rtlCol="0" anchor="t">
            <a:noAutofit/>
          </a:bodyPr>
          <a:lstStyle/>
          <a:p>
            <a:pPr marL="0" indent="0">
              <a:buNone/>
            </a:pPr>
            <a:r>
              <a:rPr lang="da-DK" sz="2400" b="1" dirty="0">
                <a:solidFill>
                  <a:srgbClr val="000000"/>
                </a:solidFill>
              </a:rPr>
              <a:t>En person i 6 dage med fly</a:t>
            </a:r>
          </a:p>
          <a:p>
            <a:pPr marL="0" indent="0">
              <a:buNone/>
            </a:pPr>
            <a:endParaRPr lang="da-DK" sz="2400" b="1" dirty="0">
              <a:solidFill>
                <a:srgbClr val="000000"/>
              </a:solidFill>
            </a:endParaRPr>
          </a:p>
          <a:p>
            <a:pPr marL="0" indent="0">
              <a:buNone/>
            </a:pPr>
            <a:r>
              <a:rPr lang="da-DK" b="1" dirty="0" err="1">
                <a:solidFill>
                  <a:srgbClr val="000000"/>
                </a:solidFill>
              </a:rPr>
              <a:t>Flatrate</a:t>
            </a:r>
            <a:r>
              <a:rPr lang="da-DK" b="1" dirty="0">
                <a:solidFill>
                  <a:srgbClr val="000000"/>
                </a:solidFill>
              </a:rPr>
              <a:t> per person for hele rejsen: 1.235 Euro (ca. 9.262 kr.)</a:t>
            </a:r>
            <a:endParaRPr lang="da-DK" b="1" dirty="0">
              <a:solidFill>
                <a:srgbClr val="000000"/>
              </a:solidFill>
              <a:cs typeface="Calibri"/>
            </a:endParaRPr>
          </a:p>
          <a:p>
            <a:pPr marL="0" indent="0">
              <a:buNone/>
            </a:pPr>
            <a:endParaRPr lang="da-DK" b="1" dirty="0">
              <a:solidFill>
                <a:srgbClr val="000000"/>
              </a:solidFill>
            </a:endParaRPr>
          </a:p>
          <a:p>
            <a:pPr marL="0" indent="0">
              <a:buNone/>
            </a:pPr>
            <a:endParaRPr lang="da-DK" b="1" dirty="0">
              <a:solidFill>
                <a:srgbClr val="000000"/>
              </a:solidFill>
            </a:endParaRPr>
          </a:p>
          <a:p>
            <a:pPr marL="0" indent="0">
              <a:buNone/>
            </a:pPr>
            <a:endParaRPr lang="da-DK" b="1" dirty="0">
              <a:solidFill>
                <a:srgbClr val="000000"/>
              </a:solidFill>
            </a:endParaRPr>
          </a:p>
          <a:p>
            <a:pPr marL="0" indent="0">
              <a:buNone/>
            </a:pPr>
            <a:endParaRPr lang="da-DK" b="1" dirty="0">
              <a:solidFill>
                <a:srgbClr val="000000"/>
              </a:solidFill>
            </a:endParaRPr>
          </a:p>
          <a:p>
            <a:pPr marL="0" indent="0">
              <a:buNone/>
            </a:pPr>
            <a:r>
              <a:rPr lang="da-DK" sz="2300" dirty="0">
                <a:solidFill>
                  <a:srgbClr val="000000"/>
                </a:solidFill>
                <a:effectLst/>
              </a:rPr>
              <a:t>Transporttilskud: </a:t>
            </a:r>
            <a:r>
              <a:rPr lang="da-DK" sz="2300" dirty="0">
                <a:solidFill>
                  <a:srgbClr val="000000"/>
                </a:solidFill>
              </a:rPr>
              <a:t>275</a:t>
            </a:r>
            <a:r>
              <a:rPr lang="da-DK" sz="2300" dirty="0">
                <a:solidFill>
                  <a:srgbClr val="000000"/>
                </a:solidFill>
                <a:effectLst/>
              </a:rPr>
              <a:t> euro (ca. </a:t>
            </a:r>
            <a:r>
              <a:rPr lang="da-DK" sz="2300" dirty="0">
                <a:solidFill>
                  <a:srgbClr val="000000"/>
                </a:solidFill>
              </a:rPr>
              <a:t>2.062</a:t>
            </a:r>
            <a:r>
              <a:rPr lang="da-DK" sz="2300" dirty="0">
                <a:solidFill>
                  <a:srgbClr val="000000"/>
                </a:solidFill>
                <a:effectLst/>
              </a:rPr>
              <a:t> kr.) pr. person.</a:t>
            </a:r>
            <a:endParaRPr lang="da-DK" sz="2300" dirty="0">
              <a:solidFill>
                <a:srgbClr val="000000"/>
              </a:solidFill>
              <a:effectLst/>
              <a:cs typeface="Calibri"/>
            </a:endParaRPr>
          </a:p>
          <a:p>
            <a:pPr marL="0" indent="0">
              <a:buNone/>
            </a:pPr>
            <a:r>
              <a:rPr lang="da-DK" sz="2300" dirty="0">
                <a:solidFill>
                  <a:srgbClr val="000000"/>
                </a:solidFill>
              </a:rPr>
              <a:t>Individuelt tilskud: 960 euro ( ca. 7.200 kr.) pr. </a:t>
            </a:r>
            <a:r>
              <a:rPr lang="da-DK" sz="2300">
                <a:solidFill>
                  <a:srgbClr val="000000"/>
                </a:solidFill>
              </a:rPr>
              <a:t>person.</a:t>
            </a:r>
            <a:endParaRPr lang="da-DK" sz="2300" dirty="0">
              <a:solidFill>
                <a:srgbClr val="000000"/>
              </a:solidFill>
              <a:cs typeface="Calibri"/>
            </a:endParaRPr>
          </a:p>
        </p:txBody>
      </p:sp>
    </p:spTree>
    <p:extLst>
      <p:ext uri="{BB962C8B-B14F-4D97-AF65-F5344CB8AC3E}">
        <p14:creationId xmlns:p14="http://schemas.microsoft.com/office/powerpoint/2010/main" val="2579273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878CB-329C-3637-5D28-212CA7CDF87B}"/>
              </a:ext>
            </a:extLst>
          </p:cNvPr>
          <p:cNvSpPr>
            <a:spLocks noGrp="1"/>
          </p:cNvSpPr>
          <p:nvPr>
            <p:ph type="title"/>
          </p:nvPr>
        </p:nvSpPr>
        <p:spPr/>
        <p:txBody>
          <a:bodyPr/>
          <a:lstStyle/>
          <a:p>
            <a:r>
              <a:rPr lang="da-DK" b="1">
                <a:cs typeface="Arial" panose="020B0604020202020204" pitchFamily="34" charset="0"/>
              </a:rPr>
              <a:t>Forberedende besøg</a:t>
            </a:r>
          </a:p>
        </p:txBody>
      </p:sp>
      <p:sp>
        <p:nvSpPr>
          <p:cNvPr id="4" name="Pladsholder til indhold 3">
            <a:extLst>
              <a:ext uri="{FF2B5EF4-FFF2-40B4-BE49-F238E27FC236}">
                <a16:creationId xmlns:a16="http://schemas.microsoft.com/office/drawing/2014/main" id="{D2505116-8C08-AE7F-BB57-CCAB6BC1EA65}"/>
              </a:ext>
            </a:extLst>
          </p:cNvPr>
          <p:cNvSpPr>
            <a:spLocks noGrp="1"/>
          </p:cNvSpPr>
          <p:nvPr>
            <p:ph idx="1"/>
          </p:nvPr>
        </p:nvSpPr>
        <p:spPr/>
        <p:txBody>
          <a:bodyPr vert="horz" lIns="91440" tIns="45720" rIns="91440" bIns="45720" rtlCol="0" anchor="t">
            <a:noAutofit/>
          </a:bodyPr>
          <a:lstStyle/>
          <a:p>
            <a:pPr marL="0" indent="0">
              <a:buNone/>
            </a:pPr>
            <a:r>
              <a:rPr lang="da-DK" sz="2000" b="1" dirty="0">
                <a:solidFill>
                  <a:srgbClr val="000000"/>
                </a:solidFill>
              </a:rPr>
              <a:t>To personer tager på et forberedende besøg i Riga (Letland) i tre dage med fly:</a:t>
            </a:r>
          </a:p>
          <a:p>
            <a:pPr marL="0" indent="0">
              <a:buNone/>
            </a:pPr>
            <a:r>
              <a:rPr lang="da-DK" b="1" dirty="0">
                <a:solidFill>
                  <a:srgbClr val="000000"/>
                </a:solidFill>
              </a:rPr>
              <a:t>1360 euro (ca. 10.200 kr.)</a:t>
            </a:r>
          </a:p>
          <a:p>
            <a:pPr marL="0" indent="0">
              <a:buNone/>
            </a:pPr>
            <a:endParaRPr lang="da-DK" b="1" dirty="0">
              <a:solidFill>
                <a:srgbClr val="000000"/>
              </a:solidFill>
            </a:endParaRPr>
          </a:p>
          <a:p>
            <a:pPr marL="0" indent="0">
              <a:buNone/>
            </a:pPr>
            <a:endParaRPr lang="da-DK" b="1" dirty="0">
              <a:solidFill>
                <a:srgbClr val="000000"/>
              </a:solidFill>
            </a:endParaRPr>
          </a:p>
          <a:p>
            <a:pPr marL="0" indent="0">
              <a:buNone/>
            </a:pPr>
            <a:endParaRPr lang="da-DK" b="1" dirty="0">
              <a:solidFill>
                <a:srgbClr val="000000"/>
              </a:solidFill>
            </a:endParaRPr>
          </a:p>
          <a:p>
            <a:pPr marL="0" indent="0">
              <a:buNone/>
            </a:pPr>
            <a:endParaRPr lang="da-DK" b="1" dirty="0">
              <a:solidFill>
                <a:srgbClr val="000000"/>
              </a:solidFill>
            </a:endParaRPr>
          </a:p>
          <a:p>
            <a:pPr marL="0" indent="0">
              <a:buNone/>
            </a:pPr>
            <a:endParaRPr lang="da-DK" b="1" dirty="0">
              <a:solidFill>
                <a:srgbClr val="000000"/>
              </a:solidFill>
            </a:endParaRPr>
          </a:p>
          <a:p>
            <a:pPr marL="0" indent="0">
              <a:buNone/>
            </a:pPr>
            <a:r>
              <a:rPr lang="da-DK" sz="2300" dirty="0">
                <a:solidFill>
                  <a:srgbClr val="000000"/>
                </a:solidFill>
                <a:effectLst/>
              </a:rPr>
              <a:t>Uanset rejsens længde vil hver person (max. tre) får 680 euro i tilskud.</a:t>
            </a:r>
          </a:p>
          <a:p>
            <a:pPr marL="0" indent="0">
              <a:buNone/>
            </a:pPr>
            <a:endParaRPr lang="da-DK" sz="2400" dirty="0">
              <a:solidFill>
                <a:srgbClr val="000000"/>
              </a:solidFill>
              <a:effectLst/>
            </a:endParaRPr>
          </a:p>
        </p:txBody>
      </p:sp>
      <p:pic>
        <p:nvPicPr>
          <p:cNvPr id="5" name="Billede 4">
            <a:extLst>
              <a:ext uri="{FF2B5EF4-FFF2-40B4-BE49-F238E27FC236}">
                <a16:creationId xmlns:a16="http://schemas.microsoft.com/office/drawing/2014/main" id="{803B3FD5-D772-8B66-A3FF-FA9D48A78D4A}"/>
              </a:ext>
            </a:extLst>
          </p:cNvPr>
          <p:cNvPicPr>
            <a:picLocks noChangeAspect="1"/>
          </p:cNvPicPr>
          <p:nvPr/>
        </p:nvPicPr>
        <p:blipFill rotWithShape="1">
          <a:blip r:embed="rId3"/>
          <a:srcRect l="37446" t="39041" r="24136" b="32182"/>
          <a:stretch/>
        </p:blipFill>
        <p:spPr>
          <a:xfrm>
            <a:off x="920979" y="2743200"/>
            <a:ext cx="4683833" cy="1973525"/>
          </a:xfrm>
          <a:prstGeom prst="rect">
            <a:avLst/>
          </a:prstGeom>
        </p:spPr>
      </p:pic>
    </p:spTree>
    <p:extLst>
      <p:ext uri="{BB962C8B-B14F-4D97-AF65-F5344CB8AC3E}">
        <p14:creationId xmlns:p14="http://schemas.microsoft.com/office/powerpoint/2010/main" val="1599738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3C41-A831-AF96-A171-37C506066D8D}"/>
              </a:ext>
            </a:extLst>
          </p:cNvPr>
          <p:cNvSpPr>
            <a:spLocks noGrp="1"/>
          </p:cNvSpPr>
          <p:nvPr>
            <p:ph type="title"/>
          </p:nvPr>
        </p:nvSpPr>
        <p:spPr/>
        <p:txBody>
          <a:bodyPr/>
          <a:lstStyle/>
          <a:p>
            <a:r>
              <a:rPr lang="en-US" b="1" err="1">
                <a:cs typeface="Calibri Light"/>
              </a:rPr>
              <a:t>Hvordan</a:t>
            </a:r>
            <a:r>
              <a:rPr lang="en-US" b="1">
                <a:cs typeface="Calibri Light"/>
              </a:rPr>
              <a:t> </a:t>
            </a:r>
            <a:r>
              <a:rPr lang="en-US" b="1" err="1">
                <a:cs typeface="Calibri Light"/>
              </a:rPr>
              <a:t>søger</a:t>
            </a:r>
            <a:r>
              <a:rPr lang="en-US" b="1">
                <a:cs typeface="Calibri Light"/>
              </a:rPr>
              <a:t> man?</a:t>
            </a:r>
            <a:r>
              <a:rPr lang="en-US">
                <a:cs typeface="Calibri Light"/>
              </a:rPr>
              <a:t> </a:t>
            </a:r>
            <a:endParaRPr lang="en-US"/>
          </a:p>
        </p:txBody>
      </p:sp>
      <p:sp>
        <p:nvSpPr>
          <p:cNvPr id="3" name="Content Placeholder 2">
            <a:extLst>
              <a:ext uri="{FF2B5EF4-FFF2-40B4-BE49-F238E27FC236}">
                <a16:creationId xmlns:a16="http://schemas.microsoft.com/office/drawing/2014/main" id="{97D983EB-29B7-4660-ED50-3D1295F040BD}"/>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da-DK">
                <a:cs typeface="Calibri" panose="020F0502020204030204"/>
              </a:rPr>
              <a:t>Du søger via </a:t>
            </a:r>
            <a:r>
              <a:rPr lang="da-DK" dirty="0">
                <a:cs typeface="Calibri" panose="020F0502020204030204"/>
                <a:hlinkClick r:id="rId3"/>
              </a:rPr>
              <a:t>ansøgningsportalen</a:t>
            </a:r>
            <a:endParaRPr lang="da-DK">
              <a:solidFill>
                <a:schemeClr val="accent1"/>
              </a:solidFill>
              <a:ea typeface="Calibri"/>
              <a:cs typeface="Calibri" panose="020F0502020204030204"/>
            </a:endParaRPr>
          </a:p>
          <a:p>
            <a:pPr marL="0" indent="0">
              <a:buNone/>
            </a:pPr>
            <a:r>
              <a:rPr lang="da-DK" dirty="0">
                <a:ea typeface="+mn-lt"/>
                <a:cs typeface="+mn-lt"/>
              </a:rPr>
              <a:t>Vi samler ansøgningerne til en samlet ansøgning til Forsknings- og Uddannelsesstyrelsen, som håndterer programmet. Svar i maj/juni. </a:t>
            </a:r>
            <a:endParaRPr lang="da-DK" dirty="0">
              <a:solidFill>
                <a:srgbClr val="4472C4"/>
              </a:solidFill>
              <a:cs typeface="Calibri" panose="020F0502020204030204"/>
            </a:endParaRPr>
          </a:p>
          <a:p>
            <a:pPr marL="0" indent="0">
              <a:buNone/>
            </a:pPr>
            <a:endParaRPr lang="da-DK">
              <a:cs typeface="Calibri" panose="020F0502020204030204"/>
            </a:endParaRPr>
          </a:p>
          <a:p>
            <a:pPr marL="0" indent="0">
              <a:buNone/>
            </a:pPr>
            <a:r>
              <a:rPr lang="da-DK" dirty="0">
                <a:cs typeface="Calibri" panose="020F0502020204030204"/>
              </a:rPr>
              <a:t>Du skal helt kort beskrive:</a:t>
            </a:r>
            <a:endParaRPr lang="da-DK" dirty="0">
              <a:ea typeface="Calibri"/>
              <a:cs typeface="Calibri" panose="020F0502020204030204"/>
            </a:endParaRPr>
          </a:p>
          <a:p>
            <a:r>
              <a:rPr lang="da-DK" b="1" dirty="0">
                <a:cs typeface="Calibri" panose="020F0502020204030204"/>
              </a:rPr>
              <a:t>HVOR</a:t>
            </a:r>
            <a:r>
              <a:rPr lang="da-DK" dirty="0">
                <a:cs typeface="Calibri" panose="020F0502020204030204"/>
              </a:rPr>
              <a:t> man vil hen</a:t>
            </a:r>
            <a:endParaRPr lang="da-DK" dirty="0">
              <a:ea typeface="Calibri"/>
              <a:cs typeface="Calibri" panose="020F0502020204030204"/>
            </a:endParaRPr>
          </a:p>
          <a:p>
            <a:r>
              <a:rPr lang="da-DK" b="1" dirty="0">
                <a:cs typeface="Calibri" panose="020F0502020204030204"/>
              </a:rPr>
              <a:t>HVEM</a:t>
            </a:r>
            <a:r>
              <a:rPr lang="da-DK" dirty="0">
                <a:cs typeface="Calibri" panose="020F0502020204030204"/>
              </a:rPr>
              <a:t> der skal afsted</a:t>
            </a:r>
            <a:endParaRPr lang="da-DK" dirty="0">
              <a:ea typeface="Calibri"/>
              <a:cs typeface="Calibri" panose="020F0502020204030204"/>
            </a:endParaRPr>
          </a:p>
          <a:p>
            <a:r>
              <a:rPr lang="da-DK" b="1" dirty="0">
                <a:cs typeface="Calibri" panose="020F0502020204030204"/>
              </a:rPr>
              <a:t>HVILKEN FORM </a:t>
            </a:r>
            <a:r>
              <a:rPr lang="da-DK" dirty="0">
                <a:cs typeface="Calibri" panose="020F0502020204030204"/>
              </a:rPr>
              <a:t>for mobilitet (</a:t>
            </a:r>
            <a:r>
              <a:rPr lang="da-DK" dirty="0" err="1">
                <a:cs typeface="Calibri" panose="020F0502020204030204"/>
              </a:rPr>
              <a:t>Jobshadowing</a:t>
            </a:r>
            <a:r>
              <a:rPr lang="da-DK" dirty="0">
                <a:cs typeface="Calibri" panose="020F0502020204030204"/>
              </a:rPr>
              <a:t>, kursus…)</a:t>
            </a:r>
            <a:endParaRPr lang="da-DK" dirty="0">
              <a:ea typeface="Calibri"/>
              <a:cs typeface="Calibri" panose="020F0502020204030204"/>
            </a:endParaRPr>
          </a:p>
          <a:p>
            <a:r>
              <a:rPr lang="da-DK" b="1" dirty="0">
                <a:cs typeface="Calibri" panose="020F0502020204030204"/>
              </a:rPr>
              <a:t>HVORFOR</a:t>
            </a:r>
            <a:r>
              <a:rPr lang="da-DK" dirty="0">
                <a:cs typeface="Calibri" panose="020F0502020204030204"/>
              </a:rPr>
              <a:t> (de fire temaer)</a:t>
            </a:r>
            <a:endParaRPr lang="da-DK" dirty="0">
              <a:ea typeface="Calibri"/>
              <a:cs typeface="Calibri" panose="020F0502020204030204"/>
            </a:endParaRPr>
          </a:p>
          <a:p>
            <a:r>
              <a:rPr lang="da-DK" b="1" dirty="0">
                <a:cs typeface="Calibri" panose="020F0502020204030204"/>
              </a:rPr>
              <a:t>HVOR LÆNGE</a:t>
            </a:r>
            <a:endParaRPr lang="da-DK" b="1" dirty="0">
              <a:solidFill>
                <a:schemeClr val="accent1"/>
              </a:solidFill>
              <a:cs typeface="Calibri" panose="020F0502020204030204"/>
            </a:endParaRPr>
          </a:p>
        </p:txBody>
      </p:sp>
    </p:spTree>
    <p:extLst>
      <p:ext uri="{BB962C8B-B14F-4D97-AF65-F5344CB8AC3E}">
        <p14:creationId xmlns:p14="http://schemas.microsoft.com/office/powerpoint/2010/main" val="51324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3C41-A831-AF96-A171-37C506066D8D}"/>
              </a:ext>
            </a:extLst>
          </p:cNvPr>
          <p:cNvSpPr>
            <a:spLocks noGrp="1"/>
          </p:cNvSpPr>
          <p:nvPr>
            <p:ph type="title"/>
          </p:nvPr>
        </p:nvSpPr>
        <p:spPr/>
        <p:txBody>
          <a:bodyPr/>
          <a:lstStyle/>
          <a:p>
            <a:r>
              <a:rPr lang="en-US" b="1" err="1">
                <a:cs typeface="Calibri Light"/>
              </a:rPr>
              <a:t>Proces</a:t>
            </a:r>
            <a:r>
              <a:rPr lang="en-US" b="1">
                <a:cs typeface="Calibri Light"/>
              </a:rPr>
              <a:t> – </a:t>
            </a:r>
            <a:r>
              <a:rPr lang="en-US" b="1" err="1">
                <a:cs typeface="Calibri Light"/>
              </a:rPr>
              <a:t>efter</a:t>
            </a:r>
            <a:r>
              <a:rPr lang="en-US" b="1">
                <a:cs typeface="Calibri Light"/>
              </a:rPr>
              <a:t> </a:t>
            </a:r>
            <a:r>
              <a:rPr lang="en-US" b="1" err="1">
                <a:cs typeface="Calibri Light"/>
              </a:rPr>
              <a:t>bevilling</a:t>
            </a:r>
            <a:r>
              <a:rPr lang="en-US">
                <a:cs typeface="Calibri Light"/>
              </a:rPr>
              <a:t> </a:t>
            </a:r>
            <a:endParaRPr lang="en-US"/>
          </a:p>
        </p:txBody>
      </p:sp>
      <p:sp>
        <p:nvSpPr>
          <p:cNvPr id="3" name="Content Placeholder 2">
            <a:extLst>
              <a:ext uri="{FF2B5EF4-FFF2-40B4-BE49-F238E27FC236}">
                <a16:creationId xmlns:a16="http://schemas.microsoft.com/office/drawing/2014/main" id="{97D983EB-29B7-4660-ED50-3D1295F040BD}"/>
              </a:ext>
            </a:extLst>
          </p:cNvPr>
          <p:cNvSpPr>
            <a:spLocks noGrp="1"/>
          </p:cNvSpPr>
          <p:nvPr>
            <p:ph idx="1"/>
          </p:nvPr>
        </p:nvSpPr>
        <p:spPr/>
        <p:txBody>
          <a:bodyPr vert="horz" lIns="91440" tIns="45720" rIns="91440" bIns="45720" rtlCol="0" anchor="t">
            <a:normAutofit/>
          </a:bodyPr>
          <a:lstStyle/>
          <a:p>
            <a:pPr marL="0" indent="0">
              <a:buNone/>
            </a:pPr>
            <a:r>
              <a:rPr lang="en-US" b="1" dirty="0" err="1">
                <a:cs typeface="Calibri" panose="020F0502020204030204"/>
              </a:rPr>
              <a:t>Formalia</a:t>
            </a:r>
            <a:r>
              <a:rPr lang="en-US" b="1" dirty="0">
                <a:cs typeface="Calibri" panose="020F0502020204030204"/>
              </a:rPr>
              <a:t> </a:t>
            </a:r>
            <a:r>
              <a:rPr lang="en-US" b="1" dirty="0" err="1">
                <a:cs typeface="Calibri" panose="020F0502020204030204"/>
              </a:rPr>
              <a:t>skal</a:t>
            </a:r>
            <a:r>
              <a:rPr lang="en-US" b="1" dirty="0">
                <a:cs typeface="Calibri" panose="020F0502020204030204"/>
              </a:rPr>
              <a:t> på </a:t>
            </a:r>
            <a:r>
              <a:rPr lang="en-US" b="1" dirty="0" err="1">
                <a:cs typeface="Calibri" panose="020F0502020204030204"/>
              </a:rPr>
              <a:t>plads</a:t>
            </a:r>
            <a:r>
              <a:rPr lang="en-US" b="1" dirty="0">
                <a:cs typeface="Calibri" panose="020F0502020204030204"/>
              </a:rPr>
              <a:t>:</a:t>
            </a:r>
          </a:p>
          <a:p>
            <a:r>
              <a:rPr lang="en-US" dirty="0">
                <a:cs typeface="Calibri" panose="020F0502020204030204"/>
              </a:rPr>
              <a:t>Learning agreement</a:t>
            </a:r>
          </a:p>
          <a:p>
            <a:r>
              <a:rPr lang="en-US" dirty="0">
                <a:cs typeface="Calibri" panose="020F0502020204030204"/>
              </a:rPr>
              <a:t>Grant agreement / </a:t>
            </a:r>
            <a:r>
              <a:rPr lang="en-US" dirty="0" err="1">
                <a:cs typeface="Calibri" panose="020F0502020204030204"/>
              </a:rPr>
              <a:t>modelkontrakt</a:t>
            </a:r>
            <a:endParaRPr lang="en-US" dirty="0">
              <a:cs typeface="Calibri" panose="020F0502020204030204"/>
            </a:endParaRPr>
          </a:p>
          <a:p>
            <a:r>
              <a:rPr lang="en-US" dirty="0">
                <a:cs typeface="Calibri" panose="020F0502020204030204"/>
              </a:rPr>
              <a:t>OID </a:t>
            </a:r>
            <a:r>
              <a:rPr lang="en-US" dirty="0" err="1">
                <a:cs typeface="Calibri" panose="020F0502020204030204"/>
              </a:rPr>
              <a:t>nummer</a:t>
            </a:r>
            <a:r>
              <a:rPr lang="en-US" dirty="0">
                <a:cs typeface="Calibri" panose="020F0502020204030204"/>
              </a:rPr>
              <a:t> (EU-</a:t>
            </a:r>
            <a:r>
              <a:rPr lang="en-US" dirty="0" err="1">
                <a:cs typeface="Calibri" panose="020F0502020204030204"/>
              </a:rPr>
              <a:t>registrering</a:t>
            </a:r>
            <a:r>
              <a:rPr lang="en-US" dirty="0">
                <a:cs typeface="Calibri" panose="020F0502020204030204"/>
              </a:rPr>
              <a:t>)</a:t>
            </a:r>
          </a:p>
          <a:p>
            <a:r>
              <a:rPr lang="en-US" dirty="0" err="1">
                <a:cs typeface="Calibri" panose="020F0502020204030204"/>
              </a:rPr>
              <a:t>Optagelse</a:t>
            </a:r>
            <a:r>
              <a:rPr lang="en-US" dirty="0">
                <a:cs typeface="Calibri" panose="020F0502020204030204"/>
              </a:rPr>
              <a:t> i </a:t>
            </a:r>
            <a:r>
              <a:rPr lang="en-US" dirty="0" err="1">
                <a:cs typeface="Calibri" panose="020F0502020204030204"/>
              </a:rPr>
              <a:t>konsortiet</a:t>
            </a:r>
            <a:endParaRPr lang="en-US" dirty="0">
              <a:cs typeface="Calibri" panose="020F0502020204030204"/>
            </a:endParaRPr>
          </a:p>
        </p:txBody>
      </p:sp>
    </p:spTree>
    <p:extLst>
      <p:ext uri="{BB962C8B-B14F-4D97-AF65-F5344CB8AC3E}">
        <p14:creationId xmlns:p14="http://schemas.microsoft.com/office/powerpoint/2010/main" val="819643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3C41-A831-AF96-A171-37C506066D8D}"/>
              </a:ext>
            </a:extLst>
          </p:cNvPr>
          <p:cNvSpPr>
            <a:spLocks noGrp="1"/>
          </p:cNvSpPr>
          <p:nvPr>
            <p:ph type="title"/>
          </p:nvPr>
        </p:nvSpPr>
        <p:spPr/>
        <p:txBody>
          <a:bodyPr/>
          <a:lstStyle/>
          <a:p>
            <a:r>
              <a:rPr lang="en-US" b="1" err="1">
                <a:cs typeface="Calibri Light"/>
              </a:rPr>
              <a:t>Planlægning</a:t>
            </a:r>
            <a:r>
              <a:rPr lang="en-US" b="1">
                <a:cs typeface="Calibri Light"/>
              </a:rPr>
              <a:t> </a:t>
            </a:r>
            <a:r>
              <a:rPr lang="en-US" b="1" err="1">
                <a:cs typeface="Calibri Light"/>
              </a:rPr>
              <a:t>af</a:t>
            </a:r>
            <a:r>
              <a:rPr lang="en-US" b="1">
                <a:cs typeface="Calibri Light"/>
              </a:rPr>
              <a:t> </a:t>
            </a:r>
            <a:r>
              <a:rPr lang="en-US" b="1" err="1">
                <a:cs typeface="Calibri Light"/>
              </a:rPr>
              <a:t>rejse</a:t>
            </a:r>
            <a:endParaRPr lang="en-US"/>
          </a:p>
        </p:txBody>
      </p:sp>
      <p:sp>
        <p:nvSpPr>
          <p:cNvPr id="3" name="Content Placeholder 2">
            <a:extLst>
              <a:ext uri="{FF2B5EF4-FFF2-40B4-BE49-F238E27FC236}">
                <a16:creationId xmlns:a16="http://schemas.microsoft.com/office/drawing/2014/main" id="{97D983EB-29B7-4660-ED50-3D1295F040BD}"/>
              </a:ext>
            </a:extLst>
          </p:cNvPr>
          <p:cNvSpPr>
            <a:spLocks noGrp="1"/>
          </p:cNvSpPr>
          <p:nvPr>
            <p:ph idx="1"/>
          </p:nvPr>
        </p:nvSpPr>
        <p:spPr/>
        <p:txBody>
          <a:bodyPr vert="horz" lIns="91440" tIns="45720" rIns="91440" bIns="45720" rtlCol="0" anchor="t">
            <a:normAutofit/>
          </a:bodyPr>
          <a:lstStyle/>
          <a:p>
            <a:pPr marL="0" indent="0">
              <a:buNone/>
            </a:pPr>
            <a:r>
              <a:rPr lang="en-US" b="1">
                <a:cs typeface="Calibri" panose="020F0502020204030204"/>
              </a:rPr>
              <a:t>Du </a:t>
            </a:r>
            <a:r>
              <a:rPr lang="en-US" b="1" err="1">
                <a:cs typeface="Calibri" panose="020F0502020204030204"/>
              </a:rPr>
              <a:t>står</a:t>
            </a:r>
            <a:r>
              <a:rPr lang="en-US" b="1">
                <a:cs typeface="Calibri" panose="020F0502020204030204"/>
              </a:rPr>
              <a:t> </a:t>
            </a:r>
            <a:r>
              <a:rPr lang="en-US" b="1" err="1">
                <a:cs typeface="Calibri" panose="020F0502020204030204"/>
              </a:rPr>
              <a:t>selv</a:t>
            </a:r>
            <a:r>
              <a:rPr lang="en-US" b="1">
                <a:cs typeface="Calibri" panose="020F0502020204030204"/>
              </a:rPr>
              <a:t> for </a:t>
            </a:r>
            <a:r>
              <a:rPr lang="en-US" b="1" dirty="0">
                <a:cs typeface="Calibri" panose="020F0502020204030204"/>
              </a:rPr>
              <a:t>al </a:t>
            </a:r>
            <a:r>
              <a:rPr lang="en-US" b="1" dirty="0" err="1">
                <a:cs typeface="Calibri" panose="020F0502020204030204"/>
              </a:rPr>
              <a:t>planlægning</a:t>
            </a:r>
            <a:r>
              <a:rPr lang="en-US" b="1" dirty="0">
                <a:cs typeface="Calibri" panose="020F0502020204030204"/>
              </a:rPr>
              <a:t> </a:t>
            </a:r>
            <a:r>
              <a:rPr lang="en-US" b="1" dirty="0" err="1">
                <a:cs typeface="Calibri" panose="020F0502020204030204"/>
              </a:rPr>
              <a:t>ifm</a:t>
            </a:r>
            <a:r>
              <a:rPr lang="en-US" b="1" dirty="0">
                <a:cs typeface="Calibri" panose="020F0502020204030204"/>
              </a:rPr>
              <a:t>. din tur</a:t>
            </a:r>
            <a:endParaRPr lang="en-US" b="1">
              <a:cs typeface="Calibri" panose="020F0502020204030204"/>
            </a:endParaRPr>
          </a:p>
          <a:p>
            <a:pPr marL="0" indent="0">
              <a:buNone/>
            </a:pPr>
            <a:r>
              <a:rPr lang="en-US" err="1">
                <a:cs typeface="Calibri" panose="020F0502020204030204"/>
              </a:rPr>
              <a:t>fx</a:t>
            </a:r>
            <a:r>
              <a:rPr lang="en-US">
                <a:cs typeface="Calibri" panose="020F0502020204030204"/>
              </a:rPr>
              <a:t>:</a:t>
            </a:r>
          </a:p>
          <a:p>
            <a:r>
              <a:rPr lang="en-US">
                <a:cs typeface="Calibri" panose="020F0502020204030204"/>
              </a:rPr>
              <a:t>Du </a:t>
            </a:r>
            <a:r>
              <a:rPr lang="en-US" err="1">
                <a:cs typeface="Calibri" panose="020F0502020204030204"/>
              </a:rPr>
              <a:t>skal</a:t>
            </a:r>
            <a:r>
              <a:rPr lang="en-US">
                <a:cs typeface="Calibri" panose="020F0502020204030204"/>
              </a:rPr>
              <a:t> </a:t>
            </a:r>
            <a:r>
              <a:rPr lang="en-US" err="1">
                <a:cs typeface="Calibri" panose="020F0502020204030204"/>
              </a:rPr>
              <a:t>selv</a:t>
            </a:r>
            <a:r>
              <a:rPr lang="en-US">
                <a:cs typeface="Calibri" panose="020F0502020204030204"/>
              </a:rPr>
              <a:t> </a:t>
            </a:r>
            <a:r>
              <a:rPr lang="en-US" err="1">
                <a:cs typeface="Calibri" panose="020F0502020204030204"/>
              </a:rPr>
              <a:t>booke</a:t>
            </a:r>
            <a:r>
              <a:rPr lang="en-US">
                <a:cs typeface="Calibri" panose="020F0502020204030204"/>
              </a:rPr>
              <a:t> transport </a:t>
            </a:r>
            <a:r>
              <a:rPr lang="en-US" err="1">
                <a:cs typeface="Calibri" panose="020F0502020204030204"/>
              </a:rPr>
              <a:t>og</a:t>
            </a:r>
            <a:r>
              <a:rPr lang="en-US">
                <a:cs typeface="Calibri" panose="020F0502020204030204"/>
              </a:rPr>
              <a:t> </a:t>
            </a:r>
            <a:r>
              <a:rPr lang="en-US" err="1">
                <a:cs typeface="Calibri" panose="020F0502020204030204"/>
              </a:rPr>
              <a:t>ophold</a:t>
            </a:r>
            <a:endParaRPr lang="en-US">
              <a:cs typeface="Calibri" panose="020F0502020204030204"/>
            </a:endParaRPr>
          </a:p>
          <a:p>
            <a:r>
              <a:rPr lang="en-US">
                <a:cs typeface="Calibri" panose="020F0502020204030204"/>
              </a:rPr>
              <a:t>Du </a:t>
            </a:r>
            <a:r>
              <a:rPr lang="en-US" err="1">
                <a:cs typeface="Calibri" panose="020F0502020204030204"/>
              </a:rPr>
              <a:t>skal</a:t>
            </a:r>
            <a:r>
              <a:rPr lang="en-US">
                <a:cs typeface="Calibri" panose="020F0502020204030204"/>
              </a:rPr>
              <a:t> </a:t>
            </a:r>
            <a:r>
              <a:rPr lang="en-US" err="1">
                <a:cs typeface="Calibri" panose="020F0502020204030204"/>
              </a:rPr>
              <a:t>selv</a:t>
            </a:r>
            <a:r>
              <a:rPr lang="en-US">
                <a:cs typeface="Calibri" panose="020F0502020204030204"/>
              </a:rPr>
              <a:t> </a:t>
            </a:r>
            <a:r>
              <a:rPr lang="en-US" err="1">
                <a:cs typeface="Calibri" panose="020F0502020204030204"/>
              </a:rPr>
              <a:t>planlægge</a:t>
            </a:r>
            <a:r>
              <a:rPr lang="en-US">
                <a:cs typeface="Calibri" panose="020F0502020204030204"/>
              </a:rPr>
              <a:t> </a:t>
            </a:r>
            <a:r>
              <a:rPr lang="en-US" err="1">
                <a:cs typeface="Calibri" panose="020F0502020204030204"/>
              </a:rPr>
              <a:t>dit</a:t>
            </a:r>
            <a:r>
              <a:rPr lang="en-US">
                <a:cs typeface="Calibri" panose="020F0502020204030204"/>
              </a:rPr>
              <a:t> </a:t>
            </a:r>
            <a:r>
              <a:rPr lang="en-US" err="1">
                <a:cs typeface="Calibri" panose="020F0502020204030204"/>
              </a:rPr>
              <a:t>besøg</a:t>
            </a:r>
            <a:r>
              <a:rPr lang="en-US" dirty="0">
                <a:cs typeface="Calibri" panose="020F0502020204030204"/>
              </a:rPr>
              <a:t> </a:t>
            </a:r>
            <a:r>
              <a:rPr lang="en-US" dirty="0" err="1">
                <a:cs typeface="Calibri" panose="020F0502020204030204"/>
              </a:rPr>
              <a:t>og</a:t>
            </a:r>
            <a:r>
              <a:rPr lang="en-US" dirty="0">
                <a:cs typeface="Calibri" panose="020F0502020204030204"/>
              </a:rPr>
              <a:t> lave </a:t>
            </a:r>
            <a:r>
              <a:rPr lang="en-US" dirty="0" err="1">
                <a:cs typeface="Calibri" panose="020F0502020204030204"/>
              </a:rPr>
              <a:t>aftaler</a:t>
            </a:r>
          </a:p>
          <a:p>
            <a:endParaRPr lang="en-US">
              <a:cs typeface="Calibri" panose="020F0502020204030204"/>
            </a:endParaRPr>
          </a:p>
        </p:txBody>
      </p:sp>
    </p:spTree>
    <p:extLst>
      <p:ext uri="{BB962C8B-B14F-4D97-AF65-F5344CB8AC3E}">
        <p14:creationId xmlns:p14="http://schemas.microsoft.com/office/powerpoint/2010/main" val="3602806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3C41-A831-AF96-A171-37C506066D8D}"/>
              </a:ext>
            </a:extLst>
          </p:cNvPr>
          <p:cNvSpPr>
            <a:spLocks noGrp="1"/>
          </p:cNvSpPr>
          <p:nvPr>
            <p:ph type="title"/>
          </p:nvPr>
        </p:nvSpPr>
        <p:spPr/>
        <p:txBody>
          <a:bodyPr/>
          <a:lstStyle/>
          <a:p>
            <a:r>
              <a:rPr lang="en-US" b="1" err="1">
                <a:cs typeface="Calibri Light"/>
              </a:rPr>
              <a:t>Proces</a:t>
            </a:r>
            <a:r>
              <a:rPr lang="en-US" b="1">
                <a:cs typeface="Calibri Light"/>
              </a:rPr>
              <a:t> – </a:t>
            </a:r>
            <a:r>
              <a:rPr lang="en-US" b="1" err="1">
                <a:cs typeface="Calibri Light"/>
              </a:rPr>
              <a:t>efter</a:t>
            </a:r>
            <a:r>
              <a:rPr lang="en-US" b="1">
                <a:cs typeface="Calibri Light"/>
              </a:rPr>
              <a:t> </a:t>
            </a:r>
            <a:r>
              <a:rPr lang="en-US" b="1" err="1">
                <a:cs typeface="Calibri Light"/>
              </a:rPr>
              <a:t>afvikling</a:t>
            </a:r>
            <a:endParaRPr lang="en-US"/>
          </a:p>
        </p:txBody>
      </p:sp>
      <p:sp>
        <p:nvSpPr>
          <p:cNvPr id="3" name="Content Placeholder 2">
            <a:extLst>
              <a:ext uri="{FF2B5EF4-FFF2-40B4-BE49-F238E27FC236}">
                <a16:creationId xmlns:a16="http://schemas.microsoft.com/office/drawing/2014/main" id="{97D983EB-29B7-4660-ED50-3D1295F040BD}"/>
              </a:ext>
            </a:extLst>
          </p:cNvPr>
          <p:cNvSpPr>
            <a:spLocks noGrp="1"/>
          </p:cNvSpPr>
          <p:nvPr>
            <p:ph idx="1"/>
          </p:nvPr>
        </p:nvSpPr>
        <p:spPr/>
        <p:txBody>
          <a:bodyPr vert="horz" lIns="91440" tIns="45720" rIns="91440" bIns="45720" rtlCol="0" anchor="t">
            <a:normAutofit/>
          </a:bodyPr>
          <a:lstStyle/>
          <a:p>
            <a:pPr marL="0" indent="0">
              <a:buNone/>
            </a:pPr>
            <a:r>
              <a:rPr lang="da-DK" b="1" dirty="0">
                <a:cs typeface="Calibri" panose="020F0502020204030204"/>
              </a:rPr>
              <a:t>Afrapportering:</a:t>
            </a:r>
          </a:p>
          <a:p>
            <a:r>
              <a:rPr lang="da-DK" dirty="0">
                <a:cs typeface="Calibri" panose="020F0502020204030204"/>
              </a:rPr>
              <a:t>Til Erasmus+: Learning Agreement </a:t>
            </a:r>
            <a:r>
              <a:rPr lang="da-DK" dirty="0" err="1">
                <a:cs typeface="Calibri" panose="020F0502020204030204"/>
              </a:rPr>
              <a:t>Complement</a:t>
            </a:r>
            <a:endParaRPr lang="da-DK" dirty="0">
              <a:cs typeface="Calibri" panose="020F0502020204030204"/>
            </a:endParaRPr>
          </a:p>
          <a:p>
            <a:r>
              <a:rPr lang="da-DK" dirty="0">
                <a:cs typeface="Calibri" panose="020F0502020204030204"/>
              </a:rPr>
              <a:t>Dokumentation (rejsebilletter, hotelkvitteringer </a:t>
            </a:r>
            <a:r>
              <a:rPr lang="da-DK" dirty="0" err="1">
                <a:cs typeface="Calibri" panose="020F0502020204030204"/>
              </a:rPr>
              <a:t>o.lign</a:t>
            </a:r>
            <a:r>
              <a:rPr lang="da-DK" dirty="0">
                <a:cs typeface="Calibri" panose="020F0502020204030204"/>
              </a:rPr>
              <a:t>.) skal gemmes</a:t>
            </a:r>
          </a:p>
          <a:p>
            <a:r>
              <a:rPr lang="da-DK" dirty="0">
                <a:cs typeface="Calibri" panose="020F0502020204030204"/>
              </a:rPr>
              <a:t>Del din viden - læringsrapport (voksenlæring): billeder og en kort rapport om, hvad du har lært</a:t>
            </a:r>
          </a:p>
        </p:txBody>
      </p:sp>
    </p:spTree>
    <p:extLst>
      <p:ext uri="{BB962C8B-B14F-4D97-AF65-F5344CB8AC3E}">
        <p14:creationId xmlns:p14="http://schemas.microsoft.com/office/powerpoint/2010/main" val="2050414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878CB-329C-3637-5D28-212CA7CDF87B}"/>
              </a:ext>
            </a:extLst>
          </p:cNvPr>
          <p:cNvSpPr>
            <a:spLocks noGrp="1"/>
          </p:cNvSpPr>
          <p:nvPr>
            <p:ph type="title"/>
          </p:nvPr>
        </p:nvSpPr>
        <p:spPr/>
        <p:txBody>
          <a:bodyPr/>
          <a:lstStyle/>
          <a:p>
            <a:r>
              <a:rPr lang="da-DK" b="1">
                <a:cs typeface="Arial" panose="020B0604020202020204" pitchFamily="34" charset="0"/>
              </a:rPr>
              <a:t>Tidsplan</a:t>
            </a:r>
          </a:p>
        </p:txBody>
      </p:sp>
      <p:sp>
        <p:nvSpPr>
          <p:cNvPr id="4" name="Pladsholder til indhold 3">
            <a:extLst>
              <a:ext uri="{FF2B5EF4-FFF2-40B4-BE49-F238E27FC236}">
                <a16:creationId xmlns:a16="http://schemas.microsoft.com/office/drawing/2014/main" id="{D2505116-8C08-AE7F-BB57-CCAB6BC1EA65}"/>
              </a:ext>
            </a:extLst>
          </p:cNvPr>
          <p:cNvSpPr>
            <a:spLocks noGrp="1"/>
          </p:cNvSpPr>
          <p:nvPr>
            <p:ph idx="1"/>
          </p:nvPr>
        </p:nvSpPr>
        <p:spPr/>
        <p:txBody>
          <a:bodyPr vert="horz" lIns="91440" tIns="45720" rIns="91440" bIns="45720" rtlCol="0" anchor="t">
            <a:noAutofit/>
          </a:bodyPr>
          <a:lstStyle/>
          <a:p>
            <a:pPr marL="0" indent="0">
              <a:buNone/>
            </a:pPr>
            <a:r>
              <a:rPr lang="da-DK" b="1" dirty="0">
                <a:solidFill>
                  <a:srgbClr val="000000"/>
                </a:solidFill>
                <a:effectLst/>
              </a:rPr>
              <a:t>1. februar 2026:	Ansøgningsfrist</a:t>
            </a:r>
          </a:p>
          <a:p>
            <a:pPr marL="0" indent="0">
              <a:buNone/>
            </a:pPr>
            <a:r>
              <a:rPr lang="da-DK" b="1" dirty="0">
                <a:solidFill>
                  <a:srgbClr val="000000"/>
                </a:solidFill>
                <a:cs typeface="Calibri" panose="020F0502020204030204"/>
              </a:rPr>
              <a:t>20. februar 2026: Aarhus Kommunes ansøgningsfrist til styrelsen</a:t>
            </a:r>
            <a:endParaRPr lang="da-DK" b="1" dirty="0">
              <a:solidFill>
                <a:srgbClr val="000000"/>
              </a:solidFill>
              <a:effectLst/>
              <a:ea typeface="Calibri"/>
              <a:cs typeface="Calibri" panose="020F0502020204030204"/>
            </a:endParaRPr>
          </a:p>
          <a:p>
            <a:pPr marL="0" indent="0">
              <a:buNone/>
            </a:pPr>
            <a:r>
              <a:rPr lang="da-DK" b="1" dirty="0">
                <a:solidFill>
                  <a:srgbClr val="000000"/>
                </a:solidFill>
                <a:cs typeface="Calibri" panose="020F0502020204030204"/>
              </a:rPr>
              <a:t>Medio juni 2026:	Svar på ansøgning</a:t>
            </a:r>
          </a:p>
          <a:p>
            <a:pPr marL="0" indent="0">
              <a:buNone/>
            </a:pPr>
            <a:r>
              <a:rPr lang="da-DK" b="1" dirty="0">
                <a:solidFill>
                  <a:srgbClr val="000000"/>
                </a:solidFill>
                <a:cs typeface="Calibri" panose="020F0502020204030204"/>
              </a:rPr>
              <a:t>Juni 2026 - oktober 2027: Gennemførelse af </a:t>
            </a:r>
            <a:r>
              <a:rPr lang="da-DK" b="1" err="1">
                <a:solidFill>
                  <a:srgbClr val="000000"/>
                </a:solidFill>
                <a:cs typeface="Calibri" panose="020F0502020204030204"/>
              </a:rPr>
              <a:t>mobiliteter</a:t>
            </a:r>
            <a:endParaRPr lang="da-DK" b="1">
              <a:solidFill>
                <a:srgbClr val="000000"/>
              </a:solidFill>
              <a:ea typeface="Calibri" panose="020F0502020204030204"/>
              <a:cs typeface="Calibri" panose="020F0502020204030204"/>
            </a:endParaRPr>
          </a:p>
          <a:p>
            <a:pPr marL="0" indent="0">
              <a:buNone/>
            </a:pPr>
            <a:endParaRPr lang="da-DK" b="1" dirty="0">
              <a:solidFill>
                <a:srgbClr val="000000"/>
              </a:solidFill>
              <a:ea typeface="Calibri" panose="020F0502020204030204"/>
              <a:cs typeface="Calibri" panose="020F0502020204030204"/>
            </a:endParaRPr>
          </a:p>
          <a:p>
            <a:pPr marL="0" indent="0">
              <a:buNone/>
            </a:pPr>
            <a:r>
              <a:rPr lang="da-DK" b="1" dirty="0">
                <a:solidFill>
                  <a:srgbClr val="000000"/>
                </a:solidFill>
                <a:ea typeface="Calibri" panose="020F0502020204030204"/>
                <a:cs typeface="Calibri" panose="020F0502020204030204"/>
              </a:rPr>
              <a:t>Følg med på websitet -------&gt;</a:t>
            </a:r>
          </a:p>
        </p:txBody>
      </p:sp>
      <p:pic>
        <p:nvPicPr>
          <p:cNvPr id="3" name="Billede 2" descr="Et billede, der indeholder tekst, skærmbillede, Font/skrifttype, nummer/tal&#10;&#10;AI-genereret indhold kan være ukorrekt.">
            <a:extLst>
              <a:ext uri="{FF2B5EF4-FFF2-40B4-BE49-F238E27FC236}">
                <a16:creationId xmlns:a16="http://schemas.microsoft.com/office/drawing/2014/main" id="{265C8D8F-D9B9-CF4A-8572-FE8954A989BF}"/>
              </a:ext>
            </a:extLst>
          </p:cNvPr>
          <p:cNvPicPr>
            <a:picLocks noChangeAspect="1"/>
          </p:cNvPicPr>
          <p:nvPr/>
        </p:nvPicPr>
        <p:blipFill>
          <a:blip r:embed="rId3"/>
          <a:stretch>
            <a:fillRect/>
          </a:stretch>
        </p:blipFill>
        <p:spPr>
          <a:xfrm rot="-1080000">
            <a:off x="6860137" y="3849883"/>
            <a:ext cx="5136176" cy="3455651"/>
          </a:xfrm>
          <a:prstGeom prst="rect">
            <a:avLst/>
          </a:prstGeom>
        </p:spPr>
      </p:pic>
    </p:spTree>
    <p:extLst>
      <p:ext uri="{BB962C8B-B14F-4D97-AF65-F5344CB8AC3E}">
        <p14:creationId xmlns:p14="http://schemas.microsoft.com/office/powerpoint/2010/main" val="282933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878CB-329C-3637-5D28-212CA7CDF87B}"/>
              </a:ext>
            </a:extLst>
          </p:cNvPr>
          <p:cNvSpPr>
            <a:spLocks noGrp="1"/>
          </p:cNvSpPr>
          <p:nvPr>
            <p:ph type="title"/>
          </p:nvPr>
        </p:nvSpPr>
        <p:spPr/>
        <p:txBody>
          <a:bodyPr/>
          <a:lstStyle/>
          <a:p>
            <a:r>
              <a:rPr lang="da-DK" b="1" dirty="0">
                <a:cs typeface="Arial" panose="020B0604020202020204" pitchFamily="34" charset="0"/>
              </a:rPr>
              <a:t>Aarhus Kommunes akkreditering</a:t>
            </a:r>
          </a:p>
        </p:txBody>
      </p:sp>
      <p:sp>
        <p:nvSpPr>
          <p:cNvPr id="4" name="Pladsholder til indhold 3">
            <a:extLst>
              <a:ext uri="{FF2B5EF4-FFF2-40B4-BE49-F238E27FC236}">
                <a16:creationId xmlns:a16="http://schemas.microsoft.com/office/drawing/2014/main" id="{D2505116-8C08-AE7F-BB57-CCAB6BC1EA65}"/>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da-DK" b="1" dirty="0"/>
              <a:t>Vi har en slags ”ramme-godkendelse” inden for Erasmus-programmet 2022-2027, som skal gøre det lettere for kulturaktører i Aarhus Kommune at få del i Erasmus+-</a:t>
            </a:r>
            <a:r>
              <a:rPr lang="da-DK" b="1" dirty="0" err="1"/>
              <a:t>mobiliteter</a:t>
            </a:r>
            <a:r>
              <a:rPr lang="da-DK" b="1" dirty="0"/>
              <a:t>.</a:t>
            </a:r>
          </a:p>
          <a:p>
            <a:pPr marL="0" indent="0">
              <a:buNone/>
            </a:pPr>
            <a:endParaRPr lang="da-DK" dirty="0">
              <a:cs typeface="Calibri"/>
            </a:endParaRPr>
          </a:p>
          <a:p>
            <a:pPr marL="0" indent="0">
              <a:buNone/>
            </a:pPr>
            <a:r>
              <a:rPr lang="da-DK" dirty="0">
                <a:cs typeface="Calibri"/>
              </a:rPr>
              <a:t>Konsortiegruppen er:</a:t>
            </a:r>
          </a:p>
          <a:p>
            <a:r>
              <a:rPr lang="da-DK" dirty="0">
                <a:cs typeface="Calibri"/>
              </a:rPr>
              <a:t>Kulturforvaltningen</a:t>
            </a:r>
          </a:p>
          <a:p>
            <a:r>
              <a:rPr lang="da-DK" dirty="0">
                <a:cs typeface="Calibri"/>
              </a:rPr>
              <a:t>Børnekulturhuset i Aarhus</a:t>
            </a:r>
          </a:p>
          <a:p>
            <a:r>
              <a:rPr lang="da-DK" dirty="0">
                <a:cs typeface="Calibri"/>
              </a:rPr>
              <a:t>Aarhus Bibliotekerne</a:t>
            </a:r>
          </a:p>
          <a:p>
            <a:r>
              <a:rPr lang="da-DK" dirty="0">
                <a:cs typeface="Calibri"/>
              </a:rPr>
              <a:t>Øvrige kulturaktører, som fra år til år ansøger om </a:t>
            </a:r>
            <a:r>
              <a:rPr lang="da-DK">
                <a:cs typeface="Calibri"/>
              </a:rPr>
              <a:t>og får </a:t>
            </a:r>
            <a:r>
              <a:rPr lang="da-DK" dirty="0">
                <a:cs typeface="Calibri"/>
              </a:rPr>
              <a:t>bevilliget Erasmus+-</a:t>
            </a:r>
            <a:r>
              <a:rPr lang="da-DK" dirty="0" err="1">
                <a:cs typeface="Calibri"/>
              </a:rPr>
              <a:t>mobiliteter</a:t>
            </a:r>
            <a:r>
              <a:rPr lang="da-DK" dirty="0">
                <a:cs typeface="Calibri"/>
              </a:rPr>
              <a:t>.</a:t>
            </a:r>
          </a:p>
          <a:p>
            <a:pPr marL="0" indent="0">
              <a:buNone/>
            </a:pPr>
            <a:endParaRPr lang="da-DK" dirty="0"/>
          </a:p>
          <a:p>
            <a:pPr marL="0" indent="0">
              <a:buNone/>
            </a:pPr>
            <a:r>
              <a:rPr lang="da-DK" dirty="0"/>
              <a:t>Akkrediteringen betyder, at Aarhus Kommune (konsortieholder) kan tage </a:t>
            </a:r>
            <a:r>
              <a:rPr lang="da-DK" i="1" dirty="0"/>
              <a:t>en god del </a:t>
            </a:r>
            <a:r>
              <a:rPr lang="da-DK" dirty="0"/>
              <a:t>af det administrative arbejde omkring EU-programmet på vegne af kulturaktørerne - og at det bliver nemmere for alle medlemmer i konsortiet at hente inspiration fra Europa.</a:t>
            </a:r>
            <a:endParaRPr lang="da-DK" dirty="0">
              <a:cs typeface="Calibri"/>
            </a:endParaRPr>
          </a:p>
          <a:p>
            <a:pPr marL="0" indent="0" algn="l">
              <a:buNone/>
            </a:pPr>
            <a:endParaRPr lang="da-DK" sz="1400"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3997666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878CB-329C-3637-5D28-212CA7CDF87B}"/>
              </a:ext>
            </a:extLst>
          </p:cNvPr>
          <p:cNvSpPr>
            <a:spLocks noGrp="1"/>
          </p:cNvSpPr>
          <p:nvPr>
            <p:ph type="title"/>
          </p:nvPr>
        </p:nvSpPr>
        <p:spPr/>
        <p:txBody>
          <a:bodyPr/>
          <a:lstStyle/>
          <a:p>
            <a:r>
              <a:rPr lang="da-DK" b="1">
                <a:cs typeface="Arial" panose="020B0604020202020204" pitchFamily="34" charset="0"/>
              </a:rPr>
              <a:t>Inspiration</a:t>
            </a:r>
          </a:p>
        </p:txBody>
      </p:sp>
      <p:sp>
        <p:nvSpPr>
          <p:cNvPr id="4" name="Pladsholder til indhold 3">
            <a:extLst>
              <a:ext uri="{FF2B5EF4-FFF2-40B4-BE49-F238E27FC236}">
                <a16:creationId xmlns:a16="http://schemas.microsoft.com/office/drawing/2014/main" id="{D2505116-8C08-AE7F-BB57-CCAB6BC1EA65}"/>
              </a:ext>
            </a:extLst>
          </p:cNvPr>
          <p:cNvSpPr>
            <a:spLocks noGrp="1"/>
          </p:cNvSpPr>
          <p:nvPr>
            <p:ph idx="1"/>
          </p:nvPr>
        </p:nvSpPr>
        <p:spPr/>
        <p:txBody>
          <a:bodyPr vert="horz" lIns="91440" tIns="45720" rIns="91440" bIns="45720" rtlCol="0" anchor="t">
            <a:noAutofit/>
          </a:bodyPr>
          <a:lstStyle/>
          <a:p>
            <a:r>
              <a:rPr lang="da-DK" dirty="0">
                <a:ea typeface="+mn-lt"/>
                <a:cs typeface="+mn-lt"/>
                <a:hlinkClick r:id="rId3"/>
              </a:rPr>
              <a:t>Aarhus Kommunes hjemmeside om Erasmus+</a:t>
            </a:r>
            <a:endParaRPr lang="da-DK" dirty="0">
              <a:ea typeface="+mn-lt"/>
              <a:cs typeface="+mn-lt"/>
            </a:endParaRPr>
          </a:p>
          <a:p>
            <a:r>
              <a:rPr lang="fr-FR" dirty="0">
                <a:hlinkClick r:id="rId4"/>
              </a:rPr>
              <a:t>Erasmus+ inspiration fra Louise Godt</a:t>
            </a:r>
            <a:endParaRPr lang="fr-FR" dirty="0"/>
          </a:p>
          <a:p>
            <a:r>
              <a:rPr lang="fr-FR" dirty="0">
                <a:ea typeface="+mn-lt"/>
                <a:cs typeface="+mn-lt"/>
                <a:hlinkClick r:id="rId5"/>
              </a:rPr>
              <a:t>Videndeling fra tidligere mobiliteter</a:t>
            </a:r>
            <a:endParaRPr lang="da-DK" dirty="0">
              <a:ea typeface="+mn-lt"/>
              <a:cs typeface="+mn-lt"/>
            </a:endParaRPr>
          </a:p>
          <a:p>
            <a:endParaRPr lang="da-DK" dirty="0">
              <a:solidFill>
                <a:srgbClr val="000000"/>
              </a:solidFill>
              <a:cs typeface="Calibri" panose="020F0502020204030204"/>
            </a:endParaRPr>
          </a:p>
          <a:p>
            <a:endParaRPr lang="da-DK" dirty="0">
              <a:solidFill>
                <a:srgbClr val="000000"/>
              </a:solidFill>
              <a:cs typeface="Calibri" panose="020F0502020204030204"/>
            </a:endParaRPr>
          </a:p>
        </p:txBody>
      </p:sp>
    </p:spTree>
    <p:extLst>
      <p:ext uri="{BB962C8B-B14F-4D97-AF65-F5344CB8AC3E}">
        <p14:creationId xmlns:p14="http://schemas.microsoft.com/office/powerpoint/2010/main" val="146010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878CB-329C-3637-5D28-212CA7CDF87B}"/>
              </a:ext>
            </a:extLst>
          </p:cNvPr>
          <p:cNvSpPr>
            <a:spLocks noGrp="1"/>
          </p:cNvSpPr>
          <p:nvPr>
            <p:ph type="title"/>
          </p:nvPr>
        </p:nvSpPr>
        <p:spPr/>
        <p:txBody>
          <a:bodyPr/>
          <a:lstStyle/>
          <a:p>
            <a:r>
              <a:rPr lang="da-DK" b="1" dirty="0">
                <a:cs typeface="Arial" panose="020B0604020202020204" pitchFamily="34" charset="0"/>
              </a:rPr>
              <a:t>Akkreditering inden for </a:t>
            </a:r>
            <a:r>
              <a:rPr lang="da-DK" b="1" dirty="0">
                <a:latin typeface="+mn-lt"/>
                <a:cs typeface="Arial" panose="020B0604020202020204" pitchFamily="34" charset="0"/>
              </a:rPr>
              <a:t>Voksen</a:t>
            </a:r>
            <a:r>
              <a:rPr lang="da-DK" b="1" dirty="0">
                <a:cs typeface="Arial" panose="020B0604020202020204" pitchFamily="34" charset="0"/>
              </a:rPr>
              <a:t>uddannelsessektoren</a:t>
            </a:r>
          </a:p>
        </p:txBody>
      </p:sp>
      <p:sp>
        <p:nvSpPr>
          <p:cNvPr id="4" name="Pladsholder til indhold 3">
            <a:extLst>
              <a:ext uri="{FF2B5EF4-FFF2-40B4-BE49-F238E27FC236}">
                <a16:creationId xmlns:a16="http://schemas.microsoft.com/office/drawing/2014/main" id="{D2505116-8C08-AE7F-BB57-CCAB6BC1EA65}"/>
              </a:ext>
            </a:extLst>
          </p:cNvPr>
          <p:cNvSpPr>
            <a:spLocks noGrp="1"/>
          </p:cNvSpPr>
          <p:nvPr>
            <p:ph idx="1"/>
          </p:nvPr>
        </p:nvSpPr>
        <p:spPr/>
        <p:txBody>
          <a:bodyPr>
            <a:noAutofit/>
          </a:bodyPr>
          <a:lstStyle/>
          <a:p>
            <a:pPr marL="0" indent="0">
              <a:buNone/>
            </a:pPr>
            <a:r>
              <a:rPr lang="da-DK" sz="2100" b="1"/>
              <a:t>Gruppe 1: Organisationer, der tilbyder formel, uformel eller ikke-formel voksenuddannelse</a:t>
            </a:r>
          </a:p>
          <a:p>
            <a:pPr marL="0" indent="0">
              <a:buNone/>
            </a:pPr>
            <a:r>
              <a:rPr lang="da-DK" sz="2100" err="1"/>
              <a:t>VUC'er</a:t>
            </a:r>
            <a:r>
              <a:rPr lang="da-DK" sz="2100"/>
              <a:t>, AMU-centre, folkeuniversiteter, kulturcentre, aftenskoler, humanitære organisationer, højskoler, paraplyorganisationer inden for sektoren (fx Dansk Folkeoplysnings Samråd) og herunder medlemmer af paraplyorganisationerne, museer, biblioteker, NGO'er, sprogcentre, private virksomheder, fagforeninger, kriminalforsorgen, oplysningsforbund, teatre og kunstforeninger.</a:t>
            </a:r>
          </a:p>
          <a:p>
            <a:pPr marL="0" indent="0">
              <a:buNone/>
            </a:pPr>
            <a:endParaRPr lang="da-DK" sz="2100"/>
          </a:p>
          <a:p>
            <a:pPr marL="0" indent="0">
              <a:buNone/>
            </a:pPr>
            <a:r>
              <a:rPr lang="da-DK" sz="2100" b="1"/>
              <a:t>Gruppe 2: Lokale og regionale offentlige myndigheder, koordinerende organer og andre organisationer, som varetager en rolle på voksenlæringsområdet</a:t>
            </a:r>
          </a:p>
          <a:p>
            <a:pPr marL="0" indent="0">
              <a:buNone/>
            </a:pPr>
            <a:r>
              <a:rPr lang="da-DK" sz="2100"/>
              <a:t>Faglige udvalg, Interesseorganisationer med opgaver i relation til voksenlæringssektoren, offentlige myndigheder, arbejdsløshedskasser, fagforeninger, forskningsinstitutioner, kommuner, paraplyorganisationer, universiteter og offentlige centre (f.eks. Center for frivilligt socialt arbejde).</a:t>
            </a:r>
            <a:endParaRPr lang="da-DK" sz="2100" b="0" i="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3746998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878CB-329C-3637-5D28-212CA7CDF87B}"/>
              </a:ext>
            </a:extLst>
          </p:cNvPr>
          <p:cNvSpPr>
            <a:spLocks noGrp="1"/>
          </p:cNvSpPr>
          <p:nvPr>
            <p:ph type="title"/>
          </p:nvPr>
        </p:nvSpPr>
        <p:spPr/>
        <p:txBody>
          <a:bodyPr/>
          <a:lstStyle/>
          <a:p>
            <a:r>
              <a:rPr lang="da-DK" b="1" dirty="0">
                <a:cs typeface="Arial" panose="020B0604020202020204" pitchFamily="34" charset="0"/>
              </a:rPr>
              <a:t>Akkreditering inden for </a:t>
            </a:r>
            <a:r>
              <a:rPr lang="da-DK" b="1" dirty="0">
                <a:latin typeface="+mn-lt"/>
                <a:cs typeface="Arial" panose="020B0604020202020204" pitchFamily="34" charset="0"/>
              </a:rPr>
              <a:t>Voksen</a:t>
            </a:r>
            <a:r>
              <a:rPr lang="da-DK" b="1" dirty="0">
                <a:cs typeface="Arial" panose="020B0604020202020204" pitchFamily="34" charset="0"/>
              </a:rPr>
              <a:t>uddannelsessektoren</a:t>
            </a:r>
          </a:p>
        </p:txBody>
      </p:sp>
      <p:sp>
        <p:nvSpPr>
          <p:cNvPr id="4" name="Pladsholder til indhold 3">
            <a:extLst>
              <a:ext uri="{FF2B5EF4-FFF2-40B4-BE49-F238E27FC236}">
                <a16:creationId xmlns:a16="http://schemas.microsoft.com/office/drawing/2014/main" id="{D2505116-8C08-AE7F-BB57-CCAB6BC1EA65}"/>
              </a:ext>
            </a:extLst>
          </p:cNvPr>
          <p:cNvSpPr>
            <a:spLocks noGrp="1"/>
          </p:cNvSpPr>
          <p:nvPr>
            <p:ph idx="1"/>
          </p:nvPr>
        </p:nvSpPr>
        <p:spPr/>
        <p:txBody>
          <a:bodyPr vert="horz" lIns="91440" tIns="45720" rIns="91440" bIns="45720" rtlCol="0" anchor="t">
            <a:normAutofit/>
          </a:bodyPr>
          <a:lstStyle/>
          <a:p>
            <a:pPr marL="0" indent="0">
              <a:buNone/>
            </a:pPr>
            <a:endParaRPr lang="da-DK" b="1" i="0" dirty="0">
              <a:solidFill>
                <a:srgbClr val="333333"/>
              </a:solidFill>
              <a:effectLst/>
            </a:endParaRPr>
          </a:p>
          <a:p>
            <a:pPr marL="0" indent="0">
              <a:buNone/>
            </a:pPr>
            <a:r>
              <a:rPr lang="da-DK" b="1" i="0" dirty="0">
                <a:solidFill>
                  <a:srgbClr val="333333"/>
                </a:solidFill>
                <a:effectLst/>
              </a:rPr>
              <a:t>Det vil sige…</a:t>
            </a:r>
          </a:p>
          <a:p>
            <a:pPr marL="0" indent="0">
              <a:buNone/>
            </a:pPr>
            <a:endParaRPr lang="da-DK" b="1" i="0" dirty="0">
              <a:solidFill>
                <a:srgbClr val="333333"/>
              </a:solidFill>
              <a:effectLst/>
            </a:endParaRPr>
          </a:p>
          <a:p>
            <a:r>
              <a:rPr lang="da-DK" dirty="0">
                <a:solidFill>
                  <a:srgbClr val="333333"/>
                </a:solidFill>
              </a:rPr>
              <a:t>Du kan </a:t>
            </a:r>
            <a:r>
              <a:rPr lang="da-DK" b="1" dirty="0">
                <a:solidFill>
                  <a:srgbClr val="333333"/>
                </a:solidFill>
              </a:rPr>
              <a:t>ikke</a:t>
            </a:r>
            <a:r>
              <a:rPr lang="da-DK" dirty="0">
                <a:solidFill>
                  <a:srgbClr val="333333"/>
                </a:solidFill>
              </a:rPr>
              <a:t> tage på en inspirationstur for at blive en bedre kunstner.</a:t>
            </a:r>
          </a:p>
          <a:p>
            <a:r>
              <a:rPr lang="da-DK" b="0" i="0" dirty="0">
                <a:solidFill>
                  <a:srgbClr val="333333"/>
                </a:solidFill>
                <a:effectLst/>
              </a:rPr>
              <a:t>Men du kan tage af sted på et kursus eller </a:t>
            </a:r>
            <a:r>
              <a:rPr lang="da-DK" b="0" i="1" dirty="0" err="1">
                <a:solidFill>
                  <a:srgbClr val="333333"/>
                </a:solidFill>
                <a:effectLst/>
              </a:rPr>
              <a:t>jobshadowing</a:t>
            </a:r>
            <a:r>
              <a:rPr lang="da-DK" b="0" i="0" dirty="0">
                <a:solidFill>
                  <a:srgbClr val="333333"/>
                </a:solidFill>
                <a:effectLst/>
              </a:rPr>
              <a:t>, som gør at</a:t>
            </a:r>
            <a:r>
              <a:rPr lang="da-DK" dirty="0">
                <a:solidFill>
                  <a:srgbClr val="333333"/>
                </a:solidFill>
              </a:rPr>
              <a:t> du kan </a:t>
            </a:r>
            <a:r>
              <a:rPr lang="da-DK" b="0" i="0" dirty="0">
                <a:solidFill>
                  <a:srgbClr val="333333"/>
                </a:solidFill>
                <a:effectLst/>
              </a:rPr>
              <a:t>blive bedre til eller hente inspiration til at undervise eller kompetenceudvikle andre voksne.</a:t>
            </a:r>
            <a:r>
              <a:rPr lang="da-DK" dirty="0">
                <a:solidFill>
                  <a:srgbClr val="333333"/>
                </a:solidFill>
              </a:rPr>
              <a:t> </a:t>
            </a:r>
            <a:endParaRPr lang="da-DK" b="0" i="0" dirty="0">
              <a:solidFill>
                <a:srgbClr val="333333"/>
              </a:solidFill>
              <a:effectLst/>
            </a:endParaRPr>
          </a:p>
          <a:p>
            <a:r>
              <a:rPr lang="da-DK" dirty="0">
                <a:solidFill>
                  <a:srgbClr val="333333"/>
                </a:solidFill>
              </a:rPr>
              <a:t>Og du kan invitere en ekspert til Danmark for at kompetenceudvikle andre voksne.</a:t>
            </a:r>
            <a:endParaRPr lang="da-DK" b="0" i="0" dirty="0">
              <a:solidFill>
                <a:srgbClr val="333333"/>
              </a:solidFill>
              <a:effectLst/>
            </a:endParaRPr>
          </a:p>
        </p:txBody>
      </p:sp>
    </p:spTree>
    <p:extLst>
      <p:ext uri="{BB962C8B-B14F-4D97-AF65-F5344CB8AC3E}">
        <p14:creationId xmlns:p14="http://schemas.microsoft.com/office/powerpoint/2010/main" val="3946935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878CB-329C-3637-5D28-212CA7CDF87B}"/>
              </a:ext>
            </a:extLst>
          </p:cNvPr>
          <p:cNvSpPr>
            <a:spLocks noGrp="1"/>
          </p:cNvSpPr>
          <p:nvPr>
            <p:ph type="title"/>
          </p:nvPr>
        </p:nvSpPr>
        <p:spPr/>
        <p:txBody>
          <a:bodyPr/>
          <a:lstStyle/>
          <a:p>
            <a:r>
              <a:rPr lang="da-DK" b="1">
                <a:cs typeface="Arial" panose="020B0604020202020204" pitchFamily="34" charset="0"/>
              </a:rPr>
              <a:t>Hvad kan man søge støtte til?</a:t>
            </a:r>
          </a:p>
        </p:txBody>
      </p:sp>
      <p:sp>
        <p:nvSpPr>
          <p:cNvPr id="4" name="Pladsholder til indhold 3">
            <a:extLst>
              <a:ext uri="{FF2B5EF4-FFF2-40B4-BE49-F238E27FC236}">
                <a16:creationId xmlns:a16="http://schemas.microsoft.com/office/drawing/2014/main" id="{D2505116-8C08-AE7F-BB57-CCAB6BC1EA65}"/>
              </a:ext>
            </a:extLst>
          </p:cNvPr>
          <p:cNvSpPr>
            <a:spLocks noGrp="1"/>
          </p:cNvSpPr>
          <p:nvPr>
            <p:ph idx="1"/>
          </p:nvPr>
        </p:nvSpPr>
        <p:spPr/>
        <p:txBody>
          <a:bodyPr>
            <a:noAutofit/>
          </a:bodyPr>
          <a:lstStyle/>
          <a:p>
            <a:r>
              <a:rPr lang="da-DK" sz="1600" b="1" i="0">
                <a:solidFill>
                  <a:srgbClr val="000000"/>
                </a:solidFill>
                <a:effectLst/>
              </a:rPr>
              <a:t>Job </a:t>
            </a:r>
            <a:r>
              <a:rPr lang="da-DK" sz="1600" b="1" i="0" err="1">
                <a:solidFill>
                  <a:srgbClr val="000000"/>
                </a:solidFill>
                <a:effectLst/>
              </a:rPr>
              <a:t>shadowing</a:t>
            </a:r>
            <a:r>
              <a:rPr lang="da-DK" sz="1600" b="0" i="0">
                <a:solidFill>
                  <a:srgbClr val="000000"/>
                </a:solidFill>
                <a:effectLst/>
              </a:rPr>
              <a:t>: Deltagerne kan opholde sig i en periode hos en værtsorganisation i et andet land med henblik på at lære ny praksis og få nye idéer gennem observation og interaktion med kolleger, eksperter eller andre fagfold i deres daglige arbejde i værtsorganisationen.</a:t>
            </a:r>
          </a:p>
          <a:p>
            <a:r>
              <a:rPr lang="da-DK" sz="1600" b="1" i="0">
                <a:solidFill>
                  <a:srgbClr val="000000"/>
                </a:solidFill>
                <a:effectLst/>
              </a:rPr>
              <a:t>Kurser og uddannelse:</a:t>
            </a:r>
            <a:r>
              <a:rPr lang="da-DK" sz="1600" b="0" i="0">
                <a:solidFill>
                  <a:srgbClr val="000000"/>
                </a:solidFill>
                <a:effectLst/>
              </a:rPr>
              <a:t> Deltagerne kan få udbytte af et struktureret kursus eller et lignende tilbud leveret af kvalificerede fagfolk baseret på et allerede fastlagt kursusindhold og læringsudbytte. Kurset skal have deltagere fra mindst to forskellige lande og skal give deltagerne mulighed for at interagere med de andre lærende og med underviserne. Der gives ikke tilskud til fuldstændigt passive aktiviteter, f.eks. deltagelse i foredrag, taler eller massekonferencer.</a:t>
            </a:r>
          </a:p>
          <a:p>
            <a:pPr algn="l"/>
            <a:r>
              <a:rPr lang="da-DK" sz="1600" b="1" i="0">
                <a:solidFill>
                  <a:srgbClr val="000000"/>
                </a:solidFill>
                <a:effectLst/>
              </a:rPr>
              <a:t>Indbudte eksperter: </a:t>
            </a:r>
            <a:r>
              <a:rPr lang="da-DK" sz="1600" b="0" i="0">
                <a:solidFill>
                  <a:srgbClr val="000000"/>
                </a:solidFill>
                <a:effectLst/>
              </a:rPr>
              <a:t>Organisationer kan invitere undervisere, lærere, politiske eksperter eller andre kvalificerede fagfolk fra udlandet, som kan hjælpe med at forbedre undervisningen og læringen i modtageorganisationen. Indbudte eksperter kan f.eks. tilbyde videreuddannelse af modtageorganisationens personale, demonstrere nye undervisningsmetoder eller hjælpe med at overføre god praksis for organisation og forvaltning.</a:t>
            </a:r>
          </a:p>
          <a:p>
            <a:pPr algn="l"/>
            <a:r>
              <a:rPr lang="da-DK" sz="1600" b="1" i="0">
                <a:solidFill>
                  <a:srgbClr val="000000"/>
                </a:solidFill>
                <a:effectLst/>
              </a:rPr>
              <a:t>Forberedende besøg </a:t>
            </a:r>
            <a:r>
              <a:rPr lang="da-DK" sz="1600" b="0" i="0">
                <a:solidFill>
                  <a:srgbClr val="000000"/>
                </a:solidFill>
                <a:effectLst/>
              </a:rPr>
              <a:t>kan gennemføres af alle personer, der er berettigede til at deltage i mobilitetsaktiviteter for personale, og som er involveret i tilrettelæggelsen af projektet. Undtagelsesvis kan lærende, som skal deltage i længerevarende læringsmobilitet, og deltagere med færre muligheder deltage i forberedende besøg vedrørende deres aktiviteter.</a:t>
            </a:r>
          </a:p>
          <a:p>
            <a:pPr algn="l"/>
            <a:endParaRPr lang="da-DK" sz="1600">
              <a:solidFill>
                <a:srgbClr val="000000"/>
              </a:solidFill>
            </a:endParaRPr>
          </a:p>
          <a:p>
            <a:pPr marL="0" indent="0" algn="l">
              <a:buNone/>
            </a:pPr>
            <a:r>
              <a:rPr lang="da-DK" sz="1600" b="0" i="1">
                <a:solidFill>
                  <a:srgbClr val="000000"/>
                </a:solidFill>
                <a:effectLst/>
              </a:rPr>
              <a:t>Minimumsophold: 2 dage (ekskl. rejsedage)</a:t>
            </a:r>
          </a:p>
        </p:txBody>
      </p:sp>
    </p:spTree>
    <p:extLst>
      <p:ext uri="{BB962C8B-B14F-4D97-AF65-F5344CB8AC3E}">
        <p14:creationId xmlns:p14="http://schemas.microsoft.com/office/powerpoint/2010/main" val="394213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878CB-329C-3637-5D28-212CA7CDF87B}"/>
              </a:ext>
            </a:extLst>
          </p:cNvPr>
          <p:cNvSpPr>
            <a:spLocks noGrp="1"/>
          </p:cNvSpPr>
          <p:nvPr>
            <p:ph type="title"/>
          </p:nvPr>
        </p:nvSpPr>
        <p:spPr/>
        <p:txBody>
          <a:bodyPr/>
          <a:lstStyle/>
          <a:p>
            <a:r>
              <a:rPr lang="da-DK" b="1">
                <a:cs typeface="Arial" panose="020B0604020202020204" pitchFamily="34" charset="0"/>
              </a:rPr>
              <a:t>Temaer</a:t>
            </a:r>
          </a:p>
        </p:txBody>
      </p:sp>
      <p:sp>
        <p:nvSpPr>
          <p:cNvPr id="4" name="Pladsholder til indhold 3">
            <a:extLst>
              <a:ext uri="{FF2B5EF4-FFF2-40B4-BE49-F238E27FC236}">
                <a16:creationId xmlns:a16="http://schemas.microsoft.com/office/drawing/2014/main" id="{D2505116-8C08-AE7F-BB57-CCAB6BC1EA65}"/>
              </a:ext>
            </a:extLst>
          </p:cNvPr>
          <p:cNvSpPr>
            <a:spLocks noGrp="1"/>
          </p:cNvSpPr>
          <p:nvPr>
            <p:ph idx="1"/>
          </p:nvPr>
        </p:nvSpPr>
        <p:spPr/>
        <p:txBody>
          <a:bodyPr>
            <a:noAutofit/>
          </a:bodyPr>
          <a:lstStyle/>
          <a:p>
            <a:pPr algn="l"/>
            <a:r>
              <a:rPr lang="da-DK" sz="1200" b="1" i="0">
                <a:solidFill>
                  <a:srgbClr val="333333"/>
                </a:solidFill>
                <a:effectLst/>
                <a:latin typeface="Arial" panose="020B0604020202020204" pitchFamily="34" charset="0"/>
              </a:rPr>
              <a:t>HVORDAN kan kulturen være driver for bæredygtig omstilling og sikre folkelig opbakning? </a:t>
            </a:r>
            <a:r>
              <a:rPr lang="da-DK" sz="1200" b="0" i="0">
                <a:solidFill>
                  <a:srgbClr val="333333"/>
                </a:solidFill>
                <a:effectLst/>
                <a:latin typeface="Arial" panose="020B0604020202020204" pitchFamily="34" charset="0"/>
              </a:rPr>
              <a:t>Den grønne omstilling er en global udfordring, der i den grad fordrer lokal handling. Det er både meget konkret, men samtidigt meget abstrakt og udfordrende at finde frem til, hvordan man gør den bedste forskel som borger, som institution og som by. Hvordan kan vi i Aarhus skabe refleksion og opmærksomhed omkring udfordringen - og samtidig være driver for den folkelige forankring?</a:t>
            </a:r>
          </a:p>
          <a:p>
            <a:pPr algn="l"/>
            <a:r>
              <a:rPr lang="da-DK" sz="1200" b="1" i="0">
                <a:solidFill>
                  <a:srgbClr val="333333"/>
                </a:solidFill>
                <a:effectLst/>
                <a:latin typeface="Arial" panose="020B0604020202020204" pitchFamily="34" charset="0"/>
              </a:rPr>
              <a:t>HVORDAN kan kultur være med til at sikre sundhed?</a:t>
            </a:r>
            <a:r>
              <a:rPr lang="da-DK" sz="1200" b="0" i="0">
                <a:solidFill>
                  <a:srgbClr val="333333"/>
                </a:solidFill>
                <a:effectLst/>
                <a:latin typeface="Arial" panose="020B0604020202020204" pitchFamily="34" charset="0"/>
              </a:rPr>
              <a:t> Forskning viser, at kultur kan være med til at fremme sundhed, og vi er i gang med at koble kultur og sundhed tættere sammen: Hvordan modvirker kultur ensomhed, hvordan bygger kultur nye fællesskaber, styrker mental og fysisk sundhed mm.? Her har vi brug for international inspiration for at udvikle området.</a:t>
            </a:r>
          </a:p>
          <a:p>
            <a:pPr algn="l"/>
            <a:r>
              <a:rPr lang="da-DK" sz="1200" b="1" i="0">
                <a:solidFill>
                  <a:srgbClr val="333333"/>
                </a:solidFill>
                <a:effectLst/>
                <a:latin typeface="Arial" panose="020B0604020202020204" pitchFamily="34" charset="0"/>
              </a:rPr>
              <a:t>HVORDAN udbygger vi demokrati og samskabelse med borgerne for at sikre aktivt medborgerskab? </a:t>
            </a:r>
            <a:r>
              <a:rPr lang="da-DK" sz="1200" b="0" i="0">
                <a:solidFill>
                  <a:srgbClr val="333333"/>
                </a:solidFill>
                <a:effectLst/>
                <a:latin typeface="Arial" panose="020B0604020202020204" pitchFamily="34" charset="0"/>
              </a:rPr>
              <a:t>Borgerne og samfundet omkring os har flyttet sig. Derfor har Aarhus Kommune vedtaget en ny forståelsesramme: Aarhuskompasset. Aarhus Kompasset er et nyt værdisæt, som fordrer, at udfordringer bliver løst i partnerskaber og sammen med borgerne. Det er stadig nyt for mange – og der er behov for kompetenceudvikling på feltet for at komme i mål med strategien.</a:t>
            </a:r>
          </a:p>
          <a:p>
            <a:pPr algn="l"/>
            <a:r>
              <a:rPr lang="da-DK" sz="1200" b="1" i="0">
                <a:solidFill>
                  <a:srgbClr val="333333"/>
                </a:solidFill>
                <a:effectLst/>
                <a:latin typeface="Arial" panose="020B0604020202020204" pitchFamily="34" charset="0"/>
              </a:rPr>
              <a:t>HVORDAN understøtter kultur mangfoldighed og diversitet</a:t>
            </a:r>
            <a:r>
              <a:rPr lang="da-DK" sz="1200" b="0" i="0">
                <a:solidFill>
                  <a:srgbClr val="333333"/>
                </a:solidFill>
                <a:effectLst/>
                <a:latin typeface="Arial" panose="020B0604020202020204" pitchFamily="34" charset="0"/>
              </a:rPr>
              <a:t>? Mangfoldighed og identitet er temaer, som fylder stadigt mere hos særligt de unge voksne, som arbejder med det både som individer og gennem de positive fællesskaber, vi finder i bl.a. kulturlivet. Der er dog et kæmpe behov for kompetenceudvikling hos institutioner og foreninger, så de og vi bliver bedre til at indgå i denne dialog og understøtte udviklingen.</a:t>
            </a:r>
          </a:p>
          <a:p>
            <a:pPr marL="0" indent="0" algn="l">
              <a:buNone/>
            </a:pPr>
            <a:endParaRPr lang="da-DK" sz="1200" b="0" i="0">
              <a:solidFill>
                <a:srgbClr val="333333"/>
              </a:solidFill>
              <a:effectLst/>
              <a:latin typeface="Arial" panose="020B0604020202020204" pitchFamily="34" charset="0"/>
            </a:endParaRPr>
          </a:p>
          <a:p>
            <a:pPr marL="0" indent="0" algn="l">
              <a:buNone/>
            </a:pPr>
            <a:r>
              <a:rPr lang="da-DK" sz="1200" b="0" i="0">
                <a:solidFill>
                  <a:srgbClr val="333333"/>
                </a:solidFill>
                <a:effectLst/>
                <a:latin typeface="Arial" panose="020B0604020202020204" pitchFamily="34" charset="0"/>
              </a:rPr>
              <a:t>De udfordringer, vi har i Aarhus, er globale udfordringer, hvor vi kan lære af andre i Europa. Det handler fx om at opnå CO2 neutralitet i 2030, at modarbejde ensomhed og mental mistrivsel og at arbejde for et sundt og mangfoldigt samfund.</a:t>
            </a:r>
          </a:p>
        </p:txBody>
      </p:sp>
    </p:spTree>
    <p:extLst>
      <p:ext uri="{BB962C8B-B14F-4D97-AF65-F5344CB8AC3E}">
        <p14:creationId xmlns:p14="http://schemas.microsoft.com/office/powerpoint/2010/main" val="4217327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878CB-329C-3637-5D28-212CA7CDF87B}"/>
              </a:ext>
            </a:extLst>
          </p:cNvPr>
          <p:cNvSpPr>
            <a:spLocks noGrp="1"/>
          </p:cNvSpPr>
          <p:nvPr>
            <p:ph type="title"/>
          </p:nvPr>
        </p:nvSpPr>
        <p:spPr/>
        <p:txBody>
          <a:bodyPr/>
          <a:lstStyle/>
          <a:p>
            <a:r>
              <a:rPr lang="da-DK" b="1" dirty="0">
                <a:cs typeface="Arial" panose="020B0604020202020204" pitchFamily="34" charset="0"/>
              </a:rPr>
              <a:t>Hvem kan søge?</a:t>
            </a:r>
          </a:p>
        </p:txBody>
      </p:sp>
      <p:sp>
        <p:nvSpPr>
          <p:cNvPr id="4" name="Pladsholder til indhold 3">
            <a:extLst>
              <a:ext uri="{FF2B5EF4-FFF2-40B4-BE49-F238E27FC236}">
                <a16:creationId xmlns:a16="http://schemas.microsoft.com/office/drawing/2014/main" id="{D2505116-8C08-AE7F-BB57-CCAB6BC1EA65}"/>
              </a:ext>
            </a:extLst>
          </p:cNvPr>
          <p:cNvSpPr>
            <a:spLocks noGrp="1"/>
          </p:cNvSpPr>
          <p:nvPr>
            <p:ph idx="1"/>
          </p:nvPr>
        </p:nvSpPr>
        <p:spPr/>
        <p:txBody>
          <a:bodyPr vert="horz" lIns="91440" tIns="45720" rIns="91440" bIns="45720" rtlCol="0" anchor="t">
            <a:noAutofit/>
          </a:bodyPr>
          <a:lstStyle/>
          <a:p>
            <a:pPr marL="0" indent="0">
              <a:buNone/>
            </a:pPr>
            <a:r>
              <a:rPr lang="da-DK" sz="2400" b="1" dirty="0">
                <a:solidFill>
                  <a:srgbClr val="000000"/>
                </a:solidFill>
                <a:effectLst/>
              </a:rPr>
              <a:t>Kulturaktører</a:t>
            </a:r>
            <a:endParaRPr lang="da-DK" sz="2400" b="1" dirty="0">
              <a:solidFill>
                <a:srgbClr val="000000"/>
              </a:solidFill>
              <a:cs typeface="Calibri"/>
            </a:endParaRPr>
          </a:p>
          <a:p>
            <a:endParaRPr lang="da-DK" sz="2400" dirty="0">
              <a:solidFill>
                <a:srgbClr val="000000"/>
              </a:solidFill>
              <a:ea typeface="+mn-lt"/>
              <a:cs typeface="Calibri"/>
            </a:endParaRPr>
          </a:p>
          <a:p>
            <a:pPr marL="0" indent="0">
              <a:buNone/>
            </a:pPr>
            <a:r>
              <a:rPr lang="da-DK" sz="2000" dirty="0">
                <a:ea typeface="+mn-lt"/>
                <a:cs typeface="+mn-lt"/>
              </a:rPr>
              <a:t>Det afgørende er, at man i en eller anden grad tilbyder en art formel eller uformel voksenundervisning eller voksenuddannelse. </a:t>
            </a:r>
          </a:p>
          <a:p>
            <a:pPr marL="0" indent="0">
              <a:buNone/>
            </a:pPr>
            <a:r>
              <a:rPr lang="da-DK" sz="2000" dirty="0">
                <a:ea typeface="+mn-lt"/>
                <a:cs typeface="+mn-lt"/>
              </a:rPr>
              <a:t>En kunstner kan for eksempel </a:t>
            </a:r>
            <a:r>
              <a:rPr lang="da-DK" sz="2000" b="1" dirty="0">
                <a:ea typeface="+mn-lt"/>
                <a:cs typeface="+mn-lt"/>
              </a:rPr>
              <a:t>ikke </a:t>
            </a:r>
            <a:r>
              <a:rPr lang="da-DK" sz="2000" dirty="0">
                <a:ea typeface="+mn-lt"/>
                <a:cs typeface="+mn-lt"/>
              </a:rPr>
              <a:t>deltage for at kompetenceudvikle sig selv som kunstner. Hvis vedkommende derimod deltager for at kompetenceudvikle sig selv til at blive en bedre underviser af de kursister vedkommende måtte have, så er det i orden. </a:t>
            </a:r>
          </a:p>
          <a:p>
            <a:pPr marL="0" indent="0">
              <a:buNone/>
            </a:pPr>
            <a:endParaRPr lang="da-DK" sz="2000" dirty="0">
              <a:cs typeface="Calibri"/>
            </a:endParaRPr>
          </a:p>
          <a:p>
            <a:pPr marL="0" indent="0">
              <a:buNone/>
            </a:pPr>
            <a:r>
              <a:rPr lang="da-DK" sz="2000" i="1" dirty="0">
                <a:solidFill>
                  <a:srgbClr val="000000"/>
                </a:solidFill>
              </a:rPr>
              <a:t>Ansøgere skal optages i konsortiet. Dvs. at man skal have et EU login og oprettes i </a:t>
            </a:r>
            <a:r>
              <a:rPr lang="da-DK" sz="2000" i="1" dirty="0">
                <a:ea typeface="+mn-lt"/>
                <a:cs typeface="+mn-lt"/>
              </a:rPr>
              <a:t> EU's Organisation </a:t>
            </a:r>
            <a:r>
              <a:rPr lang="da-DK" sz="2000" i="1" dirty="0" err="1">
                <a:ea typeface="+mn-lt"/>
                <a:cs typeface="+mn-lt"/>
              </a:rPr>
              <a:t>Registration</a:t>
            </a:r>
            <a:r>
              <a:rPr lang="da-DK" sz="2000" i="1" dirty="0">
                <a:ea typeface="+mn-lt"/>
                <a:cs typeface="+mn-lt"/>
              </a:rPr>
              <a:t> System. </a:t>
            </a:r>
            <a:endParaRPr lang="da-DK" sz="2000" b="0" i="1" dirty="0">
              <a:solidFill>
                <a:srgbClr val="000000"/>
              </a:solidFill>
              <a:effectLst/>
              <a:cs typeface="Calibri"/>
            </a:endParaRPr>
          </a:p>
        </p:txBody>
      </p:sp>
    </p:spTree>
    <p:extLst>
      <p:ext uri="{BB962C8B-B14F-4D97-AF65-F5344CB8AC3E}">
        <p14:creationId xmlns:p14="http://schemas.microsoft.com/office/powerpoint/2010/main" val="26533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878CB-329C-3637-5D28-212CA7CDF87B}"/>
              </a:ext>
            </a:extLst>
          </p:cNvPr>
          <p:cNvSpPr>
            <a:spLocks noGrp="1"/>
          </p:cNvSpPr>
          <p:nvPr>
            <p:ph type="title"/>
          </p:nvPr>
        </p:nvSpPr>
        <p:spPr/>
        <p:txBody>
          <a:bodyPr/>
          <a:lstStyle/>
          <a:p>
            <a:r>
              <a:rPr lang="da-DK" b="1">
                <a:cs typeface="Arial" panose="020B0604020202020204" pitchFamily="34" charset="0"/>
              </a:rPr>
              <a:t>Hvor meget kan man forvente at få i støtte?</a:t>
            </a:r>
          </a:p>
        </p:txBody>
      </p:sp>
      <p:sp>
        <p:nvSpPr>
          <p:cNvPr id="4" name="Pladsholder til indhold 3">
            <a:extLst>
              <a:ext uri="{FF2B5EF4-FFF2-40B4-BE49-F238E27FC236}">
                <a16:creationId xmlns:a16="http://schemas.microsoft.com/office/drawing/2014/main" id="{D2505116-8C08-AE7F-BB57-CCAB6BC1EA65}"/>
              </a:ext>
            </a:extLst>
          </p:cNvPr>
          <p:cNvSpPr>
            <a:spLocks noGrp="1"/>
          </p:cNvSpPr>
          <p:nvPr>
            <p:ph idx="1"/>
          </p:nvPr>
        </p:nvSpPr>
        <p:spPr/>
        <p:txBody>
          <a:bodyPr vert="horz" lIns="91440" tIns="45720" rIns="91440" bIns="45720" rtlCol="0" anchor="t">
            <a:noAutofit/>
          </a:bodyPr>
          <a:lstStyle/>
          <a:p>
            <a:pPr marL="0" indent="0">
              <a:buNone/>
            </a:pPr>
            <a:r>
              <a:rPr lang="da-DK" b="1">
                <a:solidFill>
                  <a:srgbClr val="000000"/>
                </a:solidFill>
                <a:cs typeface="Calibri" panose="020F0502020204030204"/>
              </a:rPr>
              <a:t>Det er et </a:t>
            </a:r>
            <a:r>
              <a:rPr lang="da-DK" b="1" i="1">
                <a:solidFill>
                  <a:srgbClr val="000000"/>
                </a:solidFill>
                <a:cs typeface="Calibri" panose="020F0502020204030204"/>
              </a:rPr>
              <a:t>tilskud</a:t>
            </a:r>
            <a:r>
              <a:rPr lang="da-DK" b="1">
                <a:solidFill>
                  <a:srgbClr val="000000"/>
                </a:solidFill>
                <a:cs typeface="Calibri" panose="020F0502020204030204"/>
              </a:rPr>
              <a:t> til aktiviteten.</a:t>
            </a:r>
          </a:p>
          <a:p>
            <a:pPr marL="0" indent="0">
              <a:buNone/>
            </a:pPr>
            <a:endParaRPr lang="da-DK">
              <a:solidFill>
                <a:srgbClr val="000000"/>
              </a:solidFill>
              <a:cs typeface="Calibri" panose="020F0502020204030204"/>
            </a:endParaRPr>
          </a:p>
          <a:p>
            <a:pPr marL="0" indent="0">
              <a:buNone/>
            </a:pPr>
            <a:r>
              <a:rPr lang="en-US" err="1">
                <a:cs typeface="Calibri" panose="020F0502020204030204"/>
              </a:rPr>
              <a:t>Støtten</a:t>
            </a:r>
            <a:r>
              <a:rPr lang="en-US">
                <a:cs typeface="Calibri" panose="020F0502020204030204"/>
              </a:rPr>
              <a:t> er </a:t>
            </a:r>
            <a:r>
              <a:rPr lang="en-US" i="1" err="1">
                <a:cs typeface="Calibri" panose="020F0502020204030204"/>
              </a:rPr>
              <a:t>flatrate</a:t>
            </a:r>
            <a:r>
              <a:rPr lang="en-US" i="1">
                <a:cs typeface="Calibri" panose="020F0502020204030204"/>
              </a:rPr>
              <a:t> </a:t>
            </a:r>
            <a:r>
              <a:rPr lang="en-US">
                <a:cs typeface="Calibri" panose="020F0502020204030204"/>
              </a:rPr>
              <a:t>(et fast </a:t>
            </a:r>
            <a:r>
              <a:rPr lang="en-US" err="1">
                <a:cs typeface="Calibri" panose="020F0502020204030204"/>
              </a:rPr>
              <a:t>beløb</a:t>
            </a:r>
            <a:r>
              <a:rPr lang="en-US">
                <a:cs typeface="Calibri" panose="020F0502020204030204"/>
              </a:rPr>
              <a:t>)</a:t>
            </a:r>
            <a:r>
              <a:rPr lang="en-US" i="1">
                <a:cs typeface="Calibri" panose="020F0502020204030204"/>
              </a:rPr>
              <a:t>, </a:t>
            </a:r>
            <a:r>
              <a:rPr lang="en-US" err="1">
                <a:cs typeface="Calibri" panose="020F0502020204030204"/>
              </a:rPr>
              <a:t>dvs</a:t>
            </a:r>
            <a:r>
              <a:rPr lang="en-US">
                <a:cs typeface="Calibri" panose="020F0502020204030204"/>
              </a:rPr>
              <a:t>. at </a:t>
            </a:r>
            <a:r>
              <a:rPr lang="en-US" err="1">
                <a:cs typeface="Calibri" panose="020F0502020204030204"/>
              </a:rPr>
              <a:t>rejsens</a:t>
            </a:r>
            <a:r>
              <a:rPr lang="en-US">
                <a:cs typeface="Calibri" panose="020F0502020204030204"/>
              </a:rPr>
              <a:t> </a:t>
            </a:r>
            <a:r>
              <a:rPr lang="en-US" err="1">
                <a:cs typeface="Calibri" panose="020F0502020204030204"/>
              </a:rPr>
              <a:t>egentlige</a:t>
            </a:r>
            <a:r>
              <a:rPr lang="en-US">
                <a:cs typeface="Calibri" panose="020F0502020204030204"/>
              </a:rPr>
              <a:t> pris </a:t>
            </a:r>
            <a:r>
              <a:rPr lang="en-US" err="1">
                <a:cs typeface="Calibri" panose="020F0502020204030204"/>
              </a:rPr>
              <a:t>ingen</a:t>
            </a:r>
            <a:r>
              <a:rPr lang="en-US">
                <a:cs typeface="Calibri" panose="020F0502020204030204"/>
              </a:rPr>
              <a:t> </a:t>
            </a:r>
            <a:r>
              <a:rPr lang="en-US" err="1">
                <a:cs typeface="Calibri" panose="020F0502020204030204"/>
              </a:rPr>
              <a:t>indflydelse</a:t>
            </a:r>
            <a:r>
              <a:rPr lang="en-US">
                <a:cs typeface="Calibri" panose="020F0502020204030204"/>
              </a:rPr>
              <a:t> </a:t>
            </a:r>
            <a:r>
              <a:rPr lang="en-US" err="1">
                <a:cs typeface="Calibri" panose="020F0502020204030204"/>
              </a:rPr>
              <a:t>har</a:t>
            </a:r>
            <a:r>
              <a:rPr lang="en-US">
                <a:cs typeface="Calibri" panose="020F0502020204030204"/>
              </a:rPr>
              <a:t>.</a:t>
            </a:r>
          </a:p>
          <a:p>
            <a:pPr marL="0" indent="0">
              <a:buNone/>
            </a:pPr>
            <a:endParaRPr lang="en-US">
              <a:cs typeface="Calibri" panose="020F0502020204030204"/>
            </a:endParaRPr>
          </a:p>
          <a:p>
            <a:pPr marL="0" indent="0">
              <a:buNone/>
            </a:pPr>
            <a:r>
              <a:rPr lang="en-US">
                <a:cs typeface="Calibri" panose="020F0502020204030204"/>
              </a:rPr>
              <a:t>Man </a:t>
            </a:r>
            <a:r>
              <a:rPr lang="en-US" err="1">
                <a:cs typeface="Calibri" panose="020F0502020204030204"/>
              </a:rPr>
              <a:t>får</a:t>
            </a:r>
            <a:r>
              <a:rPr lang="en-US">
                <a:cs typeface="Calibri" panose="020F0502020204030204"/>
              </a:rPr>
              <a:t> et </a:t>
            </a:r>
            <a:r>
              <a:rPr lang="en-US" err="1">
                <a:cs typeface="Calibri" panose="020F0502020204030204"/>
              </a:rPr>
              <a:t>højere</a:t>
            </a:r>
            <a:r>
              <a:rPr lang="en-US">
                <a:cs typeface="Calibri" panose="020F0502020204030204"/>
              </a:rPr>
              <a:t> beløb, </a:t>
            </a:r>
            <a:r>
              <a:rPr lang="en-US" err="1">
                <a:cs typeface="Calibri" panose="020F0502020204030204"/>
              </a:rPr>
              <a:t>hvis</a:t>
            </a:r>
            <a:r>
              <a:rPr lang="en-US">
                <a:cs typeface="Calibri" panose="020F0502020204030204"/>
              </a:rPr>
              <a:t> man </a:t>
            </a:r>
            <a:r>
              <a:rPr lang="en-US" err="1">
                <a:cs typeface="Calibri" panose="020F0502020204030204"/>
              </a:rPr>
              <a:t>rejser</a:t>
            </a:r>
            <a:r>
              <a:rPr lang="en-US">
                <a:cs typeface="Calibri" panose="020F0502020204030204"/>
              </a:rPr>
              <a:t> </a:t>
            </a:r>
            <a:r>
              <a:rPr lang="en-US" b="1" err="1">
                <a:cs typeface="Calibri" panose="020F0502020204030204"/>
              </a:rPr>
              <a:t>grønt</a:t>
            </a:r>
            <a:r>
              <a:rPr lang="en-US">
                <a:cs typeface="Calibri" panose="020F0502020204030204"/>
              </a:rPr>
              <a:t>, </a:t>
            </a:r>
            <a:r>
              <a:rPr lang="en-US" err="1">
                <a:cs typeface="Calibri" panose="020F0502020204030204"/>
              </a:rPr>
              <a:t>rejser</a:t>
            </a:r>
            <a:r>
              <a:rPr lang="en-US">
                <a:cs typeface="Calibri" panose="020F0502020204030204"/>
              </a:rPr>
              <a:t> </a:t>
            </a:r>
            <a:r>
              <a:rPr lang="en-US" err="1">
                <a:cs typeface="Calibri" panose="020F0502020204030204"/>
              </a:rPr>
              <a:t>til</a:t>
            </a:r>
            <a:r>
              <a:rPr lang="en-US">
                <a:cs typeface="Calibri" panose="020F0502020204030204"/>
              </a:rPr>
              <a:t> et </a:t>
            </a:r>
            <a:r>
              <a:rPr lang="en-US" err="1">
                <a:cs typeface="Calibri" panose="020F0502020204030204"/>
              </a:rPr>
              <a:t>sted</a:t>
            </a:r>
            <a:r>
              <a:rPr lang="en-US">
                <a:cs typeface="Calibri" panose="020F0502020204030204"/>
              </a:rPr>
              <a:t>, </a:t>
            </a:r>
            <a:r>
              <a:rPr lang="en-US" err="1">
                <a:cs typeface="Calibri" panose="020F0502020204030204"/>
              </a:rPr>
              <a:t>hvor</a:t>
            </a:r>
            <a:r>
              <a:rPr lang="en-US">
                <a:cs typeface="Calibri" panose="020F0502020204030204"/>
              </a:rPr>
              <a:t> </a:t>
            </a:r>
            <a:r>
              <a:rPr lang="en-US" b="1" err="1">
                <a:cs typeface="Calibri" panose="020F0502020204030204"/>
              </a:rPr>
              <a:t>rejsen</a:t>
            </a:r>
            <a:r>
              <a:rPr lang="en-US" b="1">
                <a:cs typeface="Calibri" panose="020F0502020204030204"/>
              </a:rPr>
              <a:t> er </a:t>
            </a:r>
            <a:r>
              <a:rPr lang="en-US" b="1" err="1">
                <a:cs typeface="Calibri" panose="020F0502020204030204"/>
              </a:rPr>
              <a:t>særlig</a:t>
            </a:r>
            <a:r>
              <a:rPr lang="en-US" b="1">
                <a:cs typeface="Calibri" panose="020F0502020204030204"/>
              </a:rPr>
              <a:t> </a:t>
            </a:r>
            <a:r>
              <a:rPr lang="en-US" b="1" err="1">
                <a:cs typeface="Calibri" panose="020F0502020204030204"/>
              </a:rPr>
              <a:t>dyr</a:t>
            </a:r>
            <a:r>
              <a:rPr lang="en-US" b="1">
                <a:cs typeface="Calibri" panose="020F0502020204030204"/>
              </a:rPr>
              <a:t> (</a:t>
            </a:r>
            <a:r>
              <a:rPr lang="en-US" err="1">
                <a:cs typeface="Calibri" panose="020F0502020204030204"/>
              </a:rPr>
              <a:t>fx</a:t>
            </a:r>
            <a:r>
              <a:rPr lang="en-US">
                <a:cs typeface="Calibri" panose="020F0502020204030204"/>
              </a:rPr>
              <a:t> Island) </a:t>
            </a:r>
            <a:r>
              <a:rPr lang="en-US" err="1">
                <a:cs typeface="Calibri" panose="020F0502020204030204"/>
              </a:rPr>
              <a:t>eller</a:t>
            </a:r>
            <a:r>
              <a:rPr lang="en-US">
                <a:cs typeface="Calibri" panose="020F0502020204030204"/>
              </a:rPr>
              <a:t> </a:t>
            </a:r>
            <a:r>
              <a:rPr lang="en-US" err="1">
                <a:cs typeface="Calibri" panose="020F0502020204030204"/>
              </a:rPr>
              <a:t>hvis</a:t>
            </a:r>
            <a:r>
              <a:rPr lang="en-US">
                <a:cs typeface="Calibri" panose="020F0502020204030204"/>
              </a:rPr>
              <a:t> </a:t>
            </a:r>
            <a:r>
              <a:rPr lang="en-US" err="1">
                <a:cs typeface="Calibri" panose="020F0502020204030204"/>
              </a:rPr>
              <a:t>en</a:t>
            </a:r>
            <a:r>
              <a:rPr lang="en-US">
                <a:cs typeface="Calibri" panose="020F0502020204030204"/>
              </a:rPr>
              <a:t> </a:t>
            </a:r>
            <a:r>
              <a:rPr lang="en-US" err="1">
                <a:cs typeface="Calibri" panose="020F0502020204030204"/>
              </a:rPr>
              <a:t>deltager</a:t>
            </a:r>
            <a:r>
              <a:rPr lang="en-US">
                <a:cs typeface="Calibri" panose="020F0502020204030204"/>
              </a:rPr>
              <a:t> </a:t>
            </a:r>
            <a:r>
              <a:rPr lang="en-US" err="1">
                <a:cs typeface="Calibri" panose="020F0502020204030204"/>
              </a:rPr>
              <a:t>har</a:t>
            </a:r>
            <a:r>
              <a:rPr lang="en-US">
                <a:cs typeface="Calibri" panose="020F0502020204030204"/>
              </a:rPr>
              <a:t> </a:t>
            </a:r>
            <a:r>
              <a:rPr lang="en-US" b="1" err="1">
                <a:cs typeface="Calibri" panose="020F0502020204030204"/>
              </a:rPr>
              <a:t>særlige</a:t>
            </a:r>
            <a:r>
              <a:rPr lang="en-US" b="1">
                <a:cs typeface="Calibri" panose="020F0502020204030204"/>
              </a:rPr>
              <a:t> </a:t>
            </a:r>
            <a:r>
              <a:rPr lang="en-US" b="1" err="1">
                <a:cs typeface="Calibri" panose="020F0502020204030204"/>
              </a:rPr>
              <a:t>behov</a:t>
            </a:r>
            <a:r>
              <a:rPr lang="en-US">
                <a:cs typeface="Calibri" panose="020F0502020204030204"/>
              </a:rPr>
              <a:t> </a:t>
            </a:r>
            <a:r>
              <a:rPr lang="en-US" err="1">
                <a:cs typeface="Calibri" panose="020F0502020204030204"/>
              </a:rPr>
              <a:t>fx</a:t>
            </a:r>
            <a:r>
              <a:rPr lang="en-US">
                <a:cs typeface="Calibri" panose="020F0502020204030204"/>
              </a:rPr>
              <a:t> et </a:t>
            </a:r>
            <a:r>
              <a:rPr lang="en-US" err="1">
                <a:cs typeface="Calibri" panose="020F0502020204030204"/>
              </a:rPr>
              <a:t>fysisk</a:t>
            </a:r>
            <a:r>
              <a:rPr lang="en-US">
                <a:cs typeface="Calibri" panose="020F0502020204030204"/>
              </a:rPr>
              <a:t> handicap.</a:t>
            </a:r>
          </a:p>
        </p:txBody>
      </p:sp>
    </p:spTree>
    <p:extLst>
      <p:ext uri="{BB962C8B-B14F-4D97-AF65-F5344CB8AC3E}">
        <p14:creationId xmlns:p14="http://schemas.microsoft.com/office/powerpoint/2010/main" val="3679999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85825-91F8-3CCD-C50B-18E8E2919592}"/>
              </a:ext>
            </a:extLst>
          </p:cNvPr>
          <p:cNvSpPr>
            <a:spLocks noGrp="1"/>
          </p:cNvSpPr>
          <p:nvPr>
            <p:ph type="title"/>
          </p:nvPr>
        </p:nvSpPr>
        <p:spPr/>
        <p:txBody>
          <a:bodyPr/>
          <a:lstStyle/>
          <a:p>
            <a:r>
              <a:rPr lang="da-DK" b="1" dirty="0">
                <a:cs typeface="Arial" panose="020B0604020202020204" pitchFamily="34" charset="0"/>
              </a:rPr>
              <a:t>Grøn rejse</a:t>
            </a:r>
            <a:endParaRPr lang="da-DK" dirty="0"/>
          </a:p>
        </p:txBody>
      </p:sp>
      <p:sp>
        <p:nvSpPr>
          <p:cNvPr id="3" name="Pladsholder til indhold 2">
            <a:extLst>
              <a:ext uri="{FF2B5EF4-FFF2-40B4-BE49-F238E27FC236}">
                <a16:creationId xmlns:a16="http://schemas.microsoft.com/office/drawing/2014/main" id="{66DAD97B-0619-8410-DEFA-795E6E7FFD6D}"/>
              </a:ext>
            </a:extLst>
          </p:cNvPr>
          <p:cNvSpPr>
            <a:spLocks noGrp="1"/>
          </p:cNvSpPr>
          <p:nvPr>
            <p:ph idx="1"/>
          </p:nvPr>
        </p:nvSpPr>
        <p:spPr/>
        <p:txBody>
          <a:bodyPr>
            <a:normAutofit fontScale="92500"/>
          </a:bodyPr>
          <a:lstStyle/>
          <a:p>
            <a:r>
              <a:rPr lang="da-DK" dirty="0"/>
              <a:t>Rejser, hvor der anvendes transportmidler med lave emissioner til mindst halvdelen af rejsen tur-retur, f.eks. bus, tog, cykel eller samkørsel. </a:t>
            </a:r>
          </a:p>
          <a:p>
            <a:r>
              <a:rPr lang="da-DK" dirty="0"/>
              <a:t>Rejser med skib betragtes som grøn rejse, hvis de kombineres med andre transportmidler med lave emissioner.</a:t>
            </a:r>
          </a:p>
          <a:p>
            <a:endParaRPr lang="da-DK" dirty="0"/>
          </a:p>
          <a:p>
            <a:r>
              <a:rPr lang="da-DK" dirty="0"/>
              <a:t>Ved rejser </a:t>
            </a:r>
            <a:r>
              <a:rPr lang="da-DK" b="1" dirty="0"/>
              <a:t>under</a:t>
            </a:r>
            <a:r>
              <a:rPr lang="da-DK" dirty="0"/>
              <a:t> 500 km t/r skal deltagerne som hovedregel anvende transportmidler med lave emissioner.</a:t>
            </a:r>
          </a:p>
          <a:p>
            <a:r>
              <a:rPr lang="da-DK" dirty="0"/>
              <a:t>Ved rejser </a:t>
            </a:r>
            <a:r>
              <a:rPr lang="da-DK" b="1" dirty="0"/>
              <a:t>over</a:t>
            </a:r>
            <a:r>
              <a:rPr lang="da-DK" dirty="0"/>
              <a:t> 500 km t/r opfordres kraftigt til at benytte en kombination af forskellige transportformer for at gøre rejsen mere bæredygtig.</a:t>
            </a:r>
          </a:p>
        </p:txBody>
      </p:sp>
    </p:spTree>
    <p:extLst>
      <p:ext uri="{BB962C8B-B14F-4D97-AF65-F5344CB8AC3E}">
        <p14:creationId xmlns:p14="http://schemas.microsoft.com/office/powerpoint/2010/main" val="78388226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d9eb0f9-39f0-4a27-9d32-a271066de43b">
      <Terms xmlns="http://schemas.microsoft.com/office/infopath/2007/PartnerControls"/>
    </lcf76f155ced4ddcb4097134ff3c332f>
    <TaxCatchAll xmlns="eff91b41-fefe-4b40-833f-870a2e9b129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44861C20EF3E64385D7714AE0D28100" ma:contentTypeVersion="18" ma:contentTypeDescription="Opret et nyt dokument." ma:contentTypeScope="" ma:versionID="d305eb9dab8a8aac6b553f3d6d5911e1">
  <xsd:schema xmlns:xsd="http://www.w3.org/2001/XMLSchema" xmlns:xs="http://www.w3.org/2001/XMLSchema" xmlns:p="http://schemas.microsoft.com/office/2006/metadata/properties" xmlns:ns2="1d9eb0f9-39f0-4a27-9d32-a271066de43b" xmlns:ns3="eff91b41-fefe-4b40-833f-870a2e9b129a" targetNamespace="http://schemas.microsoft.com/office/2006/metadata/properties" ma:root="true" ma:fieldsID="38dac6a7935af6a493567df888a70375" ns2:_="" ns3:_="">
    <xsd:import namespace="1d9eb0f9-39f0-4a27-9d32-a271066de43b"/>
    <xsd:import namespace="eff91b41-fefe-4b40-833f-870a2e9b12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eb0f9-39f0-4a27-9d32-a271066de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f91b41-fefe-4b40-833f-870a2e9b129a"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a9521a77-2bd3-46b1-bbed-6bb9d8bb9738}" ma:internalName="TaxCatchAll" ma:showField="CatchAllData" ma:web="eff91b41-fefe-4b40-833f-870a2e9b12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7EE303-1A27-4424-883C-E5C03549021D}">
  <ds:schemaRefs>
    <ds:schemaRef ds:uri="1d9eb0f9-39f0-4a27-9d32-a271066de43b"/>
    <ds:schemaRef ds:uri="http://purl.org/dc/elements/1.1/"/>
    <ds:schemaRef ds:uri="http://schemas.microsoft.com/office/2006/metadata/properties"/>
    <ds:schemaRef ds:uri="http://purl.org/dc/terms/"/>
    <ds:schemaRef ds:uri="eff91b41-fefe-4b40-833f-870a2e9b129a"/>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C47DE54-2403-43BC-BD18-E78CF4E3A988}">
  <ds:schemaRefs>
    <ds:schemaRef ds:uri="http://schemas.microsoft.com/sharepoint/v3/contenttype/forms"/>
  </ds:schemaRefs>
</ds:datastoreItem>
</file>

<file path=customXml/itemProps3.xml><?xml version="1.0" encoding="utf-8"?>
<ds:datastoreItem xmlns:ds="http://schemas.openxmlformats.org/officeDocument/2006/customXml" ds:itemID="{6A65A092-78D3-4CDB-BFAF-8E6D65A30B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9eb0f9-39f0-4a27-9d32-a271066de43b"/>
    <ds:schemaRef ds:uri="eff91b41-fefe-4b40-833f-870a2e9b12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458</TotalTime>
  <Words>1683</Words>
  <Application>Microsoft Office PowerPoint</Application>
  <PresentationFormat>Widescreen</PresentationFormat>
  <Paragraphs>170</Paragraphs>
  <Slides>20</Slides>
  <Notes>18</Notes>
  <HiddenSlides>0</HiddenSlides>
  <MMClips>0</MMClips>
  <ScaleCrop>false</ScaleCrop>
  <HeadingPairs>
    <vt:vector size="4" baseType="variant">
      <vt:variant>
        <vt:lpstr>Tema</vt:lpstr>
      </vt:variant>
      <vt:variant>
        <vt:i4>1</vt:i4>
      </vt:variant>
      <vt:variant>
        <vt:lpstr>Slidetitler</vt:lpstr>
      </vt:variant>
      <vt:variant>
        <vt:i4>20</vt:i4>
      </vt:variant>
    </vt:vector>
  </HeadingPairs>
  <TitlesOfParts>
    <vt:vector size="21" baseType="lpstr">
      <vt:lpstr>Office-tema</vt:lpstr>
      <vt:lpstr>PowerPoint-præsentation</vt:lpstr>
      <vt:lpstr>Aarhus Kommunes akkreditering</vt:lpstr>
      <vt:lpstr>Akkreditering inden for Voksenuddannelsessektoren</vt:lpstr>
      <vt:lpstr>Akkreditering inden for Voksenuddannelsessektoren</vt:lpstr>
      <vt:lpstr>Hvad kan man søge støtte til?</vt:lpstr>
      <vt:lpstr>Temaer</vt:lpstr>
      <vt:lpstr>Hvem kan søge?</vt:lpstr>
      <vt:lpstr>Hvor meget kan man forvente at få i støtte?</vt:lpstr>
      <vt:lpstr>Grøn rejse</vt:lpstr>
      <vt:lpstr>Økonomi - transport</vt:lpstr>
      <vt:lpstr>Økonomi – individuelt tilskud</vt:lpstr>
      <vt:lpstr>Kursus i Tyskland</vt:lpstr>
      <vt:lpstr>Jobshadowing i Italien</vt:lpstr>
      <vt:lpstr>Forberedende besøg</vt:lpstr>
      <vt:lpstr>Hvordan søger man? </vt:lpstr>
      <vt:lpstr>Proces – efter bevilling </vt:lpstr>
      <vt:lpstr>Planlægning af rejse</vt:lpstr>
      <vt:lpstr>Proces – efter afvikling</vt:lpstr>
      <vt:lpstr>Tidsplan</vt:lpstr>
      <vt:lpstr>Inspiration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Infomøde</dc:title>
  <dc:creator>Karina Rask Nordtorp</dc:creator>
  <cp:lastModifiedBy>Karina Rask Nordtorp</cp:lastModifiedBy>
  <cp:revision>81</cp:revision>
  <dcterms:created xsi:type="dcterms:W3CDTF">2023-01-03T12:38:23Z</dcterms:created>
  <dcterms:modified xsi:type="dcterms:W3CDTF">2026-01-19T13:11:59Z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0x010100944861C20EF3E64385D7714AE0D28100</vt:lpwstr>
  </property>
</Properties>
</file>