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72" r:id="rId8"/>
    <p:sldId id="261" r:id="rId9"/>
    <p:sldId id="271" r:id="rId10"/>
    <p:sldId id="270" r:id="rId11"/>
    <p:sldId id="264" r:id="rId12"/>
    <p:sldId id="265" r:id="rId13"/>
    <p:sldId id="266" r:id="rId14"/>
    <p:sldId id="267" r:id="rId15"/>
    <p:sldId id="263" r:id="rId16"/>
    <p:sldId id="268" r:id="rId1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838725-E761-43C0-BED6-5D905B7A4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BAC7CE4-44ED-4F6A-8CC1-06EA6C1C3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F670693-0182-4606-B77F-52E73D5EF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84AB9F5-E6F2-4CF4-BACB-F938E9CB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289E7E-42B6-49A9-96EA-4CFE5270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95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4FA8D-6177-4C74-AB17-61B8305CC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D7D4244-D145-49A5-83F1-E008F188C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2A2F4A-6A38-4D7F-B578-BB75F45B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01A09E-7A1D-452F-B94C-715221CA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A4C15C3-86D5-4129-B061-E003DCEA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761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BFB6477-3D45-4522-A583-CBBE0912B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C4C2CEE-9AB1-4F47-81B3-5A4FF7CCF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A38B311-B2A7-49CD-8864-7F03D057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A7151FB-8470-4382-B37A-512DC553B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C83B11-E932-48FF-8842-FAAEF5CB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648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F0A76-A295-4E1F-A7C5-C3D2D9A3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37AA3E-8452-434D-9B73-CCAF515AD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DA365B2-7C51-4775-8A13-D5A11A66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9988838-A302-4121-A838-F8FBB354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D42882-6E26-4990-9EFC-10688F36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165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AFE74A-EDAA-480B-8ED3-07EA221B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A302C4C-32B4-4D21-88DE-D1D6B050D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5FA53B2-026A-4270-A2AB-F45E0DFB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03EE219-73A3-4D0B-800E-19F227A7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D791DE-02CA-45E7-B921-EB3A6327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2633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CEE4C0-4E90-4C53-B6B8-B809B33A5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0FC3AA-A6E6-4EE5-8474-8369100B3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29E91AD-6244-4E07-9FE5-6CF67BF1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CFCF4D0-A690-45FA-8913-300D11CC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00D3E83-F4A8-4619-86B6-810373E01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FDDB319-A26E-40E1-BA41-9AB8F015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914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5995A8-FC5F-4885-AB13-6585CFFFD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F0DFC40-ADBC-4454-ABB1-696BF00D7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213738E-9677-47A0-BEAE-6815AF96C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09D90C5-49C4-4EA5-85AD-B32B8B25E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BF59E31-1AD4-4BED-9513-89D63F185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38BAADD-D9F8-4619-B502-660696DE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B3BEB35-023B-463A-B6C6-8C4CD49D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D7EB650-32C7-4E1C-B615-D43517A9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67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0B8BF-5AD4-4FBA-B428-A46A323B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4F6B55C-EA3F-4A87-9A49-39D0C7FD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C0F07B3-93BB-4547-BF44-F718BB9A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74B50BB-529B-4A05-A7C7-001303AE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539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5F54A63-C618-42A3-871A-6D057A76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E96B7A9-D424-4FF8-B3D0-91766AD2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D2AE1D1-57E3-4A62-AB25-FCBC3533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323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283C4-8830-4061-89B0-097CC1AB4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3319FF-866D-4C75-809A-8261F02DC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4C0B676-A677-4D5C-935B-835EE685E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682254F-539C-49EF-86F6-6E133A16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E343E93-0B8E-4A6C-AC65-94ABF15A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7A7DFAD-744E-4E30-A00B-0BA58C7E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800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9A944-EB7F-4F59-B75C-DDF4C5C8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9BC09EE-B1F9-43CA-B25D-1F530CE87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F209C44-BA1B-4332-BBFD-BE87C3EC1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6CB935E-9CF9-4EE2-9DCC-EFA259EC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327779E-7499-4101-A0B1-3A5FA67AC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11B7D36-E17A-4D76-B8FB-487749A2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846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CDAD8C0-01D5-44A5-8E04-29EB28FD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C5027FE-30E3-4738-B852-64EFB74C7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8C5EC50-16E8-40F9-A04E-528C6AE76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2FCC4-C0F8-4F66-B581-5A1957BA2603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C2F8E13-C999-4713-944F-D9FA7D127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4B8FB3A-FE7B-46CE-AEB2-3ACF47693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E7311-31A0-4224-BF15-F0BAD6D050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531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C111052-B542-4816-A0C0-CE72B77E6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6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810292D-789D-4DE9-89C4-3B0452AAB1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31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5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FF72FB7-DF42-45A2-95B2-1BD7DB4BA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765" y="0"/>
            <a:ext cx="10288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05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BF0F4A-DF23-4397-9BBA-A4B24E1B6B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1"/>
            <a:ext cx="4592152" cy="68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8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B14B0E1-25A9-426F-A149-6374A99AF7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5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4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B0AF641-2B2D-477D-8DBC-1C2B1CC15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5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50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B6B2BF1-0E29-41F0-AFF4-9F795335F0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13" y="0"/>
            <a:ext cx="980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87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4806C-FB0A-4F24-83F6-BE77E9B984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4FCDEDB-E4F0-4C91-BE03-C9DA25A9C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421B166-F848-4638-AC5B-334BCAA6D7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47" y="0"/>
            <a:ext cx="10286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5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6B6FA8D-1231-4BB8-ADC3-3D279DDFD3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5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1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4806C-FB0A-4F24-83F6-BE77E9B984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4FCDEDB-E4F0-4C91-BE03-C9DA25A9C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053808D-36D5-48ED-8BEA-5CF2BB46C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4791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5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3AC9FC3F-29E6-404C-980A-1242D334E0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0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FAB7DDA-92CC-49FF-A051-0443A650E6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9" y="0"/>
            <a:ext cx="1028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70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C5F9F9-8501-44A1-9488-0746C716F3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3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63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72cc11-34f9-4b75-aad3-33a115555e68">
      <Terms xmlns="http://schemas.microsoft.com/office/infopath/2007/PartnerControls"/>
    </lcf76f155ced4ddcb4097134ff3c332f>
    <TaxCatchAll xmlns="307a924d-191f-48b7-a13e-4c9da253945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A98C163A5FD447A0BF07823A51085B" ma:contentTypeVersion="17" ma:contentTypeDescription="Opret et nyt dokument." ma:contentTypeScope="" ma:versionID="59c2b152f9188bdba50eaa928b600c14">
  <xsd:schema xmlns:xsd="http://www.w3.org/2001/XMLSchema" xmlns:xs="http://www.w3.org/2001/XMLSchema" xmlns:p="http://schemas.microsoft.com/office/2006/metadata/properties" xmlns:ns2="4b72cc11-34f9-4b75-aad3-33a115555e68" xmlns:ns3="307a924d-191f-48b7-a13e-4c9da253945c" targetNamespace="http://schemas.microsoft.com/office/2006/metadata/properties" ma:root="true" ma:fieldsID="8896447662cbc40bcf8ce46d1153dd6f" ns2:_="" ns3:_="">
    <xsd:import namespace="4b72cc11-34f9-4b75-aad3-33a115555e68"/>
    <xsd:import namespace="307a924d-191f-48b7-a13e-4c9da25394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2cc11-34f9-4b75-aad3-33a115555e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7a924d-191f-48b7-a13e-4c9da253945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9adfbc-88b9-4796-af6c-93962bb7b11a}" ma:internalName="TaxCatchAll" ma:showField="CatchAllData" ma:web="307a924d-191f-48b7-a13e-4c9da25394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E33A21-C8FF-4DDA-AFDE-C647ECECE7FD}">
  <ds:schemaRefs>
    <ds:schemaRef ds:uri="http://schemas.openxmlformats.org/package/2006/metadata/core-properties"/>
    <ds:schemaRef ds:uri="307a924d-191f-48b7-a13e-4c9da253945c"/>
    <ds:schemaRef ds:uri="http://purl.org/dc/elements/1.1/"/>
    <ds:schemaRef ds:uri="http://schemas.microsoft.com/office/2006/metadata/properties"/>
    <ds:schemaRef ds:uri="4b72cc11-34f9-4b75-aad3-33a115555e68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20CDC82-87F0-4EAD-9E5A-2504761B5A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B94BE1-0A5B-4DD4-83E8-4CFDF468EB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72cc11-34f9-4b75-aad3-33a115555e68"/>
    <ds:schemaRef ds:uri="307a924d-191f-48b7-a13e-4c9da2539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Claus Peter Hastrup</dc:creator>
  <cp:lastModifiedBy>Mia Lundby Kragelund</cp:lastModifiedBy>
  <cp:revision>9</cp:revision>
  <dcterms:created xsi:type="dcterms:W3CDTF">2019-02-01T13:32:50Z</dcterms:created>
  <dcterms:modified xsi:type="dcterms:W3CDTF">2025-02-20T09:28:55Z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0x01010039A98C163A5FD447A0BF07823A51085B</vt:lpwstr>
  </property>
  <property fmtid="{D5CDD505-2E9C-101B-9397-08002B2CF9AE}" pid="3" name="MediaServiceImageTags">
    <vt:lpwstr/>
  </property>
</Properties>
</file>