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4002F-F68C-44F6-8EE1-1D01B6619006}" v="3" dt="2022-11-03T11:31:40.2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94C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394C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94C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94C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94C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600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94C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6000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5594" y="1944001"/>
            <a:ext cx="7220801" cy="3959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897481" y="3755132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5">
                <a:moveTo>
                  <a:pt x="17170" y="0"/>
                </a:moveTo>
                <a:lnTo>
                  <a:pt x="0" y="0"/>
                </a:lnTo>
                <a:lnTo>
                  <a:pt x="0" y="67868"/>
                </a:lnTo>
                <a:lnTo>
                  <a:pt x="67386" y="67868"/>
                </a:lnTo>
                <a:lnTo>
                  <a:pt x="17170" y="0"/>
                </a:lnTo>
                <a:close/>
              </a:path>
            </a:pathLst>
          </a:custGeom>
          <a:solidFill>
            <a:srgbClr val="FFE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25621" y="3440209"/>
            <a:ext cx="96520" cy="67945"/>
          </a:xfrm>
          <a:custGeom>
            <a:avLst/>
            <a:gdLst/>
            <a:ahLst/>
            <a:cxnLst/>
            <a:rect l="l" t="t" r="r" b="b"/>
            <a:pathLst>
              <a:path w="96520" h="67945">
                <a:moveTo>
                  <a:pt x="96037" y="0"/>
                </a:moveTo>
                <a:lnTo>
                  <a:pt x="0" y="0"/>
                </a:lnTo>
                <a:lnTo>
                  <a:pt x="50215" y="67868"/>
                </a:lnTo>
                <a:lnTo>
                  <a:pt x="96037" y="67868"/>
                </a:lnTo>
                <a:lnTo>
                  <a:pt x="96037" y="0"/>
                </a:lnTo>
                <a:close/>
              </a:path>
            </a:pathLst>
          </a:custGeom>
          <a:solidFill>
            <a:srgbClr val="6A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97487" y="3440201"/>
            <a:ext cx="224790" cy="382905"/>
          </a:xfrm>
          <a:custGeom>
            <a:avLst/>
            <a:gdLst/>
            <a:ahLst/>
            <a:cxnLst/>
            <a:rect l="l" t="t" r="r" b="b"/>
            <a:pathLst>
              <a:path w="224789" h="382904">
                <a:moveTo>
                  <a:pt x="97548" y="0"/>
                </a:moveTo>
                <a:lnTo>
                  <a:pt x="0" y="0"/>
                </a:lnTo>
                <a:lnTo>
                  <a:pt x="0" y="67881"/>
                </a:lnTo>
                <a:lnTo>
                  <a:pt x="62725" y="67881"/>
                </a:lnTo>
                <a:lnTo>
                  <a:pt x="62725" y="314934"/>
                </a:lnTo>
                <a:lnTo>
                  <a:pt x="47739" y="314934"/>
                </a:lnTo>
                <a:lnTo>
                  <a:pt x="97967" y="382803"/>
                </a:lnTo>
                <a:lnTo>
                  <a:pt x="224167" y="382803"/>
                </a:lnTo>
                <a:lnTo>
                  <a:pt x="224167" y="314934"/>
                </a:lnTo>
                <a:lnTo>
                  <a:pt x="161442" y="314934"/>
                </a:lnTo>
                <a:lnTo>
                  <a:pt x="161442" y="86359"/>
                </a:lnTo>
                <a:lnTo>
                  <a:pt x="97548" y="0"/>
                </a:lnTo>
                <a:close/>
              </a:path>
            </a:pathLst>
          </a:custGeom>
          <a:solidFill>
            <a:srgbClr val="F2C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4405" y="5511413"/>
            <a:ext cx="236458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94C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9154" y="2190255"/>
            <a:ext cx="4779009" cy="263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394C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3mOHr75By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32003" y="6843756"/>
              <a:ext cx="923290" cy="716280"/>
            </a:xfrm>
            <a:custGeom>
              <a:avLst/>
              <a:gdLst/>
              <a:ahLst/>
              <a:cxnLst/>
              <a:rect l="l" t="t" r="r" b="b"/>
              <a:pathLst>
                <a:path w="923289" h="716279">
                  <a:moveTo>
                    <a:pt x="0" y="0"/>
                  </a:moveTo>
                  <a:lnTo>
                    <a:pt x="529991" y="716248"/>
                  </a:lnTo>
                  <a:lnTo>
                    <a:pt x="922861" y="716248"/>
                  </a:lnTo>
                  <a:lnTo>
                    <a:pt x="919110" y="670835"/>
                  </a:lnTo>
                  <a:lnTo>
                    <a:pt x="911665" y="619176"/>
                  </a:lnTo>
                  <a:lnTo>
                    <a:pt x="901242" y="569953"/>
                  </a:lnTo>
                  <a:lnTo>
                    <a:pt x="887843" y="523168"/>
                  </a:lnTo>
                  <a:lnTo>
                    <a:pt x="871468" y="478820"/>
                  </a:lnTo>
                  <a:lnTo>
                    <a:pt x="852117" y="436909"/>
                  </a:lnTo>
                  <a:lnTo>
                    <a:pt x="829792" y="397433"/>
                  </a:lnTo>
                  <a:lnTo>
                    <a:pt x="801217" y="354871"/>
                  </a:lnTo>
                  <a:lnTo>
                    <a:pt x="769931" y="314630"/>
                  </a:lnTo>
                  <a:lnTo>
                    <a:pt x="735932" y="276708"/>
                  </a:lnTo>
                  <a:lnTo>
                    <a:pt x="699222" y="241103"/>
                  </a:lnTo>
                  <a:lnTo>
                    <a:pt x="659798" y="207815"/>
                  </a:lnTo>
                  <a:lnTo>
                    <a:pt x="617660" y="176842"/>
                  </a:lnTo>
                  <a:lnTo>
                    <a:pt x="572808" y="148183"/>
                  </a:lnTo>
                  <a:lnTo>
                    <a:pt x="526688" y="122070"/>
                  </a:lnTo>
                  <a:lnTo>
                    <a:pt x="479627" y="98703"/>
                  </a:lnTo>
                  <a:lnTo>
                    <a:pt x="431626" y="78082"/>
                  </a:lnTo>
                  <a:lnTo>
                    <a:pt x="382684" y="60208"/>
                  </a:lnTo>
                  <a:lnTo>
                    <a:pt x="332801" y="45080"/>
                  </a:lnTo>
                  <a:lnTo>
                    <a:pt x="281977" y="32698"/>
                  </a:lnTo>
                  <a:lnTo>
                    <a:pt x="230212" y="23063"/>
                  </a:lnTo>
                  <a:lnTo>
                    <a:pt x="187873" y="16944"/>
                  </a:lnTo>
                  <a:lnTo>
                    <a:pt x="143600" y="11612"/>
                  </a:lnTo>
                  <a:lnTo>
                    <a:pt x="97475" y="7033"/>
                  </a:lnTo>
                  <a:lnTo>
                    <a:pt x="49581" y="3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5712" y="6837968"/>
              <a:ext cx="1747520" cy="722630"/>
            </a:xfrm>
            <a:custGeom>
              <a:avLst/>
              <a:gdLst/>
              <a:ahLst/>
              <a:cxnLst/>
              <a:rect l="l" t="t" r="r" b="b"/>
              <a:pathLst>
                <a:path w="1747520" h="722629">
                  <a:moveTo>
                    <a:pt x="1213002" y="0"/>
                  </a:moveTo>
                  <a:lnTo>
                    <a:pt x="0" y="0"/>
                  </a:lnTo>
                  <a:lnTo>
                    <a:pt x="0" y="722036"/>
                  </a:lnTo>
                  <a:lnTo>
                    <a:pt x="735266" y="722036"/>
                  </a:lnTo>
                  <a:lnTo>
                    <a:pt x="735266" y="527405"/>
                  </a:lnTo>
                  <a:lnTo>
                    <a:pt x="1603280" y="527405"/>
                  </a:lnTo>
                  <a:lnTo>
                    <a:pt x="1213002" y="0"/>
                  </a:lnTo>
                  <a:close/>
                </a:path>
                <a:path w="1747520" h="722629">
                  <a:moveTo>
                    <a:pt x="1603280" y="527405"/>
                  </a:moveTo>
                  <a:lnTo>
                    <a:pt x="1002817" y="527405"/>
                  </a:lnTo>
                  <a:lnTo>
                    <a:pt x="1054627" y="527675"/>
                  </a:lnTo>
                  <a:lnTo>
                    <a:pt x="1103820" y="528483"/>
                  </a:lnTo>
                  <a:lnTo>
                    <a:pt x="1150397" y="529830"/>
                  </a:lnTo>
                  <a:lnTo>
                    <a:pt x="1194360" y="531715"/>
                  </a:lnTo>
                  <a:lnTo>
                    <a:pt x="1235710" y="534136"/>
                  </a:lnTo>
                  <a:lnTo>
                    <a:pt x="1284197" y="539009"/>
                  </a:lnTo>
                  <a:lnTo>
                    <a:pt x="1329555" y="546885"/>
                  </a:lnTo>
                  <a:lnTo>
                    <a:pt x="1371785" y="557769"/>
                  </a:lnTo>
                  <a:lnTo>
                    <a:pt x="1410893" y="571665"/>
                  </a:lnTo>
                  <a:lnTo>
                    <a:pt x="1460796" y="595857"/>
                  </a:lnTo>
                  <a:lnTo>
                    <a:pt x="1502775" y="624136"/>
                  </a:lnTo>
                  <a:lnTo>
                    <a:pt x="1536823" y="656495"/>
                  </a:lnTo>
                  <a:lnTo>
                    <a:pt x="1562938" y="692924"/>
                  </a:lnTo>
                  <a:lnTo>
                    <a:pt x="1576887" y="722036"/>
                  </a:lnTo>
                  <a:lnTo>
                    <a:pt x="1747306" y="722036"/>
                  </a:lnTo>
                  <a:lnTo>
                    <a:pt x="1603280" y="527405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8265" y="6837949"/>
              <a:ext cx="743585" cy="722630"/>
            </a:xfrm>
            <a:custGeom>
              <a:avLst/>
              <a:gdLst/>
              <a:ahLst/>
              <a:cxnLst/>
              <a:rect l="l" t="t" r="r" b="b"/>
              <a:pathLst>
                <a:path w="743584" h="722629">
                  <a:moveTo>
                    <a:pt x="742988" y="0"/>
                  </a:moveTo>
                  <a:lnTo>
                    <a:pt x="0" y="0"/>
                  </a:lnTo>
                  <a:lnTo>
                    <a:pt x="0" y="39700"/>
                  </a:lnTo>
                  <a:lnTo>
                    <a:pt x="504931" y="722055"/>
                  </a:lnTo>
                  <a:lnTo>
                    <a:pt x="742988" y="722055"/>
                  </a:lnTo>
                  <a:lnTo>
                    <a:pt x="742988" y="0"/>
                  </a:lnTo>
                  <a:close/>
                </a:path>
              </a:pathLst>
            </a:custGeom>
            <a:solidFill>
              <a:srgbClr val="A1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0890" y="6837957"/>
              <a:ext cx="2083435" cy="722630"/>
            </a:xfrm>
            <a:custGeom>
              <a:avLst/>
              <a:gdLst/>
              <a:ahLst/>
              <a:cxnLst/>
              <a:rect l="l" t="t" r="r" b="b"/>
              <a:pathLst>
                <a:path w="2083435" h="722629">
                  <a:moveTo>
                    <a:pt x="1807375" y="349135"/>
                  </a:moveTo>
                  <a:lnTo>
                    <a:pt x="1807375" y="722047"/>
                  </a:lnTo>
                  <a:lnTo>
                    <a:pt x="2083319" y="722047"/>
                  </a:lnTo>
                  <a:lnTo>
                    <a:pt x="1807375" y="349135"/>
                  </a:lnTo>
                  <a:close/>
                </a:path>
                <a:path w="2083435" h="722629">
                  <a:moveTo>
                    <a:pt x="742988" y="0"/>
                  </a:moveTo>
                  <a:lnTo>
                    <a:pt x="0" y="0"/>
                  </a:lnTo>
                  <a:lnTo>
                    <a:pt x="0" y="722047"/>
                  </a:lnTo>
                  <a:lnTo>
                    <a:pt x="742988" y="722047"/>
                  </a:lnTo>
                  <a:lnTo>
                    <a:pt x="742988" y="0"/>
                  </a:lnTo>
                  <a:close/>
                </a:path>
              </a:pathLst>
            </a:custGeom>
            <a:solidFill>
              <a:srgbClr val="FFE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86537" y="6927684"/>
              <a:ext cx="889000" cy="632460"/>
            </a:xfrm>
            <a:custGeom>
              <a:avLst/>
              <a:gdLst/>
              <a:ahLst/>
              <a:cxnLst/>
              <a:rect l="l" t="t" r="r" b="b"/>
              <a:pathLst>
                <a:path w="889000" h="632459">
                  <a:moveTo>
                    <a:pt x="542166" y="0"/>
                  </a:moveTo>
                  <a:lnTo>
                    <a:pt x="491232" y="24851"/>
                  </a:lnTo>
                  <a:lnTo>
                    <a:pt x="441917" y="51696"/>
                  </a:lnTo>
                  <a:lnTo>
                    <a:pt x="394228" y="80554"/>
                  </a:lnTo>
                  <a:lnTo>
                    <a:pt x="348174" y="111442"/>
                  </a:lnTo>
                  <a:lnTo>
                    <a:pt x="304704" y="143650"/>
                  </a:lnTo>
                  <a:lnTo>
                    <a:pt x="264039" y="177010"/>
                  </a:lnTo>
                  <a:lnTo>
                    <a:pt x="226179" y="211522"/>
                  </a:lnTo>
                  <a:lnTo>
                    <a:pt x="191125" y="247184"/>
                  </a:lnTo>
                  <a:lnTo>
                    <a:pt x="158875" y="283998"/>
                  </a:lnTo>
                  <a:lnTo>
                    <a:pt x="129429" y="321963"/>
                  </a:lnTo>
                  <a:lnTo>
                    <a:pt x="102789" y="361079"/>
                  </a:lnTo>
                  <a:lnTo>
                    <a:pt x="78953" y="401346"/>
                  </a:lnTo>
                  <a:lnTo>
                    <a:pt x="57921" y="442765"/>
                  </a:lnTo>
                  <a:lnTo>
                    <a:pt x="39694" y="485333"/>
                  </a:lnTo>
                  <a:lnTo>
                    <a:pt x="24271" y="529053"/>
                  </a:lnTo>
                  <a:lnTo>
                    <a:pt x="11653" y="573923"/>
                  </a:lnTo>
                  <a:lnTo>
                    <a:pt x="1839" y="619944"/>
                  </a:lnTo>
                  <a:lnTo>
                    <a:pt x="0" y="632320"/>
                  </a:lnTo>
                  <a:lnTo>
                    <a:pt x="752679" y="632320"/>
                  </a:lnTo>
                  <a:lnTo>
                    <a:pt x="752872" y="630228"/>
                  </a:lnTo>
                  <a:lnTo>
                    <a:pt x="762971" y="595756"/>
                  </a:lnTo>
                  <a:lnTo>
                    <a:pt x="803392" y="532955"/>
                  </a:lnTo>
                  <a:lnTo>
                    <a:pt x="843488" y="497046"/>
                  </a:lnTo>
                  <a:lnTo>
                    <a:pt x="888584" y="468147"/>
                  </a:lnTo>
                  <a:lnTo>
                    <a:pt x="542166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08296" y="6786009"/>
              <a:ext cx="1586865" cy="774065"/>
            </a:xfrm>
            <a:custGeom>
              <a:avLst/>
              <a:gdLst/>
              <a:ahLst/>
              <a:cxnLst/>
              <a:rect l="l" t="t" r="r" b="b"/>
              <a:pathLst>
                <a:path w="1586865" h="774065">
                  <a:moveTo>
                    <a:pt x="549363" y="0"/>
                  </a:moveTo>
                  <a:lnTo>
                    <a:pt x="494410" y="631"/>
                  </a:lnTo>
                  <a:lnTo>
                    <a:pt x="440479" y="2522"/>
                  </a:lnTo>
                  <a:lnTo>
                    <a:pt x="387564" y="5663"/>
                  </a:lnTo>
                  <a:lnTo>
                    <a:pt x="335657" y="10048"/>
                  </a:lnTo>
                  <a:lnTo>
                    <a:pt x="284753" y="15668"/>
                  </a:lnTo>
                  <a:lnTo>
                    <a:pt x="234844" y="22515"/>
                  </a:lnTo>
                  <a:lnTo>
                    <a:pt x="185925" y="30582"/>
                  </a:lnTo>
                  <a:lnTo>
                    <a:pt x="137987" y="39861"/>
                  </a:lnTo>
                  <a:lnTo>
                    <a:pt x="91025" y="50344"/>
                  </a:lnTo>
                  <a:lnTo>
                    <a:pt x="45031" y="62023"/>
                  </a:lnTo>
                  <a:lnTo>
                    <a:pt x="0" y="74891"/>
                  </a:lnTo>
                  <a:lnTo>
                    <a:pt x="349580" y="547344"/>
                  </a:lnTo>
                  <a:lnTo>
                    <a:pt x="377333" y="541461"/>
                  </a:lnTo>
                  <a:lnTo>
                    <a:pt x="386714" y="539889"/>
                  </a:lnTo>
                  <a:lnTo>
                    <a:pt x="432483" y="534427"/>
                  </a:lnTo>
                  <a:lnTo>
                    <a:pt x="478380" y="530521"/>
                  </a:lnTo>
                  <a:lnTo>
                    <a:pt x="524396" y="528175"/>
                  </a:lnTo>
                  <a:lnTo>
                    <a:pt x="570522" y="527392"/>
                  </a:lnTo>
                  <a:lnTo>
                    <a:pt x="622773" y="528326"/>
                  </a:lnTo>
                  <a:lnTo>
                    <a:pt x="674812" y="531125"/>
                  </a:lnTo>
                  <a:lnTo>
                    <a:pt x="726639" y="535791"/>
                  </a:lnTo>
                  <a:lnTo>
                    <a:pt x="778255" y="542324"/>
                  </a:lnTo>
                  <a:lnTo>
                    <a:pt x="829659" y="550724"/>
                  </a:lnTo>
                  <a:lnTo>
                    <a:pt x="880851" y="560991"/>
                  </a:lnTo>
                  <a:lnTo>
                    <a:pt x="931831" y="573126"/>
                  </a:lnTo>
                  <a:lnTo>
                    <a:pt x="982599" y="587128"/>
                  </a:lnTo>
                  <a:lnTo>
                    <a:pt x="1033155" y="602999"/>
                  </a:lnTo>
                  <a:lnTo>
                    <a:pt x="1083500" y="620737"/>
                  </a:lnTo>
                  <a:lnTo>
                    <a:pt x="1132959" y="639865"/>
                  </a:lnTo>
                  <a:lnTo>
                    <a:pt x="1180859" y="659896"/>
                  </a:lnTo>
                  <a:lnTo>
                    <a:pt x="1227199" y="680829"/>
                  </a:lnTo>
                  <a:lnTo>
                    <a:pt x="1271980" y="702666"/>
                  </a:lnTo>
                  <a:lnTo>
                    <a:pt x="1315200" y="725408"/>
                  </a:lnTo>
                  <a:lnTo>
                    <a:pt x="1356861" y="749053"/>
                  </a:lnTo>
                  <a:lnTo>
                    <a:pt x="1397554" y="773996"/>
                  </a:lnTo>
                  <a:lnTo>
                    <a:pt x="1586814" y="773996"/>
                  </a:lnTo>
                  <a:lnTo>
                    <a:pt x="1586814" y="192481"/>
                  </a:lnTo>
                  <a:lnTo>
                    <a:pt x="1545652" y="176205"/>
                  </a:lnTo>
                  <a:lnTo>
                    <a:pt x="1503007" y="160487"/>
                  </a:lnTo>
                  <a:lnTo>
                    <a:pt x="1458879" y="145327"/>
                  </a:lnTo>
                  <a:lnTo>
                    <a:pt x="1413270" y="130725"/>
                  </a:lnTo>
                  <a:lnTo>
                    <a:pt x="1366180" y="116681"/>
                  </a:lnTo>
                  <a:lnTo>
                    <a:pt x="1317609" y="103194"/>
                  </a:lnTo>
                  <a:lnTo>
                    <a:pt x="1267558" y="90265"/>
                  </a:lnTo>
                  <a:lnTo>
                    <a:pt x="1216028" y="77894"/>
                  </a:lnTo>
                  <a:lnTo>
                    <a:pt x="1163019" y="66081"/>
                  </a:lnTo>
                  <a:lnTo>
                    <a:pt x="1108532" y="54825"/>
                  </a:lnTo>
                  <a:lnTo>
                    <a:pt x="1058248" y="45313"/>
                  </a:lnTo>
                  <a:lnTo>
                    <a:pt x="1007854" y="36706"/>
                  </a:lnTo>
                  <a:lnTo>
                    <a:pt x="957351" y="29004"/>
                  </a:lnTo>
                  <a:lnTo>
                    <a:pt x="906739" y="22207"/>
                  </a:lnTo>
                  <a:lnTo>
                    <a:pt x="856017" y="16316"/>
                  </a:lnTo>
                  <a:lnTo>
                    <a:pt x="805184" y="11331"/>
                  </a:lnTo>
                  <a:lnTo>
                    <a:pt x="754242" y="7252"/>
                  </a:lnTo>
                  <a:lnTo>
                    <a:pt x="703189" y="4080"/>
                  </a:lnTo>
                  <a:lnTo>
                    <a:pt x="652025" y="1813"/>
                  </a:lnTo>
                  <a:lnTo>
                    <a:pt x="600750" y="453"/>
                  </a:lnTo>
                  <a:lnTo>
                    <a:pt x="549363" y="0"/>
                  </a:lnTo>
                  <a:close/>
                </a:path>
              </a:pathLst>
            </a:custGeom>
            <a:solidFill>
              <a:srgbClr val="F9B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2"/>
              <a:ext cx="10692002" cy="755999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38820" y="1810916"/>
            <a:ext cx="48234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dirty="0">
                <a:solidFill>
                  <a:srgbClr val="F9E6EB"/>
                </a:solidFill>
                <a:latin typeface="ScalaSansOT-Black"/>
                <a:cs typeface="ScalaSansOT-Black"/>
              </a:rPr>
              <a:t>Trin</a:t>
            </a:r>
            <a:r>
              <a:rPr sz="7000" b="1" spc="75" dirty="0">
                <a:solidFill>
                  <a:srgbClr val="F9E6EB"/>
                </a:solidFill>
                <a:latin typeface="ScalaSansOT-Black"/>
                <a:cs typeface="ScalaSansOT-Black"/>
              </a:rPr>
              <a:t> </a:t>
            </a:r>
            <a:r>
              <a:rPr sz="7000" b="1" spc="55" dirty="0">
                <a:solidFill>
                  <a:srgbClr val="F9E6EB"/>
                </a:solidFill>
                <a:latin typeface="ScalaSansOT-Black"/>
                <a:cs typeface="ScalaSansOT-Black"/>
              </a:rPr>
              <a:t>for</a:t>
            </a:r>
            <a:r>
              <a:rPr sz="7000" b="1" spc="75" dirty="0">
                <a:solidFill>
                  <a:srgbClr val="F9E6EB"/>
                </a:solidFill>
                <a:latin typeface="ScalaSansOT-Black"/>
                <a:cs typeface="ScalaSansOT-Black"/>
              </a:rPr>
              <a:t> </a:t>
            </a:r>
            <a:r>
              <a:rPr sz="7000" b="1" spc="50" dirty="0">
                <a:solidFill>
                  <a:srgbClr val="F9E6EB"/>
                </a:solidFill>
                <a:latin typeface="ScalaSansOT-Black"/>
                <a:cs typeface="ScalaSansOT-Black"/>
              </a:rPr>
              <a:t>trin</a:t>
            </a:r>
            <a:endParaRPr sz="7000">
              <a:latin typeface="ScalaSansOT-Black"/>
              <a:cs typeface="ScalaSansOT-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83110" y="4387065"/>
            <a:ext cx="330200" cy="563245"/>
            <a:chOff x="4883110" y="4387065"/>
            <a:chExt cx="330200" cy="563245"/>
          </a:xfrm>
        </p:grpSpPr>
        <p:sp>
          <p:nvSpPr>
            <p:cNvPr id="15" name="object 15"/>
            <p:cNvSpPr/>
            <p:nvPr/>
          </p:nvSpPr>
          <p:spPr>
            <a:xfrm>
              <a:off x="4883116" y="4850192"/>
              <a:ext cx="99695" cy="100330"/>
            </a:xfrm>
            <a:custGeom>
              <a:avLst/>
              <a:gdLst/>
              <a:ahLst/>
              <a:cxnLst/>
              <a:rect l="l" t="t" r="r" b="b"/>
              <a:pathLst>
                <a:path w="99695" h="100329">
                  <a:moveTo>
                    <a:pt x="25247" y="0"/>
                  </a:moveTo>
                  <a:lnTo>
                    <a:pt x="0" y="0"/>
                  </a:lnTo>
                  <a:lnTo>
                    <a:pt x="0" y="99809"/>
                  </a:lnTo>
                  <a:lnTo>
                    <a:pt x="99098" y="99809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FFE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71550" y="4387070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41236" y="0"/>
                  </a:moveTo>
                  <a:lnTo>
                    <a:pt x="0" y="0"/>
                  </a:lnTo>
                  <a:lnTo>
                    <a:pt x="73850" y="99809"/>
                  </a:lnTo>
                  <a:lnTo>
                    <a:pt x="141236" y="99809"/>
                  </a:lnTo>
                  <a:lnTo>
                    <a:pt x="141236" y="0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83110" y="4387065"/>
              <a:ext cx="330200" cy="563245"/>
            </a:xfrm>
            <a:custGeom>
              <a:avLst/>
              <a:gdLst/>
              <a:ahLst/>
              <a:cxnLst/>
              <a:rect l="l" t="t" r="r" b="b"/>
              <a:pathLst>
                <a:path w="330200" h="563245">
                  <a:moveTo>
                    <a:pt x="143459" y="0"/>
                  </a:moveTo>
                  <a:lnTo>
                    <a:pt x="0" y="0"/>
                  </a:lnTo>
                  <a:lnTo>
                    <a:pt x="0" y="99809"/>
                  </a:lnTo>
                  <a:lnTo>
                    <a:pt x="92252" y="99809"/>
                  </a:lnTo>
                  <a:lnTo>
                    <a:pt x="92252" y="463130"/>
                  </a:lnTo>
                  <a:lnTo>
                    <a:pt x="70218" y="463130"/>
                  </a:lnTo>
                  <a:lnTo>
                    <a:pt x="144081" y="562940"/>
                  </a:lnTo>
                  <a:lnTo>
                    <a:pt x="329679" y="562940"/>
                  </a:lnTo>
                  <a:lnTo>
                    <a:pt x="329679" y="463130"/>
                  </a:lnTo>
                  <a:lnTo>
                    <a:pt x="237426" y="463130"/>
                  </a:lnTo>
                  <a:lnTo>
                    <a:pt x="237426" y="126987"/>
                  </a:lnTo>
                  <a:lnTo>
                    <a:pt x="143459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25583" y="2776243"/>
            <a:ext cx="5045075" cy="23393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3000" b="1" dirty="0">
                <a:solidFill>
                  <a:srgbClr val="F9E6EB"/>
                </a:solidFill>
                <a:latin typeface="ScalaSansOT-Bold"/>
                <a:cs typeface="ScalaSansOT-Bold"/>
              </a:rPr>
              <a:t>Udarbejdselse</a:t>
            </a:r>
            <a:r>
              <a:rPr sz="3000" b="1" spc="270" dirty="0">
                <a:solidFill>
                  <a:srgbClr val="F9E6EB"/>
                </a:solidFill>
                <a:latin typeface="ScalaSansOT-Bold"/>
                <a:cs typeface="ScalaSansOT-Bold"/>
              </a:rPr>
              <a:t> </a:t>
            </a:r>
            <a:r>
              <a:rPr sz="3000" b="1" dirty="0">
                <a:solidFill>
                  <a:srgbClr val="F9E6EB"/>
                </a:solidFill>
                <a:latin typeface="ScalaSansOT-Bold"/>
                <a:cs typeface="ScalaSansOT-Bold"/>
              </a:rPr>
              <a:t>af</a:t>
            </a:r>
            <a:r>
              <a:rPr sz="3000" b="1" spc="270" dirty="0">
                <a:solidFill>
                  <a:srgbClr val="F9E6EB"/>
                </a:solidFill>
                <a:latin typeface="ScalaSansOT-Bold"/>
                <a:cs typeface="ScalaSansOT-Bold"/>
              </a:rPr>
              <a:t> </a:t>
            </a:r>
            <a:r>
              <a:rPr sz="3000" b="1" spc="-25" dirty="0">
                <a:solidFill>
                  <a:srgbClr val="F9E6EB"/>
                </a:solidFill>
                <a:latin typeface="ScalaSansOT-Bold"/>
                <a:cs typeface="ScalaSansOT-Bold"/>
              </a:rPr>
              <a:t>en</a:t>
            </a:r>
            <a:endParaRPr sz="3000">
              <a:latin typeface="ScalaSansOT-Bold"/>
              <a:cs typeface="ScalaSansOT-Bold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3000" b="1" dirty="0">
                <a:solidFill>
                  <a:srgbClr val="F9E6EB"/>
                </a:solidFill>
                <a:latin typeface="ScalaSansOT-Bold"/>
                <a:cs typeface="ScalaSansOT-Bold"/>
              </a:rPr>
              <a:t>rusmiddelpolitik</a:t>
            </a:r>
            <a:r>
              <a:rPr sz="3000" b="1" spc="315" dirty="0">
                <a:solidFill>
                  <a:srgbClr val="F9E6EB"/>
                </a:solidFill>
                <a:latin typeface="ScalaSansOT-Bold"/>
                <a:cs typeface="ScalaSansOT-Bold"/>
              </a:rPr>
              <a:t> </a:t>
            </a:r>
            <a:r>
              <a:rPr sz="3000" b="1" dirty="0">
                <a:solidFill>
                  <a:srgbClr val="F9E6EB"/>
                </a:solidFill>
                <a:latin typeface="ScalaSansOT-Bold"/>
                <a:cs typeface="ScalaSansOT-Bold"/>
              </a:rPr>
              <a:t>og</a:t>
            </a:r>
            <a:r>
              <a:rPr sz="3000" b="1" spc="315" dirty="0">
                <a:solidFill>
                  <a:srgbClr val="F9E6EB"/>
                </a:solidFill>
                <a:latin typeface="ScalaSansOT-Bold"/>
                <a:cs typeface="ScalaSansOT-Bold"/>
              </a:rPr>
              <a:t> </a:t>
            </a:r>
            <a:r>
              <a:rPr sz="3000" b="1" spc="-10" dirty="0">
                <a:solidFill>
                  <a:srgbClr val="F9E6EB"/>
                </a:solidFill>
                <a:latin typeface="ScalaSansOT-Bold"/>
                <a:cs typeface="ScalaSansOT-Bold"/>
              </a:rPr>
              <a:t>handleplan</a:t>
            </a:r>
            <a:endParaRPr sz="3000">
              <a:latin typeface="ScalaSansOT-Bold"/>
              <a:cs typeface="ScalaSansOT-Bold"/>
            </a:endParaRPr>
          </a:p>
          <a:p>
            <a:pPr marR="911225" algn="ctr">
              <a:lnSpc>
                <a:spcPct val="100000"/>
              </a:lnSpc>
              <a:spcBef>
                <a:spcPts val="3020"/>
              </a:spcBef>
              <a:tabLst>
                <a:tab pos="1955164" algn="l"/>
              </a:tabLst>
            </a:pPr>
            <a:r>
              <a:rPr sz="6000" b="1" spc="-25" dirty="0">
                <a:solidFill>
                  <a:srgbClr val="F9E6EB"/>
                </a:solidFill>
                <a:latin typeface="ScalaSansOT-Black"/>
                <a:cs typeface="ScalaSansOT-Black"/>
              </a:rPr>
              <a:t>Del</a:t>
            </a:r>
            <a:r>
              <a:rPr sz="6000" b="1" dirty="0">
                <a:solidFill>
                  <a:srgbClr val="F9E6EB"/>
                </a:solidFill>
                <a:latin typeface="ScalaSansOT-Black"/>
                <a:cs typeface="ScalaSansOT-Black"/>
              </a:rPr>
              <a:t>	</a:t>
            </a:r>
            <a:r>
              <a:rPr sz="6000" b="1" spc="35" dirty="0">
                <a:solidFill>
                  <a:srgbClr val="F9E6EB"/>
                </a:solidFill>
                <a:latin typeface="ScalaSansOT-Black"/>
                <a:cs typeface="ScalaSansOT-Black"/>
              </a:rPr>
              <a:t>og</a:t>
            </a:r>
            <a:endParaRPr sz="6000">
              <a:latin typeface="ScalaSansOT-Black"/>
              <a:cs typeface="ScalaSansOT-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62000" y="180003"/>
            <a:ext cx="7650480" cy="4770120"/>
            <a:chOff x="2862000" y="180003"/>
            <a:chExt cx="7650480" cy="4770120"/>
          </a:xfrm>
        </p:grpSpPr>
        <p:sp>
          <p:nvSpPr>
            <p:cNvPr id="20" name="object 20"/>
            <p:cNvSpPr/>
            <p:nvPr/>
          </p:nvSpPr>
          <p:spPr>
            <a:xfrm>
              <a:off x="6512751" y="4850192"/>
              <a:ext cx="99695" cy="100330"/>
            </a:xfrm>
            <a:custGeom>
              <a:avLst/>
              <a:gdLst/>
              <a:ahLst/>
              <a:cxnLst/>
              <a:rect l="l" t="t" r="r" b="b"/>
              <a:pathLst>
                <a:path w="99695" h="100329">
                  <a:moveTo>
                    <a:pt x="25247" y="0"/>
                  </a:moveTo>
                  <a:lnTo>
                    <a:pt x="0" y="0"/>
                  </a:lnTo>
                  <a:lnTo>
                    <a:pt x="0" y="99809"/>
                  </a:lnTo>
                  <a:lnTo>
                    <a:pt x="99098" y="99809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FFE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1186" y="4387070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41236" y="0"/>
                  </a:moveTo>
                  <a:lnTo>
                    <a:pt x="0" y="0"/>
                  </a:lnTo>
                  <a:lnTo>
                    <a:pt x="73850" y="99809"/>
                  </a:lnTo>
                  <a:lnTo>
                    <a:pt x="141236" y="99809"/>
                  </a:lnTo>
                  <a:lnTo>
                    <a:pt x="141236" y="0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2746" y="4387065"/>
              <a:ext cx="330200" cy="563245"/>
            </a:xfrm>
            <a:custGeom>
              <a:avLst/>
              <a:gdLst/>
              <a:ahLst/>
              <a:cxnLst/>
              <a:rect l="l" t="t" r="r" b="b"/>
              <a:pathLst>
                <a:path w="330200" h="563245">
                  <a:moveTo>
                    <a:pt x="143459" y="0"/>
                  </a:moveTo>
                  <a:lnTo>
                    <a:pt x="0" y="0"/>
                  </a:lnTo>
                  <a:lnTo>
                    <a:pt x="0" y="99809"/>
                  </a:lnTo>
                  <a:lnTo>
                    <a:pt x="92252" y="99809"/>
                  </a:lnTo>
                  <a:lnTo>
                    <a:pt x="92252" y="463130"/>
                  </a:lnTo>
                  <a:lnTo>
                    <a:pt x="70218" y="463130"/>
                  </a:lnTo>
                  <a:lnTo>
                    <a:pt x="144081" y="562940"/>
                  </a:lnTo>
                  <a:lnTo>
                    <a:pt x="329679" y="562940"/>
                  </a:lnTo>
                  <a:lnTo>
                    <a:pt x="329679" y="463130"/>
                  </a:lnTo>
                  <a:lnTo>
                    <a:pt x="237426" y="463130"/>
                  </a:lnTo>
                  <a:lnTo>
                    <a:pt x="237426" y="126987"/>
                  </a:lnTo>
                  <a:lnTo>
                    <a:pt x="143459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99574" y="4850192"/>
              <a:ext cx="99695" cy="100330"/>
            </a:xfrm>
            <a:custGeom>
              <a:avLst/>
              <a:gdLst/>
              <a:ahLst/>
              <a:cxnLst/>
              <a:rect l="l" t="t" r="r" b="b"/>
              <a:pathLst>
                <a:path w="99695" h="100329">
                  <a:moveTo>
                    <a:pt x="25247" y="0"/>
                  </a:moveTo>
                  <a:lnTo>
                    <a:pt x="0" y="0"/>
                  </a:lnTo>
                  <a:lnTo>
                    <a:pt x="0" y="99809"/>
                  </a:lnTo>
                  <a:lnTo>
                    <a:pt x="99098" y="99809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FFE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8009" y="4387070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41236" y="0"/>
                  </a:moveTo>
                  <a:lnTo>
                    <a:pt x="0" y="0"/>
                  </a:lnTo>
                  <a:lnTo>
                    <a:pt x="73850" y="99809"/>
                  </a:lnTo>
                  <a:lnTo>
                    <a:pt x="141236" y="99809"/>
                  </a:lnTo>
                  <a:lnTo>
                    <a:pt x="141236" y="0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99569" y="4387065"/>
              <a:ext cx="330200" cy="563245"/>
            </a:xfrm>
            <a:custGeom>
              <a:avLst/>
              <a:gdLst/>
              <a:ahLst/>
              <a:cxnLst/>
              <a:rect l="l" t="t" r="r" b="b"/>
              <a:pathLst>
                <a:path w="330200" h="563245">
                  <a:moveTo>
                    <a:pt x="143459" y="0"/>
                  </a:moveTo>
                  <a:lnTo>
                    <a:pt x="0" y="0"/>
                  </a:lnTo>
                  <a:lnTo>
                    <a:pt x="0" y="99809"/>
                  </a:lnTo>
                  <a:lnTo>
                    <a:pt x="92252" y="99809"/>
                  </a:lnTo>
                  <a:lnTo>
                    <a:pt x="92252" y="463130"/>
                  </a:lnTo>
                  <a:lnTo>
                    <a:pt x="70218" y="463130"/>
                  </a:lnTo>
                  <a:lnTo>
                    <a:pt x="144081" y="562940"/>
                  </a:lnTo>
                  <a:lnTo>
                    <a:pt x="329679" y="562940"/>
                  </a:lnTo>
                  <a:lnTo>
                    <a:pt x="329679" y="463130"/>
                  </a:lnTo>
                  <a:lnTo>
                    <a:pt x="237426" y="463130"/>
                  </a:lnTo>
                  <a:lnTo>
                    <a:pt x="237426" y="126987"/>
                  </a:lnTo>
                  <a:lnTo>
                    <a:pt x="143459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41624" y="4047535"/>
              <a:ext cx="4704080" cy="0"/>
            </a:xfrm>
            <a:custGeom>
              <a:avLst/>
              <a:gdLst/>
              <a:ahLst/>
              <a:cxnLst/>
              <a:rect l="l" t="t" r="r" b="b"/>
              <a:pathLst>
                <a:path w="4704080">
                  <a:moveTo>
                    <a:pt x="0" y="0"/>
                  </a:moveTo>
                  <a:lnTo>
                    <a:pt x="4703864" y="0"/>
                  </a:lnTo>
                </a:path>
              </a:pathLst>
            </a:custGeom>
            <a:ln w="50800">
              <a:solidFill>
                <a:srgbClr val="F4E8E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61995" y="4022140"/>
              <a:ext cx="4986020" cy="50800"/>
            </a:xfrm>
            <a:custGeom>
              <a:avLst/>
              <a:gdLst/>
              <a:ahLst/>
              <a:cxnLst/>
              <a:rect l="l" t="t" r="r" b="b"/>
              <a:pathLst>
                <a:path w="4986020" h="50800">
                  <a:moveTo>
                    <a:pt x="50800" y="25400"/>
                  </a:moveTo>
                  <a:lnTo>
                    <a:pt x="43357" y="7442"/>
                  </a:lnTo>
                  <a:lnTo>
                    <a:pt x="25400" y="0"/>
                  </a:lnTo>
                  <a:lnTo>
                    <a:pt x="7442" y="7442"/>
                  </a:lnTo>
                  <a:lnTo>
                    <a:pt x="0" y="25400"/>
                  </a:lnTo>
                  <a:lnTo>
                    <a:pt x="7442" y="43357"/>
                  </a:lnTo>
                  <a:lnTo>
                    <a:pt x="25400" y="50800"/>
                  </a:lnTo>
                  <a:lnTo>
                    <a:pt x="43357" y="43357"/>
                  </a:lnTo>
                  <a:lnTo>
                    <a:pt x="50800" y="25400"/>
                  </a:lnTo>
                  <a:close/>
                </a:path>
                <a:path w="4986020" h="50800">
                  <a:moveTo>
                    <a:pt x="4985994" y="25400"/>
                  </a:moveTo>
                  <a:lnTo>
                    <a:pt x="4978552" y="7442"/>
                  </a:lnTo>
                  <a:lnTo>
                    <a:pt x="4960594" y="0"/>
                  </a:lnTo>
                  <a:lnTo>
                    <a:pt x="4942637" y="7442"/>
                  </a:lnTo>
                  <a:lnTo>
                    <a:pt x="4935194" y="25400"/>
                  </a:lnTo>
                  <a:lnTo>
                    <a:pt x="4942637" y="43357"/>
                  </a:lnTo>
                  <a:lnTo>
                    <a:pt x="4960594" y="50800"/>
                  </a:lnTo>
                  <a:lnTo>
                    <a:pt x="4978552" y="43357"/>
                  </a:lnTo>
                  <a:lnTo>
                    <a:pt x="4985994" y="25400"/>
                  </a:lnTo>
                  <a:close/>
                </a:path>
              </a:pathLst>
            </a:custGeom>
            <a:solidFill>
              <a:srgbClr val="F4E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4" y="180003"/>
              <a:ext cx="469620" cy="6596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37803" y="771067"/>
              <a:ext cx="5727700" cy="6547484"/>
            </a:xfrm>
            <a:custGeom>
              <a:avLst/>
              <a:gdLst/>
              <a:ahLst/>
              <a:cxnLst/>
              <a:rect l="l" t="t" r="r" b="b"/>
              <a:pathLst>
                <a:path w="5727700" h="6547484">
                  <a:moveTo>
                    <a:pt x="5727141" y="3028124"/>
                  </a:moveTo>
                  <a:lnTo>
                    <a:pt x="4064533" y="781304"/>
                  </a:lnTo>
                  <a:lnTo>
                    <a:pt x="4064533" y="808532"/>
                  </a:lnTo>
                  <a:lnTo>
                    <a:pt x="4044391" y="781304"/>
                  </a:lnTo>
                  <a:lnTo>
                    <a:pt x="4044391" y="4001452"/>
                  </a:lnTo>
                  <a:lnTo>
                    <a:pt x="4043807" y="4063708"/>
                  </a:lnTo>
                  <a:lnTo>
                    <a:pt x="4042029" y="4124401"/>
                  </a:lnTo>
                  <a:lnTo>
                    <a:pt x="4039070" y="4183532"/>
                  </a:lnTo>
                  <a:lnTo>
                    <a:pt x="4034929" y="4241089"/>
                  </a:lnTo>
                  <a:lnTo>
                    <a:pt x="4029608" y="4297083"/>
                  </a:lnTo>
                  <a:lnTo>
                    <a:pt x="4023093" y="4351515"/>
                  </a:lnTo>
                  <a:lnTo>
                    <a:pt x="4015409" y="4404372"/>
                  </a:lnTo>
                  <a:lnTo>
                    <a:pt x="4006532" y="4455668"/>
                  </a:lnTo>
                  <a:lnTo>
                    <a:pt x="3996474" y="4505401"/>
                  </a:lnTo>
                  <a:lnTo>
                    <a:pt x="3985222" y="4553559"/>
                  </a:lnTo>
                  <a:lnTo>
                    <a:pt x="3972801" y="4600156"/>
                  </a:lnTo>
                  <a:lnTo>
                    <a:pt x="3959187" y="4645177"/>
                  </a:lnTo>
                  <a:lnTo>
                    <a:pt x="3944404" y="4688649"/>
                  </a:lnTo>
                  <a:lnTo>
                    <a:pt x="3928414" y="4730534"/>
                  </a:lnTo>
                  <a:lnTo>
                    <a:pt x="3911257" y="4770869"/>
                  </a:lnTo>
                  <a:lnTo>
                    <a:pt x="3892918" y="4809629"/>
                  </a:lnTo>
                  <a:lnTo>
                    <a:pt x="3873385" y="4846815"/>
                  </a:lnTo>
                  <a:lnTo>
                    <a:pt x="3852672" y="4882439"/>
                  </a:lnTo>
                  <a:lnTo>
                    <a:pt x="3830777" y="4916500"/>
                  </a:lnTo>
                  <a:lnTo>
                    <a:pt x="3807688" y="4948987"/>
                  </a:lnTo>
                  <a:lnTo>
                    <a:pt x="3783419" y="4979911"/>
                  </a:lnTo>
                  <a:lnTo>
                    <a:pt x="3757968" y="5009261"/>
                  </a:lnTo>
                  <a:lnTo>
                    <a:pt x="3728491" y="5039919"/>
                  </a:lnTo>
                  <a:lnTo>
                    <a:pt x="3697338" y="5069014"/>
                  </a:lnTo>
                  <a:lnTo>
                    <a:pt x="3664521" y="5096535"/>
                  </a:lnTo>
                  <a:lnTo>
                    <a:pt x="3630041" y="5122481"/>
                  </a:lnTo>
                  <a:lnTo>
                    <a:pt x="3593884" y="5146853"/>
                  </a:lnTo>
                  <a:lnTo>
                    <a:pt x="3556063" y="5169649"/>
                  </a:lnTo>
                  <a:lnTo>
                    <a:pt x="3516579" y="5190883"/>
                  </a:lnTo>
                  <a:lnTo>
                    <a:pt x="3475418" y="5210530"/>
                  </a:lnTo>
                  <a:lnTo>
                    <a:pt x="3432581" y="5228615"/>
                  </a:lnTo>
                  <a:lnTo>
                    <a:pt x="3388093" y="5245125"/>
                  </a:lnTo>
                  <a:lnTo>
                    <a:pt x="3341916" y="5260060"/>
                  </a:lnTo>
                  <a:lnTo>
                    <a:pt x="3294088" y="5273421"/>
                  </a:lnTo>
                  <a:lnTo>
                    <a:pt x="3244583" y="5285219"/>
                  </a:lnTo>
                  <a:lnTo>
                    <a:pt x="3193415" y="5295430"/>
                  </a:lnTo>
                  <a:lnTo>
                    <a:pt x="3140570" y="5304079"/>
                  </a:lnTo>
                  <a:lnTo>
                    <a:pt x="3086062" y="5311152"/>
                  </a:lnTo>
                  <a:lnTo>
                    <a:pt x="3029889" y="5316664"/>
                  </a:lnTo>
                  <a:lnTo>
                    <a:pt x="2972041" y="5320589"/>
                  </a:lnTo>
                  <a:lnTo>
                    <a:pt x="2912529" y="5322951"/>
                  </a:lnTo>
                  <a:lnTo>
                    <a:pt x="2861576" y="5323611"/>
                  </a:lnTo>
                  <a:lnTo>
                    <a:pt x="2809468" y="5322913"/>
                  </a:lnTo>
                  <a:lnTo>
                    <a:pt x="2749194" y="5320462"/>
                  </a:lnTo>
                  <a:lnTo>
                    <a:pt x="2690672" y="5316372"/>
                  </a:lnTo>
                  <a:lnTo>
                    <a:pt x="2633891" y="5310644"/>
                  </a:lnTo>
                  <a:lnTo>
                    <a:pt x="2578849" y="5303278"/>
                  </a:lnTo>
                  <a:lnTo>
                    <a:pt x="2525560" y="5294274"/>
                  </a:lnTo>
                  <a:lnTo>
                    <a:pt x="2474010" y="5283632"/>
                  </a:lnTo>
                  <a:lnTo>
                    <a:pt x="2424201" y="5271363"/>
                  </a:lnTo>
                  <a:lnTo>
                    <a:pt x="2376144" y="5257444"/>
                  </a:lnTo>
                  <a:lnTo>
                    <a:pt x="2329840" y="5241899"/>
                  </a:lnTo>
                  <a:lnTo>
                    <a:pt x="2285263" y="5224704"/>
                  </a:lnTo>
                  <a:lnTo>
                    <a:pt x="2242439" y="5205882"/>
                  </a:lnTo>
                  <a:lnTo>
                    <a:pt x="2201367" y="5185422"/>
                  </a:lnTo>
                  <a:lnTo>
                    <a:pt x="2162022" y="5163324"/>
                  </a:lnTo>
                  <a:lnTo>
                    <a:pt x="2124443" y="5139601"/>
                  </a:lnTo>
                  <a:lnTo>
                    <a:pt x="2088591" y="5114226"/>
                  </a:lnTo>
                  <a:lnTo>
                    <a:pt x="2054491" y="5087226"/>
                  </a:lnTo>
                  <a:lnTo>
                    <a:pt x="2022132" y="5058575"/>
                  </a:lnTo>
                  <a:lnTo>
                    <a:pt x="1991512" y="5028298"/>
                  </a:lnTo>
                  <a:lnTo>
                    <a:pt x="1962645" y="4996383"/>
                  </a:lnTo>
                  <a:lnTo>
                    <a:pt x="1936623" y="4964442"/>
                  </a:lnTo>
                  <a:lnTo>
                    <a:pt x="1911858" y="4930965"/>
                  </a:lnTo>
                  <a:lnTo>
                    <a:pt x="1888375" y="4895939"/>
                  </a:lnTo>
                  <a:lnTo>
                    <a:pt x="1866150" y="4859363"/>
                  </a:lnTo>
                  <a:lnTo>
                    <a:pt x="1845208" y="4821250"/>
                  </a:lnTo>
                  <a:lnTo>
                    <a:pt x="1825536" y="4781601"/>
                  </a:lnTo>
                  <a:lnTo>
                    <a:pt x="1807121" y="4740389"/>
                  </a:lnTo>
                  <a:lnTo>
                    <a:pt x="1789988" y="4697641"/>
                  </a:lnTo>
                  <a:lnTo>
                    <a:pt x="1774126" y="4653356"/>
                  </a:lnTo>
                  <a:lnTo>
                    <a:pt x="1759521" y="4607522"/>
                  </a:lnTo>
                  <a:lnTo>
                    <a:pt x="1746199" y="4560138"/>
                  </a:lnTo>
                  <a:lnTo>
                    <a:pt x="1734146" y="4511218"/>
                  </a:lnTo>
                  <a:lnTo>
                    <a:pt x="1723351" y="4460748"/>
                  </a:lnTo>
                  <a:lnTo>
                    <a:pt x="1713839" y="4408741"/>
                  </a:lnTo>
                  <a:lnTo>
                    <a:pt x="1705584" y="4355185"/>
                  </a:lnTo>
                  <a:lnTo>
                    <a:pt x="1698612" y="4300093"/>
                  </a:lnTo>
                  <a:lnTo>
                    <a:pt x="1692897" y="4243451"/>
                  </a:lnTo>
                  <a:lnTo>
                    <a:pt x="1688465" y="4185259"/>
                  </a:lnTo>
                  <a:lnTo>
                    <a:pt x="1685290" y="4125531"/>
                  </a:lnTo>
                  <a:lnTo>
                    <a:pt x="1683385" y="4064266"/>
                  </a:lnTo>
                  <a:lnTo>
                    <a:pt x="1682750" y="4001452"/>
                  </a:lnTo>
                  <a:lnTo>
                    <a:pt x="1682750" y="12"/>
                  </a:lnTo>
                  <a:lnTo>
                    <a:pt x="1662607" y="12"/>
                  </a:lnTo>
                  <a:lnTo>
                    <a:pt x="20142" y="12"/>
                  </a:lnTo>
                  <a:lnTo>
                    <a:pt x="0" y="12"/>
                  </a:lnTo>
                  <a:lnTo>
                    <a:pt x="0" y="4096181"/>
                  </a:lnTo>
                  <a:lnTo>
                    <a:pt x="393" y="4150118"/>
                  </a:lnTo>
                  <a:lnTo>
                    <a:pt x="1549" y="4203458"/>
                  </a:lnTo>
                  <a:lnTo>
                    <a:pt x="3479" y="4256214"/>
                  </a:lnTo>
                  <a:lnTo>
                    <a:pt x="6172" y="4308386"/>
                  </a:lnTo>
                  <a:lnTo>
                    <a:pt x="9626" y="4359973"/>
                  </a:lnTo>
                  <a:lnTo>
                    <a:pt x="13843" y="4410964"/>
                  </a:lnTo>
                  <a:lnTo>
                    <a:pt x="18821" y="4461383"/>
                  </a:lnTo>
                  <a:lnTo>
                    <a:pt x="24561" y="4511218"/>
                  </a:lnTo>
                  <a:lnTo>
                    <a:pt x="31051" y="4560481"/>
                  </a:lnTo>
                  <a:lnTo>
                    <a:pt x="38303" y="4609173"/>
                  </a:lnTo>
                  <a:lnTo>
                    <a:pt x="46304" y="4657280"/>
                  </a:lnTo>
                  <a:lnTo>
                    <a:pt x="55041" y="4704816"/>
                  </a:lnTo>
                  <a:lnTo>
                    <a:pt x="64541" y="4751781"/>
                  </a:lnTo>
                  <a:lnTo>
                    <a:pt x="74777" y="4798187"/>
                  </a:lnTo>
                  <a:lnTo>
                    <a:pt x="85750" y="4844021"/>
                  </a:lnTo>
                  <a:lnTo>
                    <a:pt x="97472" y="4889297"/>
                  </a:lnTo>
                  <a:lnTo>
                    <a:pt x="1008253" y="6120104"/>
                  </a:lnTo>
                  <a:lnTo>
                    <a:pt x="1045032" y="6142152"/>
                  </a:lnTo>
                  <a:lnTo>
                    <a:pt x="1082421" y="6163627"/>
                  </a:lnTo>
                  <a:lnTo>
                    <a:pt x="1120444" y="6184519"/>
                  </a:lnTo>
                  <a:lnTo>
                    <a:pt x="1159103" y="6204839"/>
                  </a:lnTo>
                  <a:lnTo>
                    <a:pt x="1198384" y="6224562"/>
                  </a:lnTo>
                  <a:lnTo>
                    <a:pt x="1238288" y="6243726"/>
                  </a:lnTo>
                  <a:lnTo>
                    <a:pt x="1278839" y="6262294"/>
                  </a:lnTo>
                  <a:lnTo>
                    <a:pt x="1320012" y="6280289"/>
                  </a:lnTo>
                  <a:lnTo>
                    <a:pt x="1361808" y="6297688"/>
                  </a:lnTo>
                  <a:lnTo>
                    <a:pt x="1404239" y="6314516"/>
                  </a:lnTo>
                  <a:lnTo>
                    <a:pt x="1447317" y="6330759"/>
                  </a:lnTo>
                  <a:lnTo>
                    <a:pt x="1491018" y="6346418"/>
                  </a:lnTo>
                  <a:lnTo>
                    <a:pt x="1535341" y="6361493"/>
                  </a:lnTo>
                  <a:lnTo>
                    <a:pt x="1580311" y="6375984"/>
                  </a:lnTo>
                  <a:lnTo>
                    <a:pt x="1625917" y="6389891"/>
                  </a:lnTo>
                  <a:lnTo>
                    <a:pt x="1672158" y="6403213"/>
                  </a:lnTo>
                  <a:lnTo>
                    <a:pt x="1719033" y="6415938"/>
                  </a:lnTo>
                  <a:lnTo>
                    <a:pt x="1766544" y="6428092"/>
                  </a:lnTo>
                  <a:lnTo>
                    <a:pt x="1814690" y="6439649"/>
                  </a:lnTo>
                  <a:lnTo>
                    <a:pt x="1863471" y="6450622"/>
                  </a:lnTo>
                  <a:lnTo>
                    <a:pt x="1912899" y="6460998"/>
                  </a:lnTo>
                  <a:lnTo>
                    <a:pt x="1962962" y="6470790"/>
                  </a:lnTo>
                  <a:lnTo>
                    <a:pt x="2013661" y="6479997"/>
                  </a:lnTo>
                  <a:lnTo>
                    <a:pt x="2065007" y="6488608"/>
                  </a:lnTo>
                  <a:lnTo>
                    <a:pt x="2116988" y="6496634"/>
                  </a:lnTo>
                  <a:lnTo>
                    <a:pt x="2169604" y="6504064"/>
                  </a:lnTo>
                  <a:lnTo>
                    <a:pt x="2222881" y="6510909"/>
                  </a:lnTo>
                  <a:lnTo>
                    <a:pt x="2276779" y="6517157"/>
                  </a:lnTo>
                  <a:lnTo>
                    <a:pt x="2331339" y="6522809"/>
                  </a:lnTo>
                  <a:lnTo>
                    <a:pt x="2386533" y="6527876"/>
                  </a:lnTo>
                  <a:lnTo>
                    <a:pt x="2442375" y="6532346"/>
                  </a:lnTo>
                  <a:lnTo>
                    <a:pt x="2498864" y="6536220"/>
                  </a:lnTo>
                  <a:lnTo>
                    <a:pt x="2555989" y="6539497"/>
                  </a:lnTo>
                  <a:lnTo>
                    <a:pt x="2613761" y="6542189"/>
                  </a:lnTo>
                  <a:lnTo>
                    <a:pt x="2672194" y="6544272"/>
                  </a:lnTo>
                  <a:lnTo>
                    <a:pt x="2731262" y="6545770"/>
                  </a:lnTo>
                  <a:lnTo>
                    <a:pt x="2790977" y="6546659"/>
                  </a:lnTo>
                  <a:lnTo>
                    <a:pt x="2851340" y="6546964"/>
                  </a:lnTo>
                  <a:lnTo>
                    <a:pt x="2861449" y="6546926"/>
                  </a:lnTo>
                  <a:lnTo>
                    <a:pt x="2871482" y="6546964"/>
                  </a:lnTo>
                  <a:lnTo>
                    <a:pt x="2932392" y="6546659"/>
                  </a:lnTo>
                  <a:lnTo>
                    <a:pt x="2992653" y="6545758"/>
                  </a:lnTo>
                  <a:lnTo>
                    <a:pt x="3052280" y="6544272"/>
                  </a:lnTo>
                  <a:lnTo>
                    <a:pt x="3111246" y="6542176"/>
                  </a:lnTo>
                  <a:lnTo>
                    <a:pt x="3169564" y="6539484"/>
                  </a:lnTo>
                  <a:lnTo>
                    <a:pt x="3227235" y="6536182"/>
                  </a:lnTo>
                  <a:lnTo>
                    <a:pt x="3284270" y="6532296"/>
                  </a:lnTo>
                  <a:lnTo>
                    <a:pt x="3340646" y="6527813"/>
                  </a:lnTo>
                  <a:lnTo>
                    <a:pt x="3396386" y="6522720"/>
                  </a:lnTo>
                  <a:lnTo>
                    <a:pt x="3451466" y="6517030"/>
                  </a:lnTo>
                  <a:lnTo>
                    <a:pt x="3505911" y="6510744"/>
                  </a:lnTo>
                  <a:lnTo>
                    <a:pt x="3559695" y="6503860"/>
                  </a:lnTo>
                  <a:lnTo>
                    <a:pt x="3612845" y="6496380"/>
                  </a:lnTo>
                  <a:lnTo>
                    <a:pt x="3665347" y="6488303"/>
                  </a:lnTo>
                  <a:lnTo>
                    <a:pt x="3717201" y="6479629"/>
                  </a:lnTo>
                  <a:lnTo>
                    <a:pt x="3768394" y="6470345"/>
                  </a:lnTo>
                  <a:lnTo>
                    <a:pt x="3818953" y="6460477"/>
                  </a:lnTo>
                  <a:lnTo>
                    <a:pt x="3868864" y="6450000"/>
                  </a:lnTo>
                  <a:lnTo>
                    <a:pt x="3918127" y="6438925"/>
                  </a:lnTo>
                  <a:lnTo>
                    <a:pt x="3966743" y="6427254"/>
                  </a:lnTo>
                  <a:lnTo>
                    <a:pt x="4014711" y="6414986"/>
                  </a:lnTo>
                  <a:lnTo>
                    <a:pt x="4062031" y="6402121"/>
                  </a:lnTo>
                  <a:lnTo>
                    <a:pt x="4108704" y="6388646"/>
                  </a:lnTo>
                  <a:lnTo>
                    <a:pt x="4154728" y="6374587"/>
                  </a:lnTo>
                  <a:lnTo>
                    <a:pt x="4200106" y="6359919"/>
                  </a:lnTo>
                  <a:lnTo>
                    <a:pt x="4244835" y="6344666"/>
                  </a:lnTo>
                  <a:lnTo>
                    <a:pt x="4288929" y="6328804"/>
                  </a:lnTo>
                  <a:lnTo>
                    <a:pt x="4332363" y="6312344"/>
                  </a:lnTo>
                  <a:lnTo>
                    <a:pt x="4375150" y="6295288"/>
                  </a:lnTo>
                  <a:lnTo>
                    <a:pt x="4417288" y="6277635"/>
                  </a:lnTo>
                  <a:lnTo>
                    <a:pt x="4458792" y="6259373"/>
                  </a:lnTo>
                  <a:lnTo>
                    <a:pt x="4499635" y="6240526"/>
                  </a:lnTo>
                  <a:lnTo>
                    <a:pt x="4539843" y="6221069"/>
                  </a:lnTo>
                  <a:lnTo>
                    <a:pt x="4579391" y="6201029"/>
                  </a:lnTo>
                  <a:lnTo>
                    <a:pt x="4618304" y="6180379"/>
                  </a:lnTo>
                  <a:lnTo>
                    <a:pt x="4656556" y="6159131"/>
                  </a:lnTo>
                  <a:lnTo>
                    <a:pt x="4694174" y="6137287"/>
                  </a:lnTo>
                  <a:lnTo>
                    <a:pt x="4731131" y="6114847"/>
                  </a:lnTo>
                  <a:lnTo>
                    <a:pt x="4767453" y="6091809"/>
                  </a:lnTo>
                  <a:lnTo>
                    <a:pt x="4803127" y="6068174"/>
                  </a:lnTo>
                  <a:lnTo>
                    <a:pt x="4838141" y="6043930"/>
                  </a:lnTo>
                  <a:lnTo>
                    <a:pt x="4872520" y="6019101"/>
                  </a:lnTo>
                  <a:lnTo>
                    <a:pt x="4906251" y="5993663"/>
                  </a:lnTo>
                  <a:lnTo>
                    <a:pt x="4939322" y="5967628"/>
                  </a:lnTo>
                  <a:lnTo>
                    <a:pt x="4971758" y="5941009"/>
                  </a:lnTo>
                  <a:lnTo>
                    <a:pt x="5003546" y="5913780"/>
                  </a:lnTo>
                  <a:lnTo>
                    <a:pt x="5038420" y="5882564"/>
                  </a:lnTo>
                  <a:lnTo>
                    <a:pt x="5072418" y="5850687"/>
                  </a:lnTo>
                  <a:lnTo>
                    <a:pt x="5105565" y="5818149"/>
                  </a:lnTo>
                  <a:lnTo>
                    <a:pt x="5137861" y="5784951"/>
                  </a:lnTo>
                  <a:lnTo>
                    <a:pt x="5169281" y="5751080"/>
                  </a:lnTo>
                  <a:lnTo>
                    <a:pt x="5199837" y="5716562"/>
                  </a:lnTo>
                  <a:lnTo>
                    <a:pt x="5229542" y="5681383"/>
                  </a:lnTo>
                  <a:lnTo>
                    <a:pt x="5258384" y="5645543"/>
                  </a:lnTo>
                  <a:lnTo>
                    <a:pt x="5286362" y="5609031"/>
                  </a:lnTo>
                  <a:lnTo>
                    <a:pt x="5313489" y="5571871"/>
                  </a:lnTo>
                  <a:lnTo>
                    <a:pt x="5339740" y="5534037"/>
                  </a:lnTo>
                  <a:lnTo>
                    <a:pt x="5365140" y="5495556"/>
                  </a:lnTo>
                  <a:lnTo>
                    <a:pt x="5389677" y="5456402"/>
                  </a:lnTo>
                  <a:lnTo>
                    <a:pt x="5413349" y="5416601"/>
                  </a:lnTo>
                  <a:lnTo>
                    <a:pt x="5436171" y="5376126"/>
                  </a:lnTo>
                  <a:lnTo>
                    <a:pt x="5458117" y="5334990"/>
                  </a:lnTo>
                  <a:lnTo>
                    <a:pt x="5479212" y="5293195"/>
                  </a:lnTo>
                  <a:lnTo>
                    <a:pt x="5499443" y="5250739"/>
                  </a:lnTo>
                  <a:lnTo>
                    <a:pt x="5518810" y="5207635"/>
                  </a:lnTo>
                  <a:lnTo>
                    <a:pt x="5537327" y="5163858"/>
                  </a:lnTo>
                  <a:lnTo>
                    <a:pt x="5554967" y="5119421"/>
                  </a:lnTo>
                  <a:lnTo>
                    <a:pt x="5571756" y="5074323"/>
                  </a:lnTo>
                  <a:lnTo>
                    <a:pt x="5587682" y="5028552"/>
                  </a:lnTo>
                  <a:lnTo>
                    <a:pt x="5602744" y="4982134"/>
                  </a:lnTo>
                  <a:lnTo>
                    <a:pt x="5616956" y="4935055"/>
                  </a:lnTo>
                  <a:lnTo>
                    <a:pt x="5630291" y="4887315"/>
                  </a:lnTo>
                  <a:lnTo>
                    <a:pt x="5642775" y="4838916"/>
                  </a:lnTo>
                  <a:lnTo>
                    <a:pt x="5654395" y="4789843"/>
                  </a:lnTo>
                  <a:lnTo>
                    <a:pt x="5665165" y="4740122"/>
                  </a:lnTo>
                  <a:lnTo>
                    <a:pt x="5675058" y="4689729"/>
                  </a:lnTo>
                  <a:lnTo>
                    <a:pt x="5684101" y="4638687"/>
                  </a:lnTo>
                  <a:lnTo>
                    <a:pt x="5692279" y="4586973"/>
                  </a:lnTo>
                  <a:lnTo>
                    <a:pt x="5699595" y="4534611"/>
                  </a:lnTo>
                  <a:lnTo>
                    <a:pt x="5706046" y="4481576"/>
                  </a:lnTo>
                  <a:lnTo>
                    <a:pt x="5711647" y="4427893"/>
                  </a:lnTo>
                  <a:lnTo>
                    <a:pt x="5716384" y="4373537"/>
                  </a:lnTo>
                  <a:lnTo>
                    <a:pt x="5720258" y="4318520"/>
                  </a:lnTo>
                  <a:lnTo>
                    <a:pt x="5723267" y="4262844"/>
                  </a:lnTo>
                  <a:lnTo>
                    <a:pt x="5725426" y="4206506"/>
                  </a:lnTo>
                  <a:lnTo>
                    <a:pt x="5726709" y="4149521"/>
                  </a:lnTo>
                  <a:lnTo>
                    <a:pt x="5727141" y="4091863"/>
                  </a:lnTo>
                  <a:lnTo>
                    <a:pt x="5727141" y="3028124"/>
                  </a:lnTo>
                  <a:close/>
                </a:path>
                <a:path w="5727700" h="6547484">
                  <a:moveTo>
                    <a:pt x="5727154" y="0"/>
                  </a:moveTo>
                  <a:lnTo>
                    <a:pt x="5707011" y="0"/>
                  </a:lnTo>
                  <a:lnTo>
                    <a:pt x="4064546" y="0"/>
                  </a:lnTo>
                  <a:lnTo>
                    <a:pt x="4044404" y="0"/>
                  </a:lnTo>
                  <a:lnTo>
                    <a:pt x="4044404" y="88836"/>
                  </a:lnTo>
                  <a:lnTo>
                    <a:pt x="5707011" y="2335657"/>
                  </a:lnTo>
                  <a:lnTo>
                    <a:pt x="5707011" y="2308441"/>
                  </a:lnTo>
                  <a:lnTo>
                    <a:pt x="5727154" y="2335657"/>
                  </a:lnTo>
                  <a:lnTo>
                    <a:pt x="5727154" y="0"/>
                  </a:lnTo>
                  <a:close/>
                </a:path>
              </a:pathLst>
            </a:custGeom>
            <a:solidFill>
              <a:srgbClr val="F2CCD6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0814" y="569669"/>
              <a:ext cx="1663064" cy="2336165"/>
            </a:xfrm>
            <a:custGeom>
              <a:avLst/>
              <a:gdLst/>
              <a:ahLst/>
              <a:cxnLst/>
              <a:rect l="l" t="t" r="r" b="b"/>
              <a:pathLst>
                <a:path w="1663065" h="2336165">
                  <a:moveTo>
                    <a:pt x="1662607" y="0"/>
                  </a:moveTo>
                  <a:lnTo>
                    <a:pt x="0" y="0"/>
                  </a:lnTo>
                  <a:lnTo>
                    <a:pt x="0" y="88836"/>
                  </a:lnTo>
                  <a:lnTo>
                    <a:pt x="1662607" y="2335657"/>
                  </a:lnTo>
                  <a:lnTo>
                    <a:pt x="1662607" y="0"/>
                  </a:lnTo>
                  <a:close/>
                </a:path>
              </a:pathLst>
            </a:custGeom>
            <a:solidFill>
              <a:srgbClr val="A1B4C4">
                <a:alpha val="41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6416" y="569675"/>
              <a:ext cx="5707380" cy="6547484"/>
            </a:xfrm>
            <a:custGeom>
              <a:avLst/>
              <a:gdLst/>
              <a:ahLst/>
              <a:cxnLst/>
              <a:rect l="l" t="t" r="r" b="b"/>
              <a:pathLst>
                <a:path w="5707380" h="6547484">
                  <a:moveTo>
                    <a:pt x="1662607" y="0"/>
                  </a:moveTo>
                  <a:lnTo>
                    <a:pt x="0" y="0"/>
                  </a:lnTo>
                  <a:lnTo>
                    <a:pt x="0" y="4096169"/>
                  </a:lnTo>
                  <a:lnTo>
                    <a:pt x="386" y="4150105"/>
                  </a:lnTo>
                  <a:lnTo>
                    <a:pt x="1543" y="4203451"/>
                  </a:lnTo>
                  <a:lnTo>
                    <a:pt x="3469" y="4256207"/>
                  </a:lnTo>
                  <a:lnTo>
                    <a:pt x="6162" y="4308375"/>
                  </a:lnTo>
                  <a:lnTo>
                    <a:pt x="9620" y="4359958"/>
                  </a:lnTo>
                  <a:lnTo>
                    <a:pt x="13839" y="4410958"/>
                  </a:lnTo>
                  <a:lnTo>
                    <a:pt x="18819" y="4461376"/>
                  </a:lnTo>
                  <a:lnTo>
                    <a:pt x="24557" y="4511214"/>
                  </a:lnTo>
                  <a:lnTo>
                    <a:pt x="31050" y="4560475"/>
                  </a:lnTo>
                  <a:lnTo>
                    <a:pt x="38296" y="4609159"/>
                  </a:lnTo>
                  <a:lnTo>
                    <a:pt x="46294" y="4657270"/>
                  </a:lnTo>
                  <a:lnTo>
                    <a:pt x="55040" y="4704809"/>
                  </a:lnTo>
                  <a:lnTo>
                    <a:pt x="64534" y="4751778"/>
                  </a:lnTo>
                  <a:lnTo>
                    <a:pt x="74772" y="4798179"/>
                  </a:lnTo>
                  <a:lnTo>
                    <a:pt x="85752" y="4844013"/>
                  </a:lnTo>
                  <a:lnTo>
                    <a:pt x="97472" y="4889284"/>
                  </a:lnTo>
                  <a:lnTo>
                    <a:pt x="1008252" y="6120091"/>
                  </a:lnTo>
                  <a:lnTo>
                    <a:pt x="1045023" y="6142143"/>
                  </a:lnTo>
                  <a:lnTo>
                    <a:pt x="1082420" y="6163616"/>
                  </a:lnTo>
                  <a:lnTo>
                    <a:pt x="1120444" y="6184510"/>
                  </a:lnTo>
                  <a:lnTo>
                    <a:pt x="1159097" y="6204824"/>
                  </a:lnTo>
                  <a:lnTo>
                    <a:pt x="1198379" y="6224559"/>
                  </a:lnTo>
                  <a:lnTo>
                    <a:pt x="1238290" y="6243713"/>
                  </a:lnTo>
                  <a:lnTo>
                    <a:pt x="1278831" y="6262285"/>
                  </a:lnTo>
                  <a:lnTo>
                    <a:pt x="1320003" y="6280276"/>
                  </a:lnTo>
                  <a:lnTo>
                    <a:pt x="1361806" y="6297685"/>
                  </a:lnTo>
                  <a:lnTo>
                    <a:pt x="1404240" y="6314511"/>
                  </a:lnTo>
                  <a:lnTo>
                    <a:pt x="1447307" y="6330754"/>
                  </a:lnTo>
                  <a:lnTo>
                    <a:pt x="1491008" y="6346413"/>
                  </a:lnTo>
                  <a:lnTo>
                    <a:pt x="1535341" y="6361488"/>
                  </a:lnTo>
                  <a:lnTo>
                    <a:pt x="1580309" y="6375978"/>
                  </a:lnTo>
                  <a:lnTo>
                    <a:pt x="1625912" y="6389883"/>
                  </a:lnTo>
                  <a:lnTo>
                    <a:pt x="1672150" y="6403202"/>
                  </a:lnTo>
                  <a:lnTo>
                    <a:pt x="1719024" y="6415935"/>
                  </a:lnTo>
                  <a:lnTo>
                    <a:pt x="1766534" y="6428081"/>
                  </a:lnTo>
                  <a:lnTo>
                    <a:pt x="1814682" y="6439639"/>
                  </a:lnTo>
                  <a:lnTo>
                    <a:pt x="1863467" y="6450610"/>
                  </a:lnTo>
                  <a:lnTo>
                    <a:pt x="1912891" y="6460992"/>
                  </a:lnTo>
                  <a:lnTo>
                    <a:pt x="1962954" y="6470785"/>
                  </a:lnTo>
                  <a:lnTo>
                    <a:pt x="2013656" y="6479989"/>
                  </a:lnTo>
                  <a:lnTo>
                    <a:pt x="2064998" y="6488602"/>
                  </a:lnTo>
                  <a:lnTo>
                    <a:pt x="2116982" y="6496625"/>
                  </a:lnTo>
                  <a:lnTo>
                    <a:pt x="2169606" y="6504058"/>
                  </a:lnTo>
                  <a:lnTo>
                    <a:pt x="2222872" y="6510898"/>
                  </a:lnTo>
                  <a:lnTo>
                    <a:pt x="2276781" y="6517147"/>
                  </a:lnTo>
                  <a:lnTo>
                    <a:pt x="2331333" y="6522802"/>
                  </a:lnTo>
                  <a:lnTo>
                    <a:pt x="2386529" y="6527865"/>
                  </a:lnTo>
                  <a:lnTo>
                    <a:pt x="2442369" y="6532334"/>
                  </a:lnTo>
                  <a:lnTo>
                    <a:pt x="2498854" y="6536209"/>
                  </a:lnTo>
                  <a:lnTo>
                    <a:pt x="2555985" y="6539489"/>
                  </a:lnTo>
                  <a:lnTo>
                    <a:pt x="2613761" y="6542174"/>
                  </a:lnTo>
                  <a:lnTo>
                    <a:pt x="2672184" y="6544263"/>
                  </a:lnTo>
                  <a:lnTo>
                    <a:pt x="2731255" y="6545756"/>
                  </a:lnTo>
                  <a:lnTo>
                    <a:pt x="2790973" y="6546652"/>
                  </a:lnTo>
                  <a:lnTo>
                    <a:pt x="2851340" y="6546951"/>
                  </a:lnTo>
                  <a:lnTo>
                    <a:pt x="2912251" y="6546652"/>
                  </a:lnTo>
                  <a:lnTo>
                    <a:pt x="2972514" y="6545754"/>
                  </a:lnTo>
                  <a:lnTo>
                    <a:pt x="3032131" y="6544258"/>
                  </a:lnTo>
                  <a:lnTo>
                    <a:pt x="3091100" y="6542163"/>
                  </a:lnTo>
                  <a:lnTo>
                    <a:pt x="3149422" y="6539469"/>
                  </a:lnTo>
                  <a:lnTo>
                    <a:pt x="3207097" y="6536177"/>
                  </a:lnTo>
                  <a:lnTo>
                    <a:pt x="3264125" y="6532286"/>
                  </a:lnTo>
                  <a:lnTo>
                    <a:pt x="3320506" y="6527797"/>
                  </a:lnTo>
                  <a:lnTo>
                    <a:pt x="3376240" y="6522709"/>
                  </a:lnTo>
                  <a:lnTo>
                    <a:pt x="3431326" y="6517023"/>
                  </a:lnTo>
                  <a:lnTo>
                    <a:pt x="3485766" y="6510739"/>
                  </a:lnTo>
                  <a:lnTo>
                    <a:pt x="3539558" y="6503855"/>
                  </a:lnTo>
                  <a:lnTo>
                    <a:pt x="3592703" y="6496374"/>
                  </a:lnTo>
                  <a:lnTo>
                    <a:pt x="3645201" y="6488293"/>
                  </a:lnTo>
                  <a:lnTo>
                    <a:pt x="3697052" y="6479615"/>
                  </a:lnTo>
                  <a:lnTo>
                    <a:pt x="3748255" y="6470338"/>
                  </a:lnTo>
                  <a:lnTo>
                    <a:pt x="3798812" y="6460462"/>
                  </a:lnTo>
                  <a:lnTo>
                    <a:pt x="3848721" y="6449988"/>
                  </a:lnTo>
                  <a:lnTo>
                    <a:pt x="3897983" y="6438915"/>
                  </a:lnTo>
                  <a:lnTo>
                    <a:pt x="3946598" y="6427244"/>
                  </a:lnTo>
                  <a:lnTo>
                    <a:pt x="3994566" y="6414975"/>
                  </a:lnTo>
                  <a:lnTo>
                    <a:pt x="4041886" y="6402107"/>
                  </a:lnTo>
                  <a:lnTo>
                    <a:pt x="4088560" y="6388641"/>
                  </a:lnTo>
                  <a:lnTo>
                    <a:pt x="4134586" y="6374576"/>
                  </a:lnTo>
                  <a:lnTo>
                    <a:pt x="4179965" y="6359913"/>
                  </a:lnTo>
                  <a:lnTo>
                    <a:pt x="4224696" y="6344652"/>
                  </a:lnTo>
                  <a:lnTo>
                    <a:pt x="4268781" y="6328792"/>
                  </a:lnTo>
                  <a:lnTo>
                    <a:pt x="4312218" y="6312333"/>
                  </a:lnTo>
                  <a:lnTo>
                    <a:pt x="4355008" y="6295277"/>
                  </a:lnTo>
                  <a:lnTo>
                    <a:pt x="4397150" y="6277622"/>
                  </a:lnTo>
                  <a:lnTo>
                    <a:pt x="4438646" y="6259368"/>
                  </a:lnTo>
                  <a:lnTo>
                    <a:pt x="4479494" y="6240516"/>
                  </a:lnTo>
                  <a:lnTo>
                    <a:pt x="4519695" y="6221066"/>
                  </a:lnTo>
                  <a:lnTo>
                    <a:pt x="4559249" y="6201018"/>
                  </a:lnTo>
                  <a:lnTo>
                    <a:pt x="4598155" y="6180371"/>
                  </a:lnTo>
                  <a:lnTo>
                    <a:pt x="4636414" y="6159126"/>
                  </a:lnTo>
                  <a:lnTo>
                    <a:pt x="4674026" y="6137282"/>
                  </a:lnTo>
                  <a:lnTo>
                    <a:pt x="4710990" y="6114840"/>
                  </a:lnTo>
                  <a:lnTo>
                    <a:pt x="4747308" y="6091800"/>
                  </a:lnTo>
                  <a:lnTo>
                    <a:pt x="4782977" y="6068162"/>
                  </a:lnTo>
                  <a:lnTo>
                    <a:pt x="4818000" y="6043925"/>
                  </a:lnTo>
                  <a:lnTo>
                    <a:pt x="4852375" y="6019090"/>
                  </a:lnTo>
                  <a:lnTo>
                    <a:pt x="4886103" y="5993657"/>
                  </a:lnTo>
                  <a:lnTo>
                    <a:pt x="4919184" y="5967625"/>
                  </a:lnTo>
                  <a:lnTo>
                    <a:pt x="4951617" y="5940995"/>
                  </a:lnTo>
                  <a:lnTo>
                    <a:pt x="4983403" y="5913767"/>
                  </a:lnTo>
                  <a:lnTo>
                    <a:pt x="5018272" y="5882551"/>
                  </a:lnTo>
                  <a:lnTo>
                    <a:pt x="5052279" y="5850675"/>
                  </a:lnTo>
                  <a:lnTo>
                    <a:pt x="5085426" y="5818137"/>
                  </a:lnTo>
                  <a:lnTo>
                    <a:pt x="5117711" y="5784937"/>
                  </a:lnTo>
                  <a:lnTo>
                    <a:pt x="5149136" y="5751077"/>
                  </a:lnTo>
                  <a:lnTo>
                    <a:pt x="5179699" y="5716556"/>
                  </a:lnTo>
                  <a:lnTo>
                    <a:pt x="5209401" y="5681373"/>
                  </a:lnTo>
                  <a:lnTo>
                    <a:pt x="5238242" y="5645530"/>
                  </a:lnTo>
                  <a:lnTo>
                    <a:pt x="5266223" y="5609025"/>
                  </a:lnTo>
                  <a:lnTo>
                    <a:pt x="5293342" y="5571859"/>
                  </a:lnTo>
                  <a:lnTo>
                    <a:pt x="5319600" y="5534033"/>
                  </a:lnTo>
                  <a:lnTo>
                    <a:pt x="5344997" y="5495545"/>
                  </a:lnTo>
                  <a:lnTo>
                    <a:pt x="5369533" y="5456396"/>
                  </a:lnTo>
                  <a:lnTo>
                    <a:pt x="5393208" y="5416586"/>
                  </a:lnTo>
                  <a:lnTo>
                    <a:pt x="5416022" y="5376115"/>
                  </a:lnTo>
                  <a:lnTo>
                    <a:pt x="5437975" y="5334982"/>
                  </a:lnTo>
                  <a:lnTo>
                    <a:pt x="5459067" y="5293189"/>
                  </a:lnTo>
                  <a:lnTo>
                    <a:pt x="5479298" y="5250735"/>
                  </a:lnTo>
                  <a:lnTo>
                    <a:pt x="5498668" y="5207620"/>
                  </a:lnTo>
                  <a:lnTo>
                    <a:pt x="5517178" y="5163843"/>
                  </a:lnTo>
                  <a:lnTo>
                    <a:pt x="5534826" y="5119406"/>
                  </a:lnTo>
                  <a:lnTo>
                    <a:pt x="5551613" y="5074307"/>
                  </a:lnTo>
                  <a:lnTo>
                    <a:pt x="5567539" y="5028548"/>
                  </a:lnTo>
                  <a:lnTo>
                    <a:pt x="5582605" y="4982128"/>
                  </a:lnTo>
                  <a:lnTo>
                    <a:pt x="5596809" y="4935046"/>
                  </a:lnTo>
                  <a:lnTo>
                    <a:pt x="5610153" y="4887304"/>
                  </a:lnTo>
                  <a:lnTo>
                    <a:pt x="5622635" y="4838900"/>
                  </a:lnTo>
                  <a:lnTo>
                    <a:pt x="5634257" y="4789836"/>
                  </a:lnTo>
                  <a:lnTo>
                    <a:pt x="5645018" y="4740110"/>
                  </a:lnTo>
                  <a:lnTo>
                    <a:pt x="5654917" y="4689724"/>
                  </a:lnTo>
                  <a:lnTo>
                    <a:pt x="5663956" y="4638677"/>
                  </a:lnTo>
                  <a:lnTo>
                    <a:pt x="5672134" y="4586968"/>
                  </a:lnTo>
                  <a:lnTo>
                    <a:pt x="5679452" y="4534599"/>
                  </a:lnTo>
                  <a:lnTo>
                    <a:pt x="5685908" y="4481569"/>
                  </a:lnTo>
                  <a:lnTo>
                    <a:pt x="5691504" y="4427878"/>
                  </a:lnTo>
                  <a:lnTo>
                    <a:pt x="5696238" y="4373525"/>
                  </a:lnTo>
                  <a:lnTo>
                    <a:pt x="5700112" y="4318512"/>
                  </a:lnTo>
                  <a:lnTo>
                    <a:pt x="5703125" y="4262838"/>
                  </a:lnTo>
                  <a:lnTo>
                    <a:pt x="5705277" y="4206503"/>
                  </a:lnTo>
                  <a:lnTo>
                    <a:pt x="5706568" y="4149507"/>
                  </a:lnTo>
                  <a:lnTo>
                    <a:pt x="5706999" y="4091851"/>
                  </a:lnTo>
                  <a:lnTo>
                    <a:pt x="5706999" y="3028111"/>
                  </a:lnTo>
                  <a:lnTo>
                    <a:pt x="4044391" y="781291"/>
                  </a:lnTo>
                  <a:lnTo>
                    <a:pt x="4044391" y="4001439"/>
                  </a:lnTo>
                  <a:lnTo>
                    <a:pt x="4043799" y="4063698"/>
                  </a:lnTo>
                  <a:lnTo>
                    <a:pt x="4042024" y="4124391"/>
                  </a:lnTo>
                  <a:lnTo>
                    <a:pt x="4039066" y="4183518"/>
                  </a:lnTo>
                  <a:lnTo>
                    <a:pt x="4034925" y="4241079"/>
                  </a:lnTo>
                  <a:lnTo>
                    <a:pt x="4029600" y="4297074"/>
                  </a:lnTo>
                  <a:lnTo>
                    <a:pt x="4023092" y="4351502"/>
                  </a:lnTo>
                  <a:lnTo>
                    <a:pt x="4015400" y="4404364"/>
                  </a:lnTo>
                  <a:lnTo>
                    <a:pt x="4006525" y="4455660"/>
                  </a:lnTo>
                  <a:lnTo>
                    <a:pt x="3996466" y="4505388"/>
                  </a:lnTo>
                  <a:lnTo>
                    <a:pt x="3985224" y="4553551"/>
                  </a:lnTo>
                  <a:lnTo>
                    <a:pt x="3972798" y="4600146"/>
                  </a:lnTo>
                  <a:lnTo>
                    <a:pt x="3959188" y="4645174"/>
                  </a:lnTo>
                  <a:lnTo>
                    <a:pt x="3944394" y="4688635"/>
                  </a:lnTo>
                  <a:lnTo>
                    <a:pt x="3928416" y="4730529"/>
                  </a:lnTo>
                  <a:lnTo>
                    <a:pt x="3911254" y="4770856"/>
                  </a:lnTo>
                  <a:lnTo>
                    <a:pt x="3892909" y="4809615"/>
                  </a:lnTo>
                  <a:lnTo>
                    <a:pt x="3873379" y="4846807"/>
                  </a:lnTo>
                  <a:lnTo>
                    <a:pt x="3852665" y="4882431"/>
                  </a:lnTo>
                  <a:lnTo>
                    <a:pt x="3830767" y="4916487"/>
                  </a:lnTo>
                  <a:lnTo>
                    <a:pt x="3807685" y="4948975"/>
                  </a:lnTo>
                  <a:lnTo>
                    <a:pt x="3783418" y="4979896"/>
                  </a:lnTo>
                  <a:lnTo>
                    <a:pt x="3757968" y="5009248"/>
                  </a:lnTo>
                  <a:lnTo>
                    <a:pt x="3728488" y="5039913"/>
                  </a:lnTo>
                  <a:lnTo>
                    <a:pt x="3697339" y="5069005"/>
                  </a:lnTo>
                  <a:lnTo>
                    <a:pt x="3664522" y="5096524"/>
                  </a:lnTo>
                  <a:lnTo>
                    <a:pt x="3630037" y="5122469"/>
                  </a:lnTo>
                  <a:lnTo>
                    <a:pt x="3593883" y="5146842"/>
                  </a:lnTo>
                  <a:lnTo>
                    <a:pt x="3556060" y="5169642"/>
                  </a:lnTo>
                  <a:lnTo>
                    <a:pt x="3516569" y="5190870"/>
                  </a:lnTo>
                  <a:lnTo>
                    <a:pt x="3475409" y="5210524"/>
                  </a:lnTo>
                  <a:lnTo>
                    <a:pt x="3432580" y="5228606"/>
                  </a:lnTo>
                  <a:lnTo>
                    <a:pt x="3388083" y="5245115"/>
                  </a:lnTo>
                  <a:lnTo>
                    <a:pt x="3341918" y="5260052"/>
                  </a:lnTo>
                  <a:lnTo>
                    <a:pt x="3294083" y="5273416"/>
                  </a:lnTo>
                  <a:lnTo>
                    <a:pt x="3244580" y="5285208"/>
                  </a:lnTo>
                  <a:lnTo>
                    <a:pt x="3193409" y="5295427"/>
                  </a:lnTo>
                  <a:lnTo>
                    <a:pt x="3140569" y="5304074"/>
                  </a:lnTo>
                  <a:lnTo>
                    <a:pt x="3086060" y="5311149"/>
                  </a:lnTo>
                  <a:lnTo>
                    <a:pt x="3029883" y="5316651"/>
                  </a:lnTo>
                  <a:lnTo>
                    <a:pt x="2972037" y="5320581"/>
                  </a:lnTo>
                  <a:lnTo>
                    <a:pt x="2912523" y="5322939"/>
                  </a:lnTo>
                  <a:lnTo>
                    <a:pt x="2851340" y="5323725"/>
                  </a:lnTo>
                  <a:lnTo>
                    <a:pt x="2789323" y="5322907"/>
                  </a:lnTo>
                  <a:lnTo>
                    <a:pt x="2729051" y="5320452"/>
                  </a:lnTo>
                  <a:lnTo>
                    <a:pt x="2670524" y="5316360"/>
                  </a:lnTo>
                  <a:lnTo>
                    <a:pt x="2613742" y="5310631"/>
                  </a:lnTo>
                  <a:lnTo>
                    <a:pt x="2558705" y="5303265"/>
                  </a:lnTo>
                  <a:lnTo>
                    <a:pt x="2505412" y="5294263"/>
                  </a:lnTo>
                  <a:lnTo>
                    <a:pt x="2453865" y="5283624"/>
                  </a:lnTo>
                  <a:lnTo>
                    <a:pt x="2404062" y="5271348"/>
                  </a:lnTo>
                  <a:lnTo>
                    <a:pt x="2356005" y="5257436"/>
                  </a:lnTo>
                  <a:lnTo>
                    <a:pt x="2309691" y="5241886"/>
                  </a:lnTo>
                  <a:lnTo>
                    <a:pt x="2265123" y="5224700"/>
                  </a:lnTo>
                  <a:lnTo>
                    <a:pt x="2222299" y="5205877"/>
                  </a:lnTo>
                  <a:lnTo>
                    <a:pt x="2181219" y="5185418"/>
                  </a:lnTo>
                  <a:lnTo>
                    <a:pt x="2141884" y="5163321"/>
                  </a:lnTo>
                  <a:lnTo>
                    <a:pt x="2104293" y="5139588"/>
                  </a:lnTo>
                  <a:lnTo>
                    <a:pt x="2068447" y="5114218"/>
                  </a:lnTo>
                  <a:lnTo>
                    <a:pt x="2034344" y="5087211"/>
                  </a:lnTo>
                  <a:lnTo>
                    <a:pt x="2001986" y="5058567"/>
                  </a:lnTo>
                  <a:lnTo>
                    <a:pt x="1971372" y="5028287"/>
                  </a:lnTo>
                  <a:lnTo>
                    <a:pt x="1942503" y="4996370"/>
                  </a:lnTo>
                  <a:lnTo>
                    <a:pt x="1916473" y="4964434"/>
                  </a:lnTo>
                  <a:lnTo>
                    <a:pt x="1891715" y="4930953"/>
                  </a:lnTo>
                  <a:lnTo>
                    <a:pt x="1868227" y="4895928"/>
                  </a:lnTo>
                  <a:lnTo>
                    <a:pt x="1846010" y="4859358"/>
                  </a:lnTo>
                  <a:lnTo>
                    <a:pt x="1825063" y="4821244"/>
                  </a:lnTo>
                  <a:lnTo>
                    <a:pt x="1805387" y="4781586"/>
                  </a:lnTo>
                  <a:lnTo>
                    <a:pt x="1786981" y="4740384"/>
                  </a:lnTo>
                  <a:lnTo>
                    <a:pt x="1769845" y="4697637"/>
                  </a:lnTo>
                  <a:lnTo>
                    <a:pt x="1753979" y="4653346"/>
                  </a:lnTo>
                  <a:lnTo>
                    <a:pt x="1739382" y="4607512"/>
                  </a:lnTo>
                  <a:lnTo>
                    <a:pt x="1726056" y="4560133"/>
                  </a:lnTo>
                  <a:lnTo>
                    <a:pt x="1713999" y="4511210"/>
                  </a:lnTo>
                  <a:lnTo>
                    <a:pt x="1703212" y="4460744"/>
                  </a:lnTo>
                  <a:lnTo>
                    <a:pt x="1693695" y="4408733"/>
                  </a:lnTo>
                  <a:lnTo>
                    <a:pt x="1685446" y="4355179"/>
                  </a:lnTo>
                  <a:lnTo>
                    <a:pt x="1678467" y="4300082"/>
                  </a:lnTo>
                  <a:lnTo>
                    <a:pt x="1672757" y="4243440"/>
                  </a:lnTo>
                  <a:lnTo>
                    <a:pt x="1668317" y="4185255"/>
                  </a:lnTo>
                  <a:lnTo>
                    <a:pt x="1665145" y="4125527"/>
                  </a:lnTo>
                  <a:lnTo>
                    <a:pt x="1663242" y="4064255"/>
                  </a:lnTo>
                  <a:lnTo>
                    <a:pt x="1662607" y="4001439"/>
                  </a:lnTo>
                  <a:lnTo>
                    <a:pt x="1662607" y="0"/>
                  </a:lnTo>
                  <a:close/>
                </a:path>
              </a:pathLst>
            </a:custGeom>
            <a:solidFill>
              <a:srgbClr val="FFEB91">
                <a:alpha val="41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8572" y="972464"/>
              <a:ext cx="5707380" cy="6547484"/>
            </a:xfrm>
            <a:custGeom>
              <a:avLst/>
              <a:gdLst/>
              <a:ahLst/>
              <a:cxnLst/>
              <a:rect l="l" t="t" r="r" b="b"/>
              <a:pathLst>
                <a:path w="5707380" h="6547484">
                  <a:moveTo>
                    <a:pt x="5706999" y="3028124"/>
                  </a:moveTo>
                  <a:lnTo>
                    <a:pt x="4044391" y="781304"/>
                  </a:lnTo>
                  <a:lnTo>
                    <a:pt x="4044391" y="4001452"/>
                  </a:lnTo>
                  <a:lnTo>
                    <a:pt x="4043807" y="4063708"/>
                  </a:lnTo>
                  <a:lnTo>
                    <a:pt x="4042029" y="4124401"/>
                  </a:lnTo>
                  <a:lnTo>
                    <a:pt x="4039070" y="4183532"/>
                  </a:lnTo>
                  <a:lnTo>
                    <a:pt x="4034929" y="4241089"/>
                  </a:lnTo>
                  <a:lnTo>
                    <a:pt x="4029595" y="4297083"/>
                  </a:lnTo>
                  <a:lnTo>
                    <a:pt x="4023093" y="4351515"/>
                  </a:lnTo>
                  <a:lnTo>
                    <a:pt x="4015397" y="4404372"/>
                  </a:lnTo>
                  <a:lnTo>
                    <a:pt x="4006532" y="4455668"/>
                  </a:lnTo>
                  <a:lnTo>
                    <a:pt x="3996474" y="4505401"/>
                  </a:lnTo>
                  <a:lnTo>
                    <a:pt x="3985222" y="4553559"/>
                  </a:lnTo>
                  <a:lnTo>
                    <a:pt x="3972801" y="4600156"/>
                  </a:lnTo>
                  <a:lnTo>
                    <a:pt x="3959187" y="4645177"/>
                  </a:lnTo>
                  <a:lnTo>
                    <a:pt x="3944391" y="4688649"/>
                  </a:lnTo>
                  <a:lnTo>
                    <a:pt x="3928414" y="4730534"/>
                  </a:lnTo>
                  <a:lnTo>
                    <a:pt x="3911257" y="4770869"/>
                  </a:lnTo>
                  <a:lnTo>
                    <a:pt x="3892905" y="4809617"/>
                  </a:lnTo>
                  <a:lnTo>
                    <a:pt x="3873385" y="4846815"/>
                  </a:lnTo>
                  <a:lnTo>
                    <a:pt x="3852672" y="4882439"/>
                  </a:lnTo>
                  <a:lnTo>
                    <a:pt x="3830764" y="4916500"/>
                  </a:lnTo>
                  <a:lnTo>
                    <a:pt x="3807688" y="4948987"/>
                  </a:lnTo>
                  <a:lnTo>
                    <a:pt x="3783419" y="4979898"/>
                  </a:lnTo>
                  <a:lnTo>
                    <a:pt x="3757968" y="5009261"/>
                  </a:lnTo>
                  <a:lnTo>
                    <a:pt x="3728491" y="5039919"/>
                  </a:lnTo>
                  <a:lnTo>
                    <a:pt x="3697338" y="5069014"/>
                  </a:lnTo>
                  <a:lnTo>
                    <a:pt x="3664521" y="5096535"/>
                  </a:lnTo>
                  <a:lnTo>
                    <a:pt x="3630041" y="5122481"/>
                  </a:lnTo>
                  <a:lnTo>
                    <a:pt x="3593884" y="5146853"/>
                  </a:lnTo>
                  <a:lnTo>
                    <a:pt x="3556063" y="5169649"/>
                  </a:lnTo>
                  <a:lnTo>
                    <a:pt x="3516566" y="5190883"/>
                  </a:lnTo>
                  <a:lnTo>
                    <a:pt x="3475405" y="5210530"/>
                  </a:lnTo>
                  <a:lnTo>
                    <a:pt x="3432581" y="5228615"/>
                  </a:lnTo>
                  <a:lnTo>
                    <a:pt x="3388080" y="5245125"/>
                  </a:lnTo>
                  <a:lnTo>
                    <a:pt x="3341916" y="5260060"/>
                  </a:lnTo>
                  <a:lnTo>
                    <a:pt x="3294088" y="5273421"/>
                  </a:lnTo>
                  <a:lnTo>
                    <a:pt x="3244583" y="5285219"/>
                  </a:lnTo>
                  <a:lnTo>
                    <a:pt x="3193415" y="5295430"/>
                  </a:lnTo>
                  <a:lnTo>
                    <a:pt x="3140570" y="5304079"/>
                  </a:lnTo>
                  <a:lnTo>
                    <a:pt x="3086062" y="5311152"/>
                  </a:lnTo>
                  <a:lnTo>
                    <a:pt x="3029889" y="5316664"/>
                  </a:lnTo>
                  <a:lnTo>
                    <a:pt x="2972041" y="5320589"/>
                  </a:lnTo>
                  <a:lnTo>
                    <a:pt x="2912529" y="5322951"/>
                  </a:lnTo>
                  <a:lnTo>
                    <a:pt x="2851340" y="5323738"/>
                  </a:lnTo>
                  <a:lnTo>
                    <a:pt x="2789326" y="5322913"/>
                  </a:lnTo>
                  <a:lnTo>
                    <a:pt x="2729052" y="5320462"/>
                  </a:lnTo>
                  <a:lnTo>
                    <a:pt x="2670530" y="5316372"/>
                  </a:lnTo>
                  <a:lnTo>
                    <a:pt x="2613749" y="5310644"/>
                  </a:lnTo>
                  <a:lnTo>
                    <a:pt x="2558707" y="5303278"/>
                  </a:lnTo>
                  <a:lnTo>
                    <a:pt x="2505418" y="5294274"/>
                  </a:lnTo>
                  <a:lnTo>
                    <a:pt x="2453868" y="5283632"/>
                  </a:lnTo>
                  <a:lnTo>
                    <a:pt x="2404059" y="5271351"/>
                  </a:lnTo>
                  <a:lnTo>
                    <a:pt x="2356002" y="5257444"/>
                  </a:lnTo>
                  <a:lnTo>
                    <a:pt x="2309698" y="5241899"/>
                  </a:lnTo>
                  <a:lnTo>
                    <a:pt x="2265121" y="5224704"/>
                  </a:lnTo>
                  <a:lnTo>
                    <a:pt x="2222296" y="5205882"/>
                  </a:lnTo>
                  <a:lnTo>
                    <a:pt x="2181225" y="5185422"/>
                  </a:lnTo>
                  <a:lnTo>
                    <a:pt x="2141880" y="5163324"/>
                  </a:lnTo>
                  <a:lnTo>
                    <a:pt x="2104301" y="5139601"/>
                  </a:lnTo>
                  <a:lnTo>
                    <a:pt x="2068449" y="5114226"/>
                  </a:lnTo>
                  <a:lnTo>
                    <a:pt x="2034349" y="5087213"/>
                  </a:lnTo>
                  <a:lnTo>
                    <a:pt x="2001989" y="5058575"/>
                  </a:lnTo>
                  <a:lnTo>
                    <a:pt x="1971370" y="5028298"/>
                  </a:lnTo>
                  <a:lnTo>
                    <a:pt x="1942503" y="4996383"/>
                  </a:lnTo>
                  <a:lnTo>
                    <a:pt x="1916480" y="4964442"/>
                  </a:lnTo>
                  <a:lnTo>
                    <a:pt x="1891715" y="4930965"/>
                  </a:lnTo>
                  <a:lnTo>
                    <a:pt x="1868233" y="4895939"/>
                  </a:lnTo>
                  <a:lnTo>
                    <a:pt x="1846008" y="4859363"/>
                  </a:lnTo>
                  <a:lnTo>
                    <a:pt x="1825066" y="4821250"/>
                  </a:lnTo>
                  <a:lnTo>
                    <a:pt x="1805393" y="4781588"/>
                  </a:lnTo>
                  <a:lnTo>
                    <a:pt x="1786978" y="4740389"/>
                  </a:lnTo>
                  <a:lnTo>
                    <a:pt x="1769846" y="4697641"/>
                  </a:lnTo>
                  <a:lnTo>
                    <a:pt x="1753984" y="4653356"/>
                  </a:lnTo>
                  <a:lnTo>
                    <a:pt x="1739379" y="4607522"/>
                  </a:lnTo>
                  <a:lnTo>
                    <a:pt x="1726057" y="4560138"/>
                  </a:lnTo>
                  <a:lnTo>
                    <a:pt x="1714004" y="4511218"/>
                  </a:lnTo>
                  <a:lnTo>
                    <a:pt x="1703209" y="4460748"/>
                  </a:lnTo>
                  <a:lnTo>
                    <a:pt x="1693697" y="4408741"/>
                  </a:lnTo>
                  <a:lnTo>
                    <a:pt x="1685442" y="4355185"/>
                  </a:lnTo>
                  <a:lnTo>
                    <a:pt x="1678470" y="4300093"/>
                  </a:lnTo>
                  <a:lnTo>
                    <a:pt x="1672755" y="4243451"/>
                  </a:lnTo>
                  <a:lnTo>
                    <a:pt x="1668322" y="4185259"/>
                  </a:lnTo>
                  <a:lnTo>
                    <a:pt x="1665147" y="4125531"/>
                  </a:lnTo>
                  <a:lnTo>
                    <a:pt x="1663242" y="4064266"/>
                  </a:lnTo>
                  <a:lnTo>
                    <a:pt x="1662607" y="4001452"/>
                  </a:lnTo>
                  <a:lnTo>
                    <a:pt x="1662607" y="12"/>
                  </a:lnTo>
                  <a:lnTo>
                    <a:pt x="0" y="12"/>
                  </a:lnTo>
                  <a:lnTo>
                    <a:pt x="0" y="4096181"/>
                  </a:lnTo>
                  <a:lnTo>
                    <a:pt x="393" y="4150118"/>
                  </a:lnTo>
                  <a:lnTo>
                    <a:pt x="1549" y="4203458"/>
                  </a:lnTo>
                  <a:lnTo>
                    <a:pt x="3467" y="4256214"/>
                  </a:lnTo>
                  <a:lnTo>
                    <a:pt x="6159" y="4308386"/>
                  </a:lnTo>
                  <a:lnTo>
                    <a:pt x="9626" y="4359961"/>
                  </a:lnTo>
                  <a:lnTo>
                    <a:pt x="13843" y="4410964"/>
                  </a:lnTo>
                  <a:lnTo>
                    <a:pt x="18821" y="4461383"/>
                  </a:lnTo>
                  <a:lnTo>
                    <a:pt x="24561" y="4511218"/>
                  </a:lnTo>
                  <a:lnTo>
                    <a:pt x="31051" y="4560481"/>
                  </a:lnTo>
                  <a:lnTo>
                    <a:pt x="38303" y="4609173"/>
                  </a:lnTo>
                  <a:lnTo>
                    <a:pt x="46291" y="4657280"/>
                  </a:lnTo>
                  <a:lnTo>
                    <a:pt x="55041" y="4704816"/>
                  </a:lnTo>
                  <a:lnTo>
                    <a:pt x="64541" y="4751781"/>
                  </a:lnTo>
                  <a:lnTo>
                    <a:pt x="74777" y="4798187"/>
                  </a:lnTo>
                  <a:lnTo>
                    <a:pt x="85750" y="4844021"/>
                  </a:lnTo>
                  <a:lnTo>
                    <a:pt x="97472" y="4889297"/>
                  </a:lnTo>
                  <a:lnTo>
                    <a:pt x="1008253" y="6120104"/>
                  </a:lnTo>
                  <a:lnTo>
                    <a:pt x="1045019" y="6142152"/>
                  </a:lnTo>
                  <a:lnTo>
                    <a:pt x="1082421" y="6163627"/>
                  </a:lnTo>
                  <a:lnTo>
                    <a:pt x="1120444" y="6184519"/>
                  </a:lnTo>
                  <a:lnTo>
                    <a:pt x="1159103" y="6204826"/>
                  </a:lnTo>
                  <a:lnTo>
                    <a:pt x="1198384" y="6224562"/>
                  </a:lnTo>
                  <a:lnTo>
                    <a:pt x="1238288" y="6243726"/>
                  </a:lnTo>
                  <a:lnTo>
                    <a:pt x="1278826" y="6262294"/>
                  </a:lnTo>
                  <a:lnTo>
                    <a:pt x="1319999" y="6280289"/>
                  </a:lnTo>
                  <a:lnTo>
                    <a:pt x="1361808" y="6297688"/>
                  </a:lnTo>
                  <a:lnTo>
                    <a:pt x="1404239" y="6314516"/>
                  </a:lnTo>
                  <a:lnTo>
                    <a:pt x="1447304" y="6330759"/>
                  </a:lnTo>
                  <a:lnTo>
                    <a:pt x="1491005" y="6346418"/>
                  </a:lnTo>
                  <a:lnTo>
                    <a:pt x="1535341" y="6361493"/>
                  </a:lnTo>
                  <a:lnTo>
                    <a:pt x="1580311" y="6375984"/>
                  </a:lnTo>
                  <a:lnTo>
                    <a:pt x="1625917" y="6389891"/>
                  </a:lnTo>
                  <a:lnTo>
                    <a:pt x="1672145" y="6403213"/>
                  </a:lnTo>
                  <a:lnTo>
                    <a:pt x="1719021" y="6415938"/>
                  </a:lnTo>
                  <a:lnTo>
                    <a:pt x="1766531" y="6428092"/>
                  </a:lnTo>
                  <a:lnTo>
                    <a:pt x="1814677" y="6439649"/>
                  </a:lnTo>
                  <a:lnTo>
                    <a:pt x="1863471" y="6450622"/>
                  </a:lnTo>
                  <a:lnTo>
                    <a:pt x="1912886" y="6460998"/>
                  </a:lnTo>
                  <a:lnTo>
                    <a:pt x="1962950" y="6470790"/>
                  </a:lnTo>
                  <a:lnTo>
                    <a:pt x="2013661" y="6479997"/>
                  </a:lnTo>
                  <a:lnTo>
                    <a:pt x="2064994" y="6488608"/>
                  </a:lnTo>
                  <a:lnTo>
                    <a:pt x="2116988" y="6496634"/>
                  </a:lnTo>
                  <a:lnTo>
                    <a:pt x="2169604" y="6504064"/>
                  </a:lnTo>
                  <a:lnTo>
                    <a:pt x="2222868" y="6510909"/>
                  </a:lnTo>
                  <a:lnTo>
                    <a:pt x="2276779" y="6517157"/>
                  </a:lnTo>
                  <a:lnTo>
                    <a:pt x="2331339" y="6522809"/>
                  </a:lnTo>
                  <a:lnTo>
                    <a:pt x="2386533" y="6527876"/>
                  </a:lnTo>
                  <a:lnTo>
                    <a:pt x="2442375" y="6532346"/>
                  </a:lnTo>
                  <a:lnTo>
                    <a:pt x="2498852" y="6536220"/>
                  </a:lnTo>
                  <a:lnTo>
                    <a:pt x="2555989" y="6539497"/>
                  </a:lnTo>
                  <a:lnTo>
                    <a:pt x="2613761" y="6542176"/>
                  </a:lnTo>
                  <a:lnTo>
                    <a:pt x="2672181" y="6544272"/>
                  </a:lnTo>
                  <a:lnTo>
                    <a:pt x="2731262" y="6545770"/>
                  </a:lnTo>
                  <a:lnTo>
                    <a:pt x="2790977" y="6546659"/>
                  </a:lnTo>
                  <a:lnTo>
                    <a:pt x="2851340" y="6546964"/>
                  </a:lnTo>
                  <a:lnTo>
                    <a:pt x="2912249" y="6546659"/>
                  </a:lnTo>
                  <a:lnTo>
                    <a:pt x="2972511" y="6545758"/>
                  </a:lnTo>
                  <a:lnTo>
                    <a:pt x="3032137" y="6544272"/>
                  </a:lnTo>
                  <a:lnTo>
                    <a:pt x="3091103" y="6542176"/>
                  </a:lnTo>
                  <a:lnTo>
                    <a:pt x="3149422" y="6539471"/>
                  </a:lnTo>
                  <a:lnTo>
                    <a:pt x="3207093" y="6536182"/>
                  </a:lnTo>
                  <a:lnTo>
                    <a:pt x="3264128" y="6532296"/>
                  </a:lnTo>
                  <a:lnTo>
                    <a:pt x="3320504" y="6527800"/>
                  </a:lnTo>
                  <a:lnTo>
                    <a:pt x="3376244" y="6522720"/>
                  </a:lnTo>
                  <a:lnTo>
                    <a:pt x="3431324" y="6517030"/>
                  </a:lnTo>
                  <a:lnTo>
                    <a:pt x="3485769" y="6510744"/>
                  </a:lnTo>
                  <a:lnTo>
                    <a:pt x="3539553" y="6503860"/>
                  </a:lnTo>
                  <a:lnTo>
                    <a:pt x="3592703" y="6496380"/>
                  </a:lnTo>
                  <a:lnTo>
                    <a:pt x="3645204" y="6488303"/>
                  </a:lnTo>
                  <a:lnTo>
                    <a:pt x="3697059" y="6479629"/>
                  </a:lnTo>
                  <a:lnTo>
                    <a:pt x="3748252" y="6470345"/>
                  </a:lnTo>
                  <a:lnTo>
                    <a:pt x="3798811" y="6460464"/>
                  </a:lnTo>
                  <a:lnTo>
                    <a:pt x="3848722" y="6450000"/>
                  </a:lnTo>
                  <a:lnTo>
                    <a:pt x="3897985" y="6438925"/>
                  </a:lnTo>
                  <a:lnTo>
                    <a:pt x="3946601" y="6427254"/>
                  </a:lnTo>
                  <a:lnTo>
                    <a:pt x="3994569" y="6414986"/>
                  </a:lnTo>
                  <a:lnTo>
                    <a:pt x="4041889" y="6402121"/>
                  </a:lnTo>
                  <a:lnTo>
                    <a:pt x="4088561" y="6388646"/>
                  </a:lnTo>
                  <a:lnTo>
                    <a:pt x="4134586" y="6374587"/>
                  </a:lnTo>
                  <a:lnTo>
                    <a:pt x="4179963" y="6359919"/>
                  </a:lnTo>
                  <a:lnTo>
                    <a:pt x="4224693" y="6344653"/>
                  </a:lnTo>
                  <a:lnTo>
                    <a:pt x="4268787" y="6328804"/>
                  </a:lnTo>
                  <a:lnTo>
                    <a:pt x="4312221" y="6312344"/>
                  </a:lnTo>
                  <a:lnTo>
                    <a:pt x="4355008" y="6295288"/>
                  </a:lnTo>
                  <a:lnTo>
                    <a:pt x="4397146" y="6277635"/>
                  </a:lnTo>
                  <a:lnTo>
                    <a:pt x="4438650" y="6259373"/>
                  </a:lnTo>
                  <a:lnTo>
                    <a:pt x="4479493" y="6240526"/>
                  </a:lnTo>
                  <a:lnTo>
                    <a:pt x="4519701" y="6221069"/>
                  </a:lnTo>
                  <a:lnTo>
                    <a:pt x="4559249" y="6201029"/>
                  </a:lnTo>
                  <a:lnTo>
                    <a:pt x="4598162" y="6180379"/>
                  </a:lnTo>
                  <a:lnTo>
                    <a:pt x="4636414" y="6159131"/>
                  </a:lnTo>
                  <a:lnTo>
                    <a:pt x="4674032" y="6137287"/>
                  </a:lnTo>
                  <a:lnTo>
                    <a:pt x="4710989" y="6114847"/>
                  </a:lnTo>
                  <a:lnTo>
                    <a:pt x="4747311" y="6091809"/>
                  </a:lnTo>
                  <a:lnTo>
                    <a:pt x="4782985" y="6068174"/>
                  </a:lnTo>
                  <a:lnTo>
                    <a:pt x="4817999" y="6043930"/>
                  </a:lnTo>
                  <a:lnTo>
                    <a:pt x="4852378" y="6019101"/>
                  </a:lnTo>
                  <a:lnTo>
                    <a:pt x="4886109" y="5993663"/>
                  </a:lnTo>
                  <a:lnTo>
                    <a:pt x="4919180" y="5967628"/>
                  </a:lnTo>
                  <a:lnTo>
                    <a:pt x="4951615" y="5941009"/>
                  </a:lnTo>
                  <a:lnTo>
                    <a:pt x="4983404" y="5913780"/>
                  </a:lnTo>
                  <a:lnTo>
                    <a:pt x="5018278" y="5882564"/>
                  </a:lnTo>
                  <a:lnTo>
                    <a:pt x="5052276" y="5850687"/>
                  </a:lnTo>
                  <a:lnTo>
                    <a:pt x="5085423" y="5818149"/>
                  </a:lnTo>
                  <a:lnTo>
                    <a:pt x="5117719" y="5784951"/>
                  </a:lnTo>
                  <a:lnTo>
                    <a:pt x="5149139" y="5751080"/>
                  </a:lnTo>
                  <a:lnTo>
                    <a:pt x="5179695" y="5716562"/>
                  </a:lnTo>
                  <a:lnTo>
                    <a:pt x="5209400" y="5681383"/>
                  </a:lnTo>
                  <a:lnTo>
                    <a:pt x="5238242" y="5645543"/>
                  </a:lnTo>
                  <a:lnTo>
                    <a:pt x="5266220" y="5609031"/>
                  </a:lnTo>
                  <a:lnTo>
                    <a:pt x="5293347" y="5571871"/>
                  </a:lnTo>
                  <a:lnTo>
                    <a:pt x="5319598" y="5534037"/>
                  </a:lnTo>
                  <a:lnTo>
                    <a:pt x="5344998" y="5495556"/>
                  </a:lnTo>
                  <a:lnTo>
                    <a:pt x="5369534" y="5456402"/>
                  </a:lnTo>
                  <a:lnTo>
                    <a:pt x="5393207" y="5416588"/>
                  </a:lnTo>
                  <a:lnTo>
                    <a:pt x="5416029" y="5376126"/>
                  </a:lnTo>
                  <a:lnTo>
                    <a:pt x="5437975" y="5334990"/>
                  </a:lnTo>
                  <a:lnTo>
                    <a:pt x="5459069" y="5293195"/>
                  </a:lnTo>
                  <a:lnTo>
                    <a:pt x="5479300" y="5250739"/>
                  </a:lnTo>
                  <a:lnTo>
                    <a:pt x="5498668" y="5207622"/>
                  </a:lnTo>
                  <a:lnTo>
                    <a:pt x="5517185" y="5163845"/>
                  </a:lnTo>
                  <a:lnTo>
                    <a:pt x="5534825" y="5119408"/>
                  </a:lnTo>
                  <a:lnTo>
                    <a:pt x="5551614" y="5074310"/>
                  </a:lnTo>
                  <a:lnTo>
                    <a:pt x="5567540" y="5028552"/>
                  </a:lnTo>
                  <a:lnTo>
                    <a:pt x="5582602" y="4982134"/>
                  </a:lnTo>
                  <a:lnTo>
                    <a:pt x="5596814" y="4935055"/>
                  </a:lnTo>
                  <a:lnTo>
                    <a:pt x="5610149" y="4887315"/>
                  </a:lnTo>
                  <a:lnTo>
                    <a:pt x="5622633" y="4838903"/>
                  </a:lnTo>
                  <a:lnTo>
                    <a:pt x="5634253" y="4789843"/>
                  </a:lnTo>
                  <a:lnTo>
                    <a:pt x="5645023" y="4740122"/>
                  </a:lnTo>
                  <a:lnTo>
                    <a:pt x="5654916" y="4689729"/>
                  </a:lnTo>
                  <a:lnTo>
                    <a:pt x="5663958" y="4638687"/>
                  </a:lnTo>
                  <a:lnTo>
                    <a:pt x="5672137" y="4586973"/>
                  </a:lnTo>
                  <a:lnTo>
                    <a:pt x="5679452" y="4534611"/>
                  </a:lnTo>
                  <a:lnTo>
                    <a:pt x="5685904" y="4481576"/>
                  </a:lnTo>
                  <a:lnTo>
                    <a:pt x="5691505" y="4427880"/>
                  </a:lnTo>
                  <a:lnTo>
                    <a:pt x="5696242" y="4373537"/>
                  </a:lnTo>
                  <a:lnTo>
                    <a:pt x="5700115" y="4318520"/>
                  </a:lnTo>
                  <a:lnTo>
                    <a:pt x="5703125" y="4262844"/>
                  </a:lnTo>
                  <a:lnTo>
                    <a:pt x="5705284" y="4206506"/>
                  </a:lnTo>
                  <a:lnTo>
                    <a:pt x="5706567" y="4149521"/>
                  </a:lnTo>
                  <a:lnTo>
                    <a:pt x="5706999" y="4091863"/>
                  </a:lnTo>
                  <a:lnTo>
                    <a:pt x="5706999" y="3028124"/>
                  </a:lnTo>
                  <a:close/>
                </a:path>
                <a:path w="5707380" h="6547484">
                  <a:moveTo>
                    <a:pt x="5707011" y="0"/>
                  </a:moveTo>
                  <a:lnTo>
                    <a:pt x="4044404" y="0"/>
                  </a:lnTo>
                  <a:lnTo>
                    <a:pt x="4044404" y="88836"/>
                  </a:lnTo>
                  <a:lnTo>
                    <a:pt x="5707011" y="2335657"/>
                  </a:lnTo>
                  <a:lnTo>
                    <a:pt x="5707011" y="0"/>
                  </a:lnTo>
                  <a:close/>
                </a:path>
              </a:pathLst>
            </a:custGeom>
            <a:solidFill>
              <a:srgbClr val="F2CCD6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1104" y="2071928"/>
              <a:ext cx="7350125" cy="3967479"/>
            </a:xfrm>
            <a:custGeom>
              <a:avLst/>
              <a:gdLst/>
              <a:ahLst/>
              <a:cxnLst/>
              <a:rect l="l" t="t" r="r" b="b"/>
              <a:pathLst>
                <a:path w="7350125" h="3967479">
                  <a:moveTo>
                    <a:pt x="7349794" y="0"/>
                  </a:moveTo>
                  <a:lnTo>
                    <a:pt x="0" y="0"/>
                  </a:lnTo>
                  <a:lnTo>
                    <a:pt x="0" y="3967073"/>
                  </a:lnTo>
                  <a:lnTo>
                    <a:pt x="7349794" y="3967073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spc="-10" dirty="0"/>
              <a:t>Drøftelser</a:t>
            </a:r>
          </a:p>
          <a:p>
            <a:pPr marL="12700">
              <a:lnSpc>
                <a:spcPts val="2270"/>
              </a:lnSpc>
            </a:pPr>
            <a:r>
              <a:rPr sz="1900" b="0" dirty="0">
                <a:latin typeface="Calibri"/>
                <a:cs typeface="Calibri"/>
              </a:rPr>
              <a:t>Der</a:t>
            </a:r>
            <a:r>
              <a:rPr sz="1900" b="0" spc="-2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arbejdes</a:t>
            </a:r>
            <a:r>
              <a:rPr sz="1900" b="0" spc="-2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således</a:t>
            </a:r>
            <a:r>
              <a:rPr sz="1900" b="0" spc="-2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med</a:t>
            </a:r>
            <a:r>
              <a:rPr sz="1900" b="0" spc="-15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drøftelse </a:t>
            </a:r>
            <a:r>
              <a:rPr sz="1900" b="0" dirty="0">
                <a:latin typeface="Calibri"/>
                <a:cs typeface="Calibri"/>
              </a:rPr>
              <a:t>1</a:t>
            </a:r>
            <a:r>
              <a:rPr sz="1900" b="0" spc="-1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og</a:t>
            </a:r>
            <a:r>
              <a:rPr sz="1900" b="0" spc="-20" dirty="0">
                <a:latin typeface="Calibri"/>
                <a:cs typeface="Calibri"/>
              </a:rPr>
              <a:t> </a:t>
            </a:r>
            <a:r>
              <a:rPr sz="1900" b="0" spc="-25" dirty="0">
                <a:latin typeface="Calibri"/>
                <a:cs typeface="Calibri"/>
              </a:rPr>
              <a:t>2: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  <a:spcBef>
                <a:spcPts val="520"/>
              </a:spcBef>
            </a:pPr>
            <a:r>
              <a:rPr sz="1900" b="0" dirty="0">
                <a:latin typeface="Calibri"/>
                <a:cs typeface="Calibri"/>
              </a:rPr>
              <a:t>ꟷ</a:t>
            </a:r>
            <a:r>
              <a:rPr sz="1900" b="0" spc="12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Brug</a:t>
            </a:r>
            <a:r>
              <a:rPr sz="1900" b="0" spc="-1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2</a:t>
            </a:r>
            <a:r>
              <a:rPr sz="1900" b="0" spc="-1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min.</a:t>
            </a:r>
            <a:r>
              <a:rPr sz="1900" b="0" spc="-1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til</a:t>
            </a:r>
            <a:r>
              <a:rPr sz="1900" b="0" spc="-1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individuel</a:t>
            </a:r>
            <a:r>
              <a:rPr sz="1900" b="0" spc="-20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refleksion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240"/>
              </a:lnSpc>
            </a:pPr>
            <a:r>
              <a:rPr sz="1900" b="0" dirty="0">
                <a:latin typeface="Calibri"/>
                <a:cs typeface="Calibri"/>
              </a:rPr>
              <a:t>–</a:t>
            </a:r>
            <a:r>
              <a:rPr sz="1900" b="0" spc="-1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skriv</a:t>
            </a:r>
            <a:r>
              <a:rPr sz="1900" b="0" spc="-1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dine</a:t>
            </a:r>
            <a:r>
              <a:rPr sz="1900" b="0" spc="-10" dirty="0">
                <a:latin typeface="Calibri"/>
                <a:cs typeface="Calibri"/>
              </a:rPr>
              <a:t> refleksioner </a:t>
            </a:r>
            <a:r>
              <a:rPr sz="1900" b="0" dirty="0">
                <a:latin typeface="Calibri"/>
                <a:cs typeface="Calibri"/>
              </a:rPr>
              <a:t>på</a:t>
            </a:r>
            <a:r>
              <a:rPr sz="1900" b="0" spc="-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en</a:t>
            </a:r>
            <a:r>
              <a:rPr sz="1900" b="0" spc="-5" dirty="0">
                <a:latin typeface="Calibri"/>
                <a:cs typeface="Calibri"/>
              </a:rPr>
              <a:t> </a:t>
            </a:r>
            <a:r>
              <a:rPr sz="1900" b="0" spc="-25" dirty="0">
                <a:latin typeface="Calibri"/>
                <a:cs typeface="Calibri"/>
              </a:rPr>
              <a:t>post-it.</a:t>
            </a:r>
            <a:endParaRPr sz="1900">
              <a:latin typeface="Calibri"/>
              <a:cs typeface="Calibri"/>
            </a:endParaRPr>
          </a:p>
          <a:p>
            <a:pPr marL="240665" marR="5080" indent="-228600">
              <a:lnSpc>
                <a:spcPts val="2200"/>
              </a:lnSpc>
              <a:spcBef>
                <a:spcPts val="660"/>
              </a:spcBef>
            </a:pPr>
            <a:r>
              <a:rPr sz="1900" b="0" dirty="0">
                <a:latin typeface="Calibri"/>
                <a:cs typeface="Calibri"/>
              </a:rPr>
              <a:t>ꟷ</a:t>
            </a:r>
            <a:r>
              <a:rPr sz="1900" b="0" spc="90" dirty="0">
                <a:latin typeface="Calibri"/>
                <a:cs typeface="Calibri"/>
              </a:rPr>
              <a:t> </a:t>
            </a:r>
            <a:r>
              <a:rPr sz="1900" b="0" spc="-25" dirty="0">
                <a:latin typeface="Calibri"/>
                <a:cs typeface="Calibri"/>
              </a:rPr>
              <a:t>Tag</a:t>
            </a:r>
            <a:r>
              <a:rPr sz="1900" b="0" spc="-3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en</a:t>
            </a:r>
            <a:r>
              <a:rPr sz="1900" b="0" spc="-3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runde</a:t>
            </a:r>
            <a:r>
              <a:rPr sz="1900" b="0" spc="-2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hvor</a:t>
            </a:r>
            <a:r>
              <a:rPr sz="1900" b="0" spc="-3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man</a:t>
            </a:r>
            <a:r>
              <a:rPr sz="1900" b="0" spc="-2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hver</a:t>
            </a:r>
            <a:r>
              <a:rPr sz="1900" b="0" spc="-2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især</a:t>
            </a:r>
            <a:r>
              <a:rPr sz="1900" b="0" spc="-30" dirty="0">
                <a:latin typeface="Calibri"/>
                <a:cs typeface="Calibri"/>
              </a:rPr>
              <a:t> præsenterer, </a:t>
            </a:r>
            <a:r>
              <a:rPr sz="1900" b="0" dirty="0">
                <a:latin typeface="Calibri"/>
                <a:cs typeface="Calibri"/>
              </a:rPr>
              <a:t>hvad</a:t>
            </a:r>
            <a:r>
              <a:rPr sz="1900" b="0" spc="-4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man</a:t>
            </a:r>
            <a:r>
              <a:rPr sz="1900" b="0" spc="-3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har</a:t>
            </a:r>
            <a:r>
              <a:rPr sz="1900" b="0" spc="-40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reflekteret</a:t>
            </a:r>
            <a:r>
              <a:rPr sz="1900" b="0" spc="-35" dirty="0">
                <a:latin typeface="Calibri"/>
                <a:cs typeface="Calibri"/>
              </a:rPr>
              <a:t> </a:t>
            </a:r>
            <a:r>
              <a:rPr sz="1900" b="0" spc="-20" dirty="0">
                <a:latin typeface="Calibri"/>
                <a:cs typeface="Calibri"/>
              </a:rPr>
              <a:t>over.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900" b="0" dirty="0">
                <a:latin typeface="Calibri"/>
                <a:cs typeface="Calibri"/>
              </a:rPr>
              <a:t>ꟷ</a:t>
            </a:r>
            <a:r>
              <a:rPr sz="1900" b="0" spc="8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Drøft</a:t>
            </a:r>
            <a:r>
              <a:rPr sz="1900" b="0" spc="-30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pointerne</a:t>
            </a:r>
            <a:r>
              <a:rPr sz="1900" b="0" spc="-3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i</a:t>
            </a:r>
            <a:r>
              <a:rPr sz="1900" b="0" spc="-40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plenum.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59154" y="4870311"/>
            <a:ext cx="55276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ꟷ</a:t>
            </a:r>
            <a:r>
              <a:rPr sz="1900" spc="9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Skrive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dokumentet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–</a:t>
            </a:r>
            <a:r>
              <a:rPr sz="1900" spc="37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fordel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pointerne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under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temaer.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06595" y="1890011"/>
            <a:ext cx="2237740" cy="2237740"/>
          </a:xfrm>
          <a:custGeom>
            <a:avLst/>
            <a:gdLst/>
            <a:ahLst/>
            <a:cxnLst/>
            <a:rect l="l" t="t" r="r" b="b"/>
            <a:pathLst>
              <a:path w="2237740" h="2237740">
                <a:moveTo>
                  <a:pt x="1118704" y="0"/>
                </a:moveTo>
                <a:lnTo>
                  <a:pt x="1070177" y="1033"/>
                </a:lnTo>
                <a:lnTo>
                  <a:pt x="1022178" y="4106"/>
                </a:lnTo>
                <a:lnTo>
                  <a:pt x="974750" y="9176"/>
                </a:lnTo>
                <a:lnTo>
                  <a:pt x="927933" y="16201"/>
                </a:lnTo>
                <a:lnTo>
                  <a:pt x="881770" y="25139"/>
                </a:lnTo>
                <a:lnTo>
                  <a:pt x="836303" y="35949"/>
                </a:lnTo>
                <a:lnTo>
                  <a:pt x="791573" y="48588"/>
                </a:lnTo>
                <a:lnTo>
                  <a:pt x="747624" y="63014"/>
                </a:lnTo>
                <a:lnTo>
                  <a:pt x="704497" y="79186"/>
                </a:lnTo>
                <a:lnTo>
                  <a:pt x="662233" y="97061"/>
                </a:lnTo>
                <a:lnTo>
                  <a:pt x="620876" y="116597"/>
                </a:lnTo>
                <a:lnTo>
                  <a:pt x="580466" y="137753"/>
                </a:lnTo>
                <a:lnTo>
                  <a:pt x="541046" y="160486"/>
                </a:lnTo>
                <a:lnTo>
                  <a:pt x="502657" y="184754"/>
                </a:lnTo>
                <a:lnTo>
                  <a:pt x="465343" y="210516"/>
                </a:lnTo>
                <a:lnTo>
                  <a:pt x="429144" y="237730"/>
                </a:lnTo>
                <a:lnTo>
                  <a:pt x="394103" y="266353"/>
                </a:lnTo>
                <a:lnTo>
                  <a:pt x="360261" y="296343"/>
                </a:lnTo>
                <a:lnTo>
                  <a:pt x="327661" y="327659"/>
                </a:lnTo>
                <a:lnTo>
                  <a:pt x="296345" y="360259"/>
                </a:lnTo>
                <a:lnTo>
                  <a:pt x="266354" y="394100"/>
                </a:lnTo>
                <a:lnTo>
                  <a:pt x="237731" y="429141"/>
                </a:lnTo>
                <a:lnTo>
                  <a:pt x="210517" y="465340"/>
                </a:lnTo>
                <a:lnTo>
                  <a:pt x="184755" y="502654"/>
                </a:lnTo>
                <a:lnTo>
                  <a:pt x="160486" y="541042"/>
                </a:lnTo>
                <a:lnTo>
                  <a:pt x="137753" y="580462"/>
                </a:lnTo>
                <a:lnTo>
                  <a:pt x="116597" y="620871"/>
                </a:lnTo>
                <a:lnTo>
                  <a:pt x="97061" y="662228"/>
                </a:lnTo>
                <a:lnTo>
                  <a:pt x="79186" y="704491"/>
                </a:lnTo>
                <a:lnTo>
                  <a:pt x="63014" y="747618"/>
                </a:lnTo>
                <a:lnTo>
                  <a:pt x="48588" y="791567"/>
                </a:lnTo>
                <a:lnTo>
                  <a:pt x="35949" y="836295"/>
                </a:lnTo>
                <a:lnTo>
                  <a:pt x="25139" y="881761"/>
                </a:lnTo>
                <a:lnTo>
                  <a:pt x="16201" y="927923"/>
                </a:lnTo>
                <a:lnTo>
                  <a:pt x="9176" y="974740"/>
                </a:lnTo>
                <a:lnTo>
                  <a:pt x="4106" y="1022168"/>
                </a:lnTo>
                <a:lnTo>
                  <a:pt x="1033" y="1070166"/>
                </a:lnTo>
                <a:lnTo>
                  <a:pt x="0" y="1118692"/>
                </a:lnTo>
                <a:lnTo>
                  <a:pt x="1033" y="1167219"/>
                </a:lnTo>
                <a:lnTo>
                  <a:pt x="4106" y="1215218"/>
                </a:lnTo>
                <a:lnTo>
                  <a:pt x="9176" y="1262647"/>
                </a:lnTo>
                <a:lnTo>
                  <a:pt x="16201" y="1309464"/>
                </a:lnTo>
                <a:lnTo>
                  <a:pt x="25139" y="1355627"/>
                </a:lnTo>
                <a:lnTo>
                  <a:pt x="35949" y="1401094"/>
                </a:lnTo>
                <a:lnTo>
                  <a:pt x="48588" y="1445823"/>
                </a:lnTo>
                <a:lnTo>
                  <a:pt x="63014" y="1489772"/>
                </a:lnTo>
                <a:lnTo>
                  <a:pt x="79186" y="1532899"/>
                </a:lnTo>
                <a:lnTo>
                  <a:pt x="97061" y="1575163"/>
                </a:lnTo>
                <a:lnTo>
                  <a:pt x="116597" y="1616520"/>
                </a:lnTo>
                <a:lnTo>
                  <a:pt x="137753" y="1656930"/>
                </a:lnTo>
                <a:lnTo>
                  <a:pt x="160486" y="1696350"/>
                </a:lnTo>
                <a:lnTo>
                  <a:pt x="184755" y="1734739"/>
                </a:lnTo>
                <a:lnTo>
                  <a:pt x="210517" y="1772053"/>
                </a:lnTo>
                <a:lnTo>
                  <a:pt x="237731" y="1808252"/>
                </a:lnTo>
                <a:lnTo>
                  <a:pt x="266354" y="1843293"/>
                </a:lnTo>
                <a:lnTo>
                  <a:pt x="296345" y="1877135"/>
                </a:lnTo>
                <a:lnTo>
                  <a:pt x="327661" y="1909735"/>
                </a:lnTo>
                <a:lnTo>
                  <a:pt x="360261" y="1941051"/>
                </a:lnTo>
                <a:lnTo>
                  <a:pt x="394103" y="1971042"/>
                </a:lnTo>
                <a:lnTo>
                  <a:pt x="429144" y="1999665"/>
                </a:lnTo>
                <a:lnTo>
                  <a:pt x="465343" y="2026879"/>
                </a:lnTo>
                <a:lnTo>
                  <a:pt x="502657" y="2052641"/>
                </a:lnTo>
                <a:lnTo>
                  <a:pt x="541046" y="2076910"/>
                </a:lnTo>
                <a:lnTo>
                  <a:pt x="580466" y="2099643"/>
                </a:lnTo>
                <a:lnTo>
                  <a:pt x="620876" y="2120799"/>
                </a:lnTo>
                <a:lnTo>
                  <a:pt x="662233" y="2140335"/>
                </a:lnTo>
                <a:lnTo>
                  <a:pt x="704497" y="2158210"/>
                </a:lnTo>
                <a:lnTo>
                  <a:pt x="747624" y="2174382"/>
                </a:lnTo>
                <a:lnTo>
                  <a:pt x="791573" y="2188808"/>
                </a:lnTo>
                <a:lnTo>
                  <a:pt x="836303" y="2201447"/>
                </a:lnTo>
                <a:lnTo>
                  <a:pt x="881770" y="2212257"/>
                </a:lnTo>
                <a:lnTo>
                  <a:pt x="927933" y="2221195"/>
                </a:lnTo>
                <a:lnTo>
                  <a:pt x="974750" y="2228220"/>
                </a:lnTo>
                <a:lnTo>
                  <a:pt x="1022178" y="2233290"/>
                </a:lnTo>
                <a:lnTo>
                  <a:pt x="1070177" y="2236363"/>
                </a:lnTo>
                <a:lnTo>
                  <a:pt x="1118704" y="2237397"/>
                </a:lnTo>
                <a:lnTo>
                  <a:pt x="1167231" y="2236363"/>
                </a:lnTo>
                <a:lnTo>
                  <a:pt x="1215230" y="2233290"/>
                </a:lnTo>
                <a:lnTo>
                  <a:pt x="1262659" y="2228220"/>
                </a:lnTo>
                <a:lnTo>
                  <a:pt x="1309476" y="2221195"/>
                </a:lnTo>
                <a:lnTo>
                  <a:pt x="1355639" y="2212257"/>
                </a:lnTo>
                <a:lnTo>
                  <a:pt x="1401106" y="2201447"/>
                </a:lnTo>
                <a:lnTo>
                  <a:pt x="1445835" y="2188808"/>
                </a:lnTo>
                <a:lnTo>
                  <a:pt x="1489785" y="2174382"/>
                </a:lnTo>
                <a:lnTo>
                  <a:pt x="1532912" y="2158210"/>
                </a:lnTo>
                <a:lnTo>
                  <a:pt x="1575175" y="2140335"/>
                </a:lnTo>
                <a:lnTo>
                  <a:pt x="1616533" y="2120799"/>
                </a:lnTo>
                <a:lnTo>
                  <a:pt x="1656943" y="2099643"/>
                </a:lnTo>
                <a:lnTo>
                  <a:pt x="1696363" y="2076910"/>
                </a:lnTo>
                <a:lnTo>
                  <a:pt x="1734751" y="2052641"/>
                </a:lnTo>
                <a:lnTo>
                  <a:pt x="1772066" y="2026879"/>
                </a:lnTo>
                <a:lnTo>
                  <a:pt x="1808265" y="1999665"/>
                </a:lnTo>
                <a:lnTo>
                  <a:pt x="1843306" y="1971042"/>
                </a:lnTo>
                <a:lnTo>
                  <a:pt x="1877148" y="1941051"/>
                </a:lnTo>
                <a:lnTo>
                  <a:pt x="1909748" y="1909735"/>
                </a:lnTo>
                <a:lnTo>
                  <a:pt x="1941064" y="1877135"/>
                </a:lnTo>
                <a:lnTo>
                  <a:pt x="1971055" y="1843293"/>
                </a:lnTo>
                <a:lnTo>
                  <a:pt x="1999678" y="1808252"/>
                </a:lnTo>
                <a:lnTo>
                  <a:pt x="2026892" y="1772053"/>
                </a:lnTo>
                <a:lnTo>
                  <a:pt x="2052654" y="1734739"/>
                </a:lnTo>
                <a:lnTo>
                  <a:pt x="2076923" y="1696350"/>
                </a:lnTo>
                <a:lnTo>
                  <a:pt x="2099656" y="1656930"/>
                </a:lnTo>
                <a:lnTo>
                  <a:pt x="2120812" y="1616520"/>
                </a:lnTo>
                <a:lnTo>
                  <a:pt x="2140348" y="1575163"/>
                </a:lnTo>
                <a:lnTo>
                  <a:pt x="2158223" y="1532899"/>
                </a:lnTo>
                <a:lnTo>
                  <a:pt x="2174395" y="1489772"/>
                </a:lnTo>
                <a:lnTo>
                  <a:pt x="2188821" y="1445823"/>
                </a:lnTo>
                <a:lnTo>
                  <a:pt x="2201460" y="1401094"/>
                </a:lnTo>
                <a:lnTo>
                  <a:pt x="2212269" y="1355627"/>
                </a:lnTo>
                <a:lnTo>
                  <a:pt x="2221208" y="1309464"/>
                </a:lnTo>
                <a:lnTo>
                  <a:pt x="2228233" y="1262647"/>
                </a:lnTo>
                <a:lnTo>
                  <a:pt x="2233303" y="1215218"/>
                </a:lnTo>
                <a:lnTo>
                  <a:pt x="2236376" y="1167219"/>
                </a:lnTo>
                <a:lnTo>
                  <a:pt x="2237409" y="1118692"/>
                </a:lnTo>
                <a:lnTo>
                  <a:pt x="2236376" y="1070166"/>
                </a:lnTo>
                <a:lnTo>
                  <a:pt x="2233303" y="1022168"/>
                </a:lnTo>
                <a:lnTo>
                  <a:pt x="2228233" y="974740"/>
                </a:lnTo>
                <a:lnTo>
                  <a:pt x="2221208" y="927923"/>
                </a:lnTo>
                <a:lnTo>
                  <a:pt x="2212269" y="881761"/>
                </a:lnTo>
                <a:lnTo>
                  <a:pt x="2201460" y="836295"/>
                </a:lnTo>
                <a:lnTo>
                  <a:pt x="2188821" y="791567"/>
                </a:lnTo>
                <a:lnTo>
                  <a:pt x="2174395" y="747618"/>
                </a:lnTo>
                <a:lnTo>
                  <a:pt x="2158223" y="704491"/>
                </a:lnTo>
                <a:lnTo>
                  <a:pt x="2140348" y="662228"/>
                </a:lnTo>
                <a:lnTo>
                  <a:pt x="2120812" y="620871"/>
                </a:lnTo>
                <a:lnTo>
                  <a:pt x="2099656" y="580462"/>
                </a:lnTo>
                <a:lnTo>
                  <a:pt x="2076923" y="541042"/>
                </a:lnTo>
                <a:lnTo>
                  <a:pt x="2052654" y="502654"/>
                </a:lnTo>
                <a:lnTo>
                  <a:pt x="2026892" y="465340"/>
                </a:lnTo>
                <a:lnTo>
                  <a:pt x="1999678" y="429141"/>
                </a:lnTo>
                <a:lnTo>
                  <a:pt x="1971055" y="394100"/>
                </a:lnTo>
                <a:lnTo>
                  <a:pt x="1941064" y="360259"/>
                </a:lnTo>
                <a:lnTo>
                  <a:pt x="1909748" y="327659"/>
                </a:lnTo>
                <a:lnTo>
                  <a:pt x="1877148" y="296343"/>
                </a:lnTo>
                <a:lnTo>
                  <a:pt x="1843306" y="266353"/>
                </a:lnTo>
                <a:lnTo>
                  <a:pt x="1808265" y="237730"/>
                </a:lnTo>
                <a:lnTo>
                  <a:pt x="1772066" y="210516"/>
                </a:lnTo>
                <a:lnTo>
                  <a:pt x="1734751" y="184754"/>
                </a:lnTo>
                <a:lnTo>
                  <a:pt x="1696363" y="160486"/>
                </a:lnTo>
                <a:lnTo>
                  <a:pt x="1656943" y="137753"/>
                </a:lnTo>
                <a:lnTo>
                  <a:pt x="1616533" y="116597"/>
                </a:lnTo>
                <a:lnTo>
                  <a:pt x="1575175" y="97061"/>
                </a:lnTo>
                <a:lnTo>
                  <a:pt x="1532912" y="79186"/>
                </a:lnTo>
                <a:lnTo>
                  <a:pt x="1489785" y="63014"/>
                </a:lnTo>
                <a:lnTo>
                  <a:pt x="1445835" y="48588"/>
                </a:lnTo>
                <a:lnTo>
                  <a:pt x="1401106" y="35949"/>
                </a:lnTo>
                <a:lnTo>
                  <a:pt x="1355639" y="25139"/>
                </a:lnTo>
                <a:lnTo>
                  <a:pt x="1309476" y="16201"/>
                </a:lnTo>
                <a:lnTo>
                  <a:pt x="1262659" y="9176"/>
                </a:lnTo>
                <a:lnTo>
                  <a:pt x="1215230" y="4106"/>
                </a:lnTo>
                <a:lnTo>
                  <a:pt x="1167231" y="1033"/>
                </a:lnTo>
                <a:lnTo>
                  <a:pt x="1118704" y="0"/>
                </a:lnTo>
                <a:close/>
              </a:path>
            </a:pathLst>
          </a:custGeom>
          <a:solidFill>
            <a:srgbClr val="6A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647361" y="2160249"/>
            <a:ext cx="74676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10" dirty="0">
                <a:solidFill>
                  <a:srgbClr val="FFFFFF"/>
                </a:solidFill>
              </a:rPr>
              <a:t>HUSK:</a:t>
            </a:r>
            <a:endParaRPr sz="2100"/>
          </a:p>
        </p:txBody>
      </p:sp>
      <p:sp>
        <p:nvSpPr>
          <p:cNvPr id="13" name="object 13"/>
          <p:cNvSpPr txBox="1"/>
          <p:nvPr/>
        </p:nvSpPr>
        <p:spPr>
          <a:xfrm>
            <a:off x="7109286" y="2468859"/>
            <a:ext cx="1830070" cy="1360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12700" algn="ctr">
              <a:lnSpc>
                <a:spcPct val="100000"/>
              </a:lnSpc>
              <a:spcBef>
                <a:spcPts val="110"/>
              </a:spcBef>
            </a:pP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Det</a:t>
            </a:r>
            <a:r>
              <a:rPr sz="175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75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vigtigt</a:t>
            </a:r>
            <a:r>
              <a:rPr sz="175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jeres</a:t>
            </a:r>
            <a:r>
              <a:rPr sz="175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-10" dirty="0">
                <a:solidFill>
                  <a:srgbClr val="FFFFFF"/>
                </a:solidFill>
                <a:latin typeface="Calibri"/>
                <a:cs typeface="Calibri"/>
              </a:rPr>
              <a:t>rusmiddelpoli- </a:t>
            </a: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tik</a:t>
            </a:r>
            <a:r>
              <a:rPr sz="175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75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handleplan</a:t>
            </a:r>
            <a:r>
              <a:rPr sz="1750" i="1" spc="-25" dirty="0">
                <a:solidFill>
                  <a:srgbClr val="FFFFFF"/>
                </a:solidFill>
                <a:latin typeface="Calibri"/>
                <a:cs typeface="Calibri"/>
              </a:rPr>
              <a:t> er </a:t>
            </a: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konkret,</a:t>
            </a:r>
            <a:r>
              <a:rPr sz="175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-10" dirty="0">
                <a:solidFill>
                  <a:srgbClr val="FFFFFF"/>
                </a:solidFill>
                <a:latin typeface="Calibri"/>
                <a:cs typeface="Calibri"/>
              </a:rPr>
              <a:t>tydelig</a:t>
            </a:r>
            <a:endParaRPr sz="175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75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-10" dirty="0">
                <a:solidFill>
                  <a:srgbClr val="FFFFFF"/>
                </a:solidFill>
                <a:latin typeface="Calibri"/>
                <a:cs typeface="Calibri"/>
              </a:rPr>
              <a:t>kort.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59978" y="180003"/>
            <a:ext cx="1252220" cy="659765"/>
            <a:chOff x="9259978" y="180003"/>
            <a:chExt cx="1252220" cy="65976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5728" y="515415"/>
              <a:ext cx="5620538" cy="65699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71104" y="2071928"/>
              <a:ext cx="7350125" cy="3436620"/>
            </a:xfrm>
            <a:custGeom>
              <a:avLst/>
              <a:gdLst/>
              <a:ahLst/>
              <a:cxnLst/>
              <a:rect l="l" t="t" r="r" b="b"/>
              <a:pathLst>
                <a:path w="7350125" h="3436620">
                  <a:moveTo>
                    <a:pt x="7349794" y="0"/>
                  </a:moveTo>
                  <a:lnTo>
                    <a:pt x="0" y="0"/>
                  </a:lnTo>
                  <a:lnTo>
                    <a:pt x="0" y="3436073"/>
                  </a:lnTo>
                  <a:lnTo>
                    <a:pt x="7349794" y="3436073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9395" y="2190255"/>
            <a:ext cx="266954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0" dirty="0"/>
              <a:t>Drøftelse</a:t>
            </a:r>
            <a:r>
              <a:rPr sz="4600" spc="-210" dirty="0"/>
              <a:t> </a:t>
            </a:r>
            <a:r>
              <a:rPr sz="4600" spc="-50" dirty="0"/>
              <a:t>1</a:t>
            </a:r>
            <a:endParaRPr sz="4600"/>
          </a:p>
        </p:txBody>
      </p:sp>
      <p:sp>
        <p:nvSpPr>
          <p:cNvPr id="7" name="object 7"/>
          <p:cNvSpPr txBox="1"/>
          <p:nvPr/>
        </p:nvSpPr>
        <p:spPr>
          <a:xfrm>
            <a:off x="1959395" y="2888755"/>
            <a:ext cx="6374765" cy="217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udarbejdelsen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drøft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følgende: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</a:pP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Resultatet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drøftelserne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skrives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ind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dokumentet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Calibri"/>
              <a:cs typeface="Calibri"/>
            </a:endParaRPr>
          </a:p>
          <a:p>
            <a:pPr marL="240665" marR="5080" indent="-228600">
              <a:lnSpc>
                <a:spcPts val="2200"/>
              </a:lnSpc>
              <a:buAutoNum type="arabicPeriod"/>
              <a:tabLst>
                <a:tab pos="241300" algn="l"/>
              </a:tabLst>
            </a:pP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Formålet</a:t>
            </a:r>
            <a:r>
              <a:rPr sz="1900" b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med</a:t>
            </a:r>
            <a:r>
              <a:rPr sz="1900" b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394C55"/>
                </a:solidFill>
                <a:latin typeface="Calibri"/>
                <a:cs typeface="Calibri"/>
              </a:rPr>
              <a:t>rusmiddelpolitikken</a:t>
            </a:r>
            <a:r>
              <a:rPr sz="1900" b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(Hvorfor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er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det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vigtigt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med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rusmiddelpolitik,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hvad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skal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bruge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den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til?)</a:t>
            </a:r>
            <a:endParaRPr sz="1900" dirty="0">
              <a:latin typeface="Calibri"/>
              <a:cs typeface="Calibri"/>
            </a:endParaRPr>
          </a:p>
          <a:p>
            <a:pPr marL="240665" marR="1866264" indent="-228600">
              <a:lnSpc>
                <a:spcPts val="2200"/>
              </a:lnSpc>
              <a:spcBef>
                <a:spcPts val="1100"/>
              </a:spcBef>
              <a:buAutoNum type="arabicPeriod"/>
              <a:tabLst>
                <a:tab pos="241300" algn="l"/>
              </a:tabLst>
            </a:pPr>
            <a:r>
              <a:rPr sz="1900" b="1" spc="-10" dirty="0">
                <a:solidFill>
                  <a:srgbClr val="394C55"/>
                </a:solidFill>
                <a:latin typeface="Calibri"/>
                <a:cs typeface="Calibri"/>
              </a:rPr>
              <a:t>Definition</a:t>
            </a:r>
            <a:r>
              <a:rPr sz="1900" b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b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rusmidler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(Hvad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er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rusmidler?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Hvad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snakker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om,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når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siger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rusmidler?)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59978" y="180003"/>
            <a:ext cx="1252220" cy="659765"/>
            <a:chOff x="9259978" y="180003"/>
            <a:chExt cx="1252220" cy="6597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53423" y="1284528"/>
              <a:ext cx="5949950" cy="5992495"/>
            </a:xfrm>
            <a:custGeom>
              <a:avLst/>
              <a:gdLst/>
              <a:ahLst/>
              <a:cxnLst/>
              <a:rect l="l" t="t" r="r" b="b"/>
              <a:pathLst>
                <a:path w="5949950" h="5992495">
                  <a:moveTo>
                    <a:pt x="1537271" y="5280482"/>
                  </a:moveTo>
                  <a:lnTo>
                    <a:pt x="0" y="3202876"/>
                  </a:lnTo>
                  <a:lnTo>
                    <a:pt x="0" y="5992253"/>
                  </a:lnTo>
                  <a:lnTo>
                    <a:pt x="1537271" y="5992253"/>
                  </a:lnTo>
                  <a:lnTo>
                    <a:pt x="1537271" y="5280482"/>
                  </a:lnTo>
                  <a:close/>
                </a:path>
                <a:path w="5949950" h="5992495">
                  <a:moveTo>
                    <a:pt x="4957991" y="1645983"/>
                  </a:moveTo>
                  <a:lnTo>
                    <a:pt x="4957292" y="1589722"/>
                  </a:lnTo>
                  <a:lnTo>
                    <a:pt x="4955235" y="1534591"/>
                  </a:lnTo>
                  <a:lnTo>
                    <a:pt x="4951781" y="1480591"/>
                  </a:lnTo>
                  <a:lnTo>
                    <a:pt x="4946955" y="1427708"/>
                  </a:lnTo>
                  <a:lnTo>
                    <a:pt x="4940744" y="1375968"/>
                  </a:lnTo>
                  <a:lnTo>
                    <a:pt x="4933162" y="1325359"/>
                  </a:lnTo>
                  <a:lnTo>
                    <a:pt x="4924209" y="1275867"/>
                  </a:lnTo>
                  <a:lnTo>
                    <a:pt x="4913858" y="1227505"/>
                  </a:lnTo>
                  <a:lnTo>
                    <a:pt x="4902149" y="1180274"/>
                  </a:lnTo>
                  <a:lnTo>
                    <a:pt x="4889043" y="1134173"/>
                  </a:lnTo>
                  <a:lnTo>
                    <a:pt x="4874565" y="1089202"/>
                  </a:lnTo>
                  <a:lnTo>
                    <a:pt x="4858715" y="1045362"/>
                  </a:lnTo>
                  <a:lnTo>
                    <a:pt x="4841481" y="1002639"/>
                  </a:lnTo>
                  <a:lnTo>
                    <a:pt x="4822876" y="961059"/>
                  </a:lnTo>
                  <a:lnTo>
                    <a:pt x="4802886" y="920597"/>
                  </a:lnTo>
                  <a:lnTo>
                    <a:pt x="4781524" y="881265"/>
                  </a:lnTo>
                  <a:lnTo>
                    <a:pt x="4758791" y="843064"/>
                  </a:lnTo>
                  <a:lnTo>
                    <a:pt x="4731613" y="800925"/>
                  </a:lnTo>
                  <a:lnTo>
                    <a:pt x="4703203" y="759853"/>
                  </a:lnTo>
                  <a:lnTo>
                    <a:pt x="4673562" y="719836"/>
                  </a:lnTo>
                  <a:lnTo>
                    <a:pt x="4642688" y="680872"/>
                  </a:lnTo>
                  <a:lnTo>
                    <a:pt x="4610570" y="642975"/>
                  </a:lnTo>
                  <a:lnTo>
                    <a:pt x="4577219" y="606120"/>
                  </a:lnTo>
                  <a:lnTo>
                    <a:pt x="4542637" y="570331"/>
                  </a:lnTo>
                  <a:lnTo>
                    <a:pt x="4506811" y="535584"/>
                  </a:lnTo>
                  <a:lnTo>
                    <a:pt x="4469765" y="501904"/>
                  </a:lnTo>
                  <a:lnTo>
                    <a:pt x="4431474" y="469265"/>
                  </a:lnTo>
                  <a:lnTo>
                    <a:pt x="4391939" y="437692"/>
                  </a:lnTo>
                  <a:lnTo>
                    <a:pt x="4351185" y="407174"/>
                  </a:lnTo>
                  <a:lnTo>
                    <a:pt x="4309186" y="377710"/>
                  </a:lnTo>
                  <a:lnTo>
                    <a:pt x="4265955" y="349288"/>
                  </a:lnTo>
                  <a:lnTo>
                    <a:pt x="4221492" y="321932"/>
                  </a:lnTo>
                  <a:lnTo>
                    <a:pt x="4176738" y="295732"/>
                  </a:lnTo>
                  <a:lnTo>
                    <a:pt x="4131551" y="270789"/>
                  </a:lnTo>
                  <a:lnTo>
                    <a:pt x="4085945" y="247091"/>
                  </a:lnTo>
                  <a:lnTo>
                    <a:pt x="4039908" y="224650"/>
                  </a:lnTo>
                  <a:lnTo>
                    <a:pt x="3993438" y="203466"/>
                  </a:lnTo>
                  <a:lnTo>
                    <a:pt x="3946537" y="183527"/>
                  </a:lnTo>
                  <a:lnTo>
                    <a:pt x="3899217" y="164833"/>
                  </a:lnTo>
                  <a:lnTo>
                    <a:pt x="3851465" y="147396"/>
                  </a:lnTo>
                  <a:lnTo>
                    <a:pt x="3803281" y="131203"/>
                  </a:lnTo>
                  <a:lnTo>
                    <a:pt x="3754678" y="116268"/>
                  </a:lnTo>
                  <a:lnTo>
                    <a:pt x="3705631" y="102577"/>
                  </a:lnTo>
                  <a:lnTo>
                    <a:pt x="3656165" y="90144"/>
                  </a:lnTo>
                  <a:lnTo>
                    <a:pt x="3606279" y="78955"/>
                  </a:lnTo>
                  <a:lnTo>
                    <a:pt x="3555949" y="69024"/>
                  </a:lnTo>
                  <a:lnTo>
                    <a:pt x="3505200" y="60337"/>
                  </a:lnTo>
                  <a:lnTo>
                    <a:pt x="3461448" y="53721"/>
                  </a:lnTo>
                  <a:lnTo>
                    <a:pt x="3416681" y="47523"/>
                  </a:lnTo>
                  <a:lnTo>
                    <a:pt x="3370884" y="41757"/>
                  </a:lnTo>
                  <a:lnTo>
                    <a:pt x="3324110" y="36372"/>
                  </a:lnTo>
                  <a:lnTo>
                    <a:pt x="3276371" y="31394"/>
                  </a:lnTo>
                  <a:lnTo>
                    <a:pt x="3227679" y="26809"/>
                  </a:lnTo>
                  <a:lnTo>
                    <a:pt x="3178060" y="22593"/>
                  </a:lnTo>
                  <a:lnTo>
                    <a:pt x="3127540" y="18745"/>
                  </a:lnTo>
                  <a:lnTo>
                    <a:pt x="3076130" y="15252"/>
                  </a:lnTo>
                  <a:lnTo>
                    <a:pt x="3023870" y="12115"/>
                  </a:lnTo>
                  <a:lnTo>
                    <a:pt x="4815167" y="2432913"/>
                  </a:lnTo>
                  <a:lnTo>
                    <a:pt x="4832337" y="2390292"/>
                  </a:lnTo>
                  <a:lnTo>
                    <a:pt x="4848415" y="2346807"/>
                  </a:lnTo>
                  <a:lnTo>
                    <a:pt x="4863414" y="2302472"/>
                  </a:lnTo>
                  <a:lnTo>
                    <a:pt x="4877320" y="2257260"/>
                  </a:lnTo>
                  <a:lnTo>
                    <a:pt x="4890135" y="2211171"/>
                  </a:lnTo>
                  <a:lnTo>
                    <a:pt x="4901857" y="2164219"/>
                  </a:lnTo>
                  <a:lnTo>
                    <a:pt x="4912474" y="2116378"/>
                  </a:lnTo>
                  <a:lnTo>
                    <a:pt x="4921999" y="2067661"/>
                  </a:lnTo>
                  <a:lnTo>
                    <a:pt x="4930406" y="2018068"/>
                  </a:lnTo>
                  <a:lnTo>
                    <a:pt x="4937696" y="1967598"/>
                  </a:lnTo>
                  <a:lnTo>
                    <a:pt x="4943881" y="1916226"/>
                  </a:lnTo>
                  <a:lnTo>
                    <a:pt x="4948948" y="1863966"/>
                  </a:lnTo>
                  <a:lnTo>
                    <a:pt x="4952898" y="1810816"/>
                  </a:lnTo>
                  <a:lnTo>
                    <a:pt x="4955730" y="1756765"/>
                  </a:lnTo>
                  <a:lnTo>
                    <a:pt x="4957419" y="1701825"/>
                  </a:lnTo>
                  <a:lnTo>
                    <a:pt x="4957991" y="1645983"/>
                  </a:lnTo>
                  <a:close/>
                </a:path>
                <a:path w="5949950" h="5992495">
                  <a:moveTo>
                    <a:pt x="5949645" y="5992253"/>
                  </a:moveTo>
                  <a:lnTo>
                    <a:pt x="4237990" y="3794976"/>
                  </a:lnTo>
                  <a:lnTo>
                    <a:pt x="3949585" y="3424745"/>
                  </a:lnTo>
                  <a:lnTo>
                    <a:pt x="3999420" y="3399980"/>
                  </a:lnTo>
                  <a:lnTo>
                    <a:pt x="4048175" y="3374644"/>
                  </a:lnTo>
                  <a:lnTo>
                    <a:pt x="4095877" y="3348748"/>
                  </a:lnTo>
                  <a:lnTo>
                    <a:pt x="4142524" y="3322282"/>
                  </a:lnTo>
                  <a:lnTo>
                    <a:pt x="4188104" y="3295243"/>
                  </a:lnTo>
                  <a:lnTo>
                    <a:pt x="4232656" y="3267659"/>
                  </a:lnTo>
                  <a:lnTo>
                    <a:pt x="4276166" y="3239516"/>
                  </a:lnTo>
                  <a:lnTo>
                    <a:pt x="4318622" y="3210814"/>
                  </a:lnTo>
                  <a:lnTo>
                    <a:pt x="4360062" y="3181553"/>
                  </a:lnTo>
                  <a:lnTo>
                    <a:pt x="4400461" y="3151759"/>
                  </a:lnTo>
                  <a:lnTo>
                    <a:pt x="4439831" y="3121406"/>
                  </a:lnTo>
                  <a:lnTo>
                    <a:pt x="4478185" y="3090494"/>
                  </a:lnTo>
                  <a:lnTo>
                    <a:pt x="4515523" y="3059061"/>
                  </a:lnTo>
                  <a:lnTo>
                    <a:pt x="4551858" y="3027070"/>
                  </a:lnTo>
                  <a:lnTo>
                    <a:pt x="4587176" y="2994545"/>
                  </a:lnTo>
                  <a:lnTo>
                    <a:pt x="4621479" y="2961487"/>
                  </a:lnTo>
                  <a:lnTo>
                    <a:pt x="4654804" y="2927896"/>
                  </a:lnTo>
                  <a:lnTo>
                    <a:pt x="4687125" y="2893771"/>
                  </a:lnTo>
                  <a:lnTo>
                    <a:pt x="4718443" y="2859113"/>
                  </a:lnTo>
                  <a:lnTo>
                    <a:pt x="4748796" y="2823921"/>
                  </a:lnTo>
                  <a:lnTo>
                    <a:pt x="4778146" y="2788221"/>
                  </a:lnTo>
                  <a:lnTo>
                    <a:pt x="4725035" y="2716441"/>
                  </a:lnTo>
                  <a:lnTo>
                    <a:pt x="3539058" y="1113764"/>
                  </a:lnTo>
                  <a:lnTo>
                    <a:pt x="3539058" y="1835048"/>
                  </a:lnTo>
                  <a:lnTo>
                    <a:pt x="3537902" y="1896833"/>
                  </a:lnTo>
                  <a:lnTo>
                    <a:pt x="3534410" y="1955419"/>
                  </a:lnTo>
                  <a:lnTo>
                    <a:pt x="3528593" y="2010791"/>
                  </a:lnTo>
                  <a:lnTo>
                    <a:pt x="3520465" y="2062962"/>
                  </a:lnTo>
                  <a:lnTo>
                    <a:pt x="3509988" y="2111921"/>
                  </a:lnTo>
                  <a:lnTo>
                    <a:pt x="3497199" y="2157679"/>
                  </a:lnTo>
                  <a:lnTo>
                    <a:pt x="3482086" y="2200224"/>
                  </a:lnTo>
                  <a:lnTo>
                    <a:pt x="3464636" y="2239568"/>
                  </a:lnTo>
                  <a:lnTo>
                    <a:pt x="3441585" y="2282126"/>
                  </a:lnTo>
                  <a:lnTo>
                    <a:pt x="3414992" y="2323642"/>
                  </a:lnTo>
                  <a:lnTo>
                    <a:pt x="3384880" y="2364092"/>
                  </a:lnTo>
                  <a:lnTo>
                    <a:pt x="3351250" y="2403475"/>
                  </a:lnTo>
                  <a:lnTo>
                    <a:pt x="3314090" y="2441778"/>
                  </a:lnTo>
                  <a:lnTo>
                    <a:pt x="3273387" y="2479014"/>
                  </a:lnTo>
                  <a:lnTo>
                    <a:pt x="3229165" y="2515171"/>
                  </a:lnTo>
                  <a:lnTo>
                    <a:pt x="3190621" y="2542667"/>
                  </a:lnTo>
                  <a:lnTo>
                    <a:pt x="3150082" y="2567876"/>
                  </a:lnTo>
                  <a:lnTo>
                    <a:pt x="3107550" y="2590787"/>
                  </a:lnTo>
                  <a:lnTo>
                    <a:pt x="3063036" y="2611399"/>
                  </a:lnTo>
                  <a:lnTo>
                    <a:pt x="3016529" y="2629725"/>
                  </a:lnTo>
                  <a:lnTo>
                    <a:pt x="2968040" y="2645765"/>
                  </a:lnTo>
                  <a:lnTo>
                    <a:pt x="2917558" y="2659507"/>
                  </a:lnTo>
                  <a:lnTo>
                    <a:pt x="2865094" y="2670975"/>
                  </a:lnTo>
                  <a:lnTo>
                    <a:pt x="2810637" y="2680170"/>
                  </a:lnTo>
                  <a:lnTo>
                    <a:pt x="2768219" y="2685948"/>
                  </a:lnTo>
                  <a:lnTo>
                    <a:pt x="2724124" y="2691244"/>
                  </a:lnTo>
                  <a:lnTo>
                    <a:pt x="2678353" y="2696019"/>
                  </a:lnTo>
                  <a:lnTo>
                    <a:pt x="2630894" y="2700299"/>
                  </a:lnTo>
                  <a:lnTo>
                    <a:pt x="2581770" y="2704084"/>
                  </a:lnTo>
                  <a:lnTo>
                    <a:pt x="2530957" y="2707360"/>
                  </a:lnTo>
                  <a:lnTo>
                    <a:pt x="2478481" y="2710129"/>
                  </a:lnTo>
                  <a:lnTo>
                    <a:pt x="2424315" y="2712402"/>
                  </a:lnTo>
                  <a:lnTo>
                    <a:pt x="2310981" y="2715425"/>
                  </a:lnTo>
                  <a:lnTo>
                    <a:pt x="2190940" y="2716441"/>
                  </a:lnTo>
                  <a:lnTo>
                    <a:pt x="1716036" y="2716441"/>
                  </a:lnTo>
                  <a:lnTo>
                    <a:pt x="1716036" y="1102677"/>
                  </a:lnTo>
                  <a:lnTo>
                    <a:pt x="2275421" y="1102677"/>
                  </a:lnTo>
                  <a:lnTo>
                    <a:pt x="2435860" y="1103947"/>
                  </a:lnTo>
                  <a:lnTo>
                    <a:pt x="2583980" y="1107744"/>
                  </a:lnTo>
                  <a:lnTo>
                    <a:pt x="2675890" y="1111694"/>
                  </a:lnTo>
                  <a:lnTo>
                    <a:pt x="2762339" y="1116774"/>
                  </a:lnTo>
                  <a:lnTo>
                    <a:pt x="2821076" y="1121816"/>
                  </a:lnTo>
                  <a:lnTo>
                    <a:pt x="2877667" y="1128928"/>
                  </a:lnTo>
                  <a:lnTo>
                    <a:pt x="2932125" y="1138072"/>
                  </a:lnTo>
                  <a:lnTo>
                    <a:pt x="2984449" y="1149286"/>
                  </a:lnTo>
                  <a:lnTo>
                    <a:pt x="3034639" y="1162545"/>
                  </a:lnTo>
                  <a:lnTo>
                    <a:pt x="3082696" y="1177861"/>
                  </a:lnTo>
                  <a:lnTo>
                    <a:pt x="3128607" y="1195235"/>
                  </a:lnTo>
                  <a:lnTo>
                    <a:pt x="3182861" y="1219454"/>
                  </a:lnTo>
                  <a:lnTo>
                    <a:pt x="3232962" y="1245806"/>
                  </a:lnTo>
                  <a:lnTo>
                    <a:pt x="3278911" y="1274305"/>
                  </a:lnTo>
                  <a:lnTo>
                    <a:pt x="3320719" y="1304925"/>
                  </a:lnTo>
                  <a:lnTo>
                    <a:pt x="3358388" y="1337691"/>
                  </a:lnTo>
                  <a:lnTo>
                    <a:pt x="3391903" y="1372577"/>
                  </a:lnTo>
                  <a:lnTo>
                    <a:pt x="3421278" y="1409598"/>
                  </a:lnTo>
                  <a:lnTo>
                    <a:pt x="3446500" y="1448752"/>
                  </a:lnTo>
                  <a:lnTo>
                    <a:pt x="3468205" y="1490002"/>
                  </a:lnTo>
                  <a:lnTo>
                    <a:pt x="3487013" y="1533258"/>
                  </a:lnTo>
                  <a:lnTo>
                    <a:pt x="3502926" y="1578546"/>
                  </a:lnTo>
                  <a:lnTo>
                    <a:pt x="3515931" y="1625828"/>
                  </a:lnTo>
                  <a:lnTo>
                    <a:pt x="3526053" y="1675130"/>
                  </a:lnTo>
                  <a:lnTo>
                    <a:pt x="3533279" y="1726425"/>
                  </a:lnTo>
                  <a:lnTo>
                    <a:pt x="3537623" y="1779739"/>
                  </a:lnTo>
                  <a:lnTo>
                    <a:pt x="3539058" y="1835048"/>
                  </a:lnTo>
                  <a:lnTo>
                    <a:pt x="3539058" y="1113764"/>
                  </a:lnTo>
                  <a:lnTo>
                    <a:pt x="3530854" y="1102677"/>
                  </a:lnTo>
                  <a:lnTo>
                    <a:pt x="2714866" y="0"/>
                  </a:lnTo>
                  <a:lnTo>
                    <a:pt x="178765" y="0"/>
                  </a:lnTo>
                  <a:lnTo>
                    <a:pt x="178765" y="2555887"/>
                  </a:lnTo>
                  <a:lnTo>
                    <a:pt x="1716036" y="4633493"/>
                  </a:lnTo>
                  <a:lnTo>
                    <a:pt x="1716036" y="3794976"/>
                  </a:lnTo>
                  <a:lnTo>
                    <a:pt x="2432012" y="3794976"/>
                  </a:lnTo>
                  <a:lnTo>
                    <a:pt x="4062171" y="5992253"/>
                  </a:lnTo>
                  <a:lnTo>
                    <a:pt x="5949645" y="5992253"/>
                  </a:lnTo>
                  <a:close/>
                </a:path>
              </a:pathLst>
            </a:custGeom>
            <a:solidFill>
              <a:srgbClr val="F6D9E1">
                <a:alpha val="78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8921" y="720013"/>
              <a:ext cx="5959475" cy="6180455"/>
            </a:xfrm>
            <a:custGeom>
              <a:avLst/>
              <a:gdLst/>
              <a:ahLst/>
              <a:cxnLst/>
              <a:rect l="l" t="t" r="r" b="b"/>
              <a:pathLst>
                <a:path w="5959475" h="6180455">
                  <a:moveTo>
                    <a:pt x="1725434" y="5468658"/>
                  </a:moveTo>
                  <a:lnTo>
                    <a:pt x="188163" y="3391052"/>
                  </a:lnTo>
                  <a:lnTo>
                    <a:pt x="188163" y="3457181"/>
                  </a:lnTo>
                  <a:lnTo>
                    <a:pt x="0" y="3202876"/>
                  </a:lnTo>
                  <a:lnTo>
                    <a:pt x="0" y="5992253"/>
                  </a:lnTo>
                  <a:lnTo>
                    <a:pt x="188163" y="5992253"/>
                  </a:lnTo>
                  <a:lnTo>
                    <a:pt x="188163" y="6180429"/>
                  </a:lnTo>
                  <a:lnTo>
                    <a:pt x="1725434" y="6180429"/>
                  </a:lnTo>
                  <a:lnTo>
                    <a:pt x="1725434" y="5468658"/>
                  </a:lnTo>
                  <a:close/>
                </a:path>
                <a:path w="5959475" h="6180455">
                  <a:moveTo>
                    <a:pt x="5146154" y="1834146"/>
                  </a:moveTo>
                  <a:lnTo>
                    <a:pt x="5145456" y="1777898"/>
                  </a:lnTo>
                  <a:lnTo>
                    <a:pt x="5143385" y="1722767"/>
                  </a:lnTo>
                  <a:lnTo>
                    <a:pt x="5139944" y="1668754"/>
                  </a:lnTo>
                  <a:lnTo>
                    <a:pt x="5135118" y="1615884"/>
                  </a:lnTo>
                  <a:lnTo>
                    <a:pt x="5128907" y="1564144"/>
                  </a:lnTo>
                  <a:lnTo>
                    <a:pt x="5121326" y="1513522"/>
                  </a:lnTo>
                  <a:lnTo>
                    <a:pt x="5112359" y="1464043"/>
                  </a:lnTo>
                  <a:lnTo>
                    <a:pt x="5102022" y="1415681"/>
                  </a:lnTo>
                  <a:lnTo>
                    <a:pt x="5090299" y="1368450"/>
                  </a:lnTo>
                  <a:lnTo>
                    <a:pt x="5077206" y="1322349"/>
                  </a:lnTo>
                  <a:lnTo>
                    <a:pt x="5062728" y="1277378"/>
                  </a:lnTo>
                  <a:lnTo>
                    <a:pt x="5046878" y="1233538"/>
                  </a:lnTo>
                  <a:lnTo>
                    <a:pt x="5029644" y="1190815"/>
                  </a:lnTo>
                  <a:lnTo>
                    <a:pt x="5011039" y="1149235"/>
                  </a:lnTo>
                  <a:lnTo>
                    <a:pt x="4991049" y="1108773"/>
                  </a:lnTo>
                  <a:lnTo>
                    <a:pt x="4969688" y="1069441"/>
                  </a:lnTo>
                  <a:lnTo>
                    <a:pt x="4946955" y="1031227"/>
                  </a:lnTo>
                  <a:lnTo>
                    <a:pt x="4919777" y="989101"/>
                  </a:lnTo>
                  <a:lnTo>
                    <a:pt x="4891367" y="948029"/>
                  </a:lnTo>
                  <a:lnTo>
                    <a:pt x="4861725" y="908011"/>
                  </a:lnTo>
                  <a:lnTo>
                    <a:pt x="4830838" y="869048"/>
                  </a:lnTo>
                  <a:lnTo>
                    <a:pt x="4798733" y="831138"/>
                  </a:lnTo>
                  <a:lnTo>
                    <a:pt x="4765383" y="794296"/>
                  </a:lnTo>
                  <a:lnTo>
                    <a:pt x="4730801" y="758494"/>
                  </a:lnTo>
                  <a:lnTo>
                    <a:pt x="4694974" y="723760"/>
                  </a:lnTo>
                  <a:lnTo>
                    <a:pt x="4657928" y="690079"/>
                  </a:lnTo>
                  <a:lnTo>
                    <a:pt x="4631055" y="667194"/>
                  </a:lnTo>
                  <a:lnTo>
                    <a:pt x="4610557" y="642975"/>
                  </a:lnTo>
                  <a:lnTo>
                    <a:pt x="4577207" y="606120"/>
                  </a:lnTo>
                  <a:lnTo>
                    <a:pt x="4542625" y="570331"/>
                  </a:lnTo>
                  <a:lnTo>
                    <a:pt x="4506811" y="535584"/>
                  </a:lnTo>
                  <a:lnTo>
                    <a:pt x="4469752" y="501904"/>
                  </a:lnTo>
                  <a:lnTo>
                    <a:pt x="4431462" y="469277"/>
                  </a:lnTo>
                  <a:lnTo>
                    <a:pt x="4391939" y="437692"/>
                  </a:lnTo>
                  <a:lnTo>
                    <a:pt x="4351172" y="407174"/>
                  </a:lnTo>
                  <a:lnTo>
                    <a:pt x="4309173" y="377710"/>
                  </a:lnTo>
                  <a:lnTo>
                    <a:pt x="4265942" y="349288"/>
                  </a:lnTo>
                  <a:lnTo>
                    <a:pt x="4221480" y="321932"/>
                  </a:lnTo>
                  <a:lnTo>
                    <a:pt x="4176725" y="295732"/>
                  </a:lnTo>
                  <a:lnTo>
                    <a:pt x="4131551" y="270789"/>
                  </a:lnTo>
                  <a:lnTo>
                    <a:pt x="4085933" y="247103"/>
                  </a:lnTo>
                  <a:lnTo>
                    <a:pt x="4039895" y="224663"/>
                  </a:lnTo>
                  <a:lnTo>
                    <a:pt x="3993426" y="203466"/>
                  </a:lnTo>
                  <a:lnTo>
                    <a:pt x="3946537" y="183527"/>
                  </a:lnTo>
                  <a:lnTo>
                    <a:pt x="3899204" y="164833"/>
                  </a:lnTo>
                  <a:lnTo>
                    <a:pt x="3851452" y="147396"/>
                  </a:lnTo>
                  <a:lnTo>
                    <a:pt x="3803281" y="131203"/>
                  </a:lnTo>
                  <a:lnTo>
                    <a:pt x="3754666" y="116268"/>
                  </a:lnTo>
                  <a:lnTo>
                    <a:pt x="3705631" y="102577"/>
                  </a:lnTo>
                  <a:lnTo>
                    <a:pt x="3656165" y="90144"/>
                  </a:lnTo>
                  <a:lnTo>
                    <a:pt x="3606266" y="78955"/>
                  </a:lnTo>
                  <a:lnTo>
                    <a:pt x="3555936" y="69024"/>
                  </a:lnTo>
                  <a:lnTo>
                    <a:pt x="3505187" y="60337"/>
                  </a:lnTo>
                  <a:lnTo>
                    <a:pt x="3461448" y="53721"/>
                  </a:lnTo>
                  <a:lnTo>
                    <a:pt x="3416668" y="47536"/>
                  </a:lnTo>
                  <a:lnTo>
                    <a:pt x="3370884" y="41757"/>
                  </a:lnTo>
                  <a:lnTo>
                    <a:pt x="3324110" y="36385"/>
                  </a:lnTo>
                  <a:lnTo>
                    <a:pt x="3276358" y="31407"/>
                  </a:lnTo>
                  <a:lnTo>
                    <a:pt x="3227667" y="26809"/>
                  </a:lnTo>
                  <a:lnTo>
                    <a:pt x="3178048" y="22593"/>
                  </a:lnTo>
                  <a:lnTo>
                    <a:pt x="3127527" y="18745"/>
                  </a:lnTo>
                  <a:lnTo>
                    <a:pt x="3076130" y="15252"/>
                  </a:lnTo>
                  <a:lnTo>
                    <a:pt x="3023857" y="12115"/>
                  </a:lnTo>
                  <a:lnTo>
                    <a:pt x="4815154" y="2432913"/>
                  </a:lnTo>
                  <a:lnTo>
                    <a:pt x="4832324" y="2390292"/>
                  </a:lnTo>
                  <a:lnTo>
                    <a:pt x="4832401" y="2390089"/>
                  </a:lnTo>
                  <a:lnTo>
                    <a:pt x="5003330" y="2621076"/>
                  </a:lnTo>
                  <a:lnTo>
                    <a:pt x="5020488" y="2578468"/>
                  </a:lnTo>
                  <a:lnTo>
                    <a:pt x="5036578" y="2534983"/>
                  </a:lnTo>
                  <a:lnTo>
                    <a:pt x="5051577" y="2490647"/>
                  </a:lnTo>
                  <a:lnTo>
                    <a:pt x="5065484" y="2445423"/>
                  </a:lnTo>
                  <a:lnTo>
                    <a:pt x="5078298" y="2399347"/>
                  </a:lnTo>
                  <a:lnTo>
                    <a:pt x="5090020" y="2352383"/>
                  </a:lnTo>
                  <a:lnTo>
                    <a:pt x="5100637" y="2304554"/>
                  </a:lnTo>
                  <a:lnTo>
                    <a:pt x="5110150" y="2255837"/>
                  </a:lnTo>
                  <a:lnTo>
                    <a:pt x="5118557" y="2206244"/>
                  </a:lnTo>
                  <a:lnTo>
                    <a:pt x="5125859" y="2155761"/>
                  </a:lnTo>
                  <a:lnTo>
                    <a:pt x="5132044" y="2104402"/>
                  </a:lnTo>
                  <a:lnTo>
                    <a:pt x="5137112" y="2052142"/>
                  </a:lnTo>
                  <a:lnTo>
                    <a:pt x="5141061" y="1998992"/>
                  </a:lnTo>
                  <a:lnTo>
                    <a:pt x="5143881" y="1944941"/>
                  </a:lnTo>
                  <a:lnTo>
                    <a:pt x="5145583" y="1890001"/>
                  </a:lnTo>
                  <a:lnTo>
                    <a:pt x="5146154" y="1834146"/>
                  </a:lnTo>
                  <a:close/>
                </a:path>
                <a:path w="5959475" h="6180455">
                  <a:moveTo>
                    <a:pt x="5959056" y="6180417"/>
                  </a:moveTo>
                  <a:lnTo>
                    <a:pt x="4247400" y="3983139"/>
                  </a:lnTo>
                  <a:lnTo>
                    <a:pt x="3958996" y="3612908"/>
                  </a:lnTo>
                  <a:lnTo>
                    <a:pt x="4008818" y="3588156"/>
                  </a:lnTo>
                  <a:lnTo>
                    <a:pt x="4057573" y="3562820"/>
                  </a:lnTo>
                  <a:lnTo>
                    <a:pt x="4105275" y="3536912"/>
                  </a:lnTo>
                  <a:lnTo>
                    <a:pt x="4151922" y="3510445"/>
                  </a:lnTo>
                  <a:lnTo>
                    <a:pt x="4197515" y="3483419"/>
                  </a:lnTo>
                  <a:lnTo>
                    <a:pt x="4242054" y="3455835"/>
                  </a:lnTo>
                  <a:lnTo>
                    <a:pt x="4285564" y="3427692"/>
                  </a:lnTo>
                  <a:lnTo>
                    <a:pt x="4328020" y="3398990"/>
                  </a:lnTo>
                  <a:lnTo>
                    <a:pt x="4369460" y="3369729"/>
                  </a:lnTo>
                  <a:lnTo>
                    <a:pt x="4409859" y="3339922"/>
                  </a:lnTo>
                  <a:lnTo>
                    <a:pt x="4449229" y="3309569"/>
                  </a:lnTo>
                  <a:lnTo>
                    <a:pt x="4487583" y="3278670"/>
                  </a:lnTo>
                  <a:lnTo>
                    <a:pt x="4524921" y="3247225"/>
                  </a:lnTo>
                  <a:lnTo>
                    <a:pt x="4561256" y="3215246"/>
                  </a:lnTo>
                  <a:lnTo>
                    <a:pt x="4596574" y="3182721"/>
                  </a:lnTo>
                  <a:lnTo>
                    <a:pt x="4630890" y="3149663"/>
                  </a:lnTo>
                  <a:lnTo>
                    <a:pt x="4664202" y="3116072"/>
                  </a:lnTo>
                  <a:lnTo>
                    <a:pt x="4696523" y="3081934"/>
                  </a:lnTo>
                  <a:lnTo>
                    <a:pt x="4727841" y="3047288"/>
                  </a:lnTo>
                  <a:lnTo>
                    <a:pt x="4758194" y="3012097"/>
                  </a:lnTo>
                  <a:lnTo>
                    <a:pt x="4787557" y="2976384"/>
                  </a:lnTo>
                  <a:lnTo>
                    <a:pt x="4734433" y="2904604"/>
                  </a:lnTo>
                  <a:lnTo>
                    <a:pt x="3540252" y="1290840"/>
                  </a:lnTo>
                  <a:lnTo>
                    <a:pt x="3360293" y="1047661"/>
                  </a:lnTo>
                  <a:lnTo>
                    <a:pt x="3360293" y="1835048"/>
                  </a:lnTo>
                  <a:lnTo>
                    <a:pt x="3359124" y="1896833"/>
                  </a:lnTo>
                  <a:lnTo>
                    <a:pt x="3355644" y="1955419"/>
                  </a:lnTo>
                  <a:lnTo>
                    <a:pt x="3349828" y="2010791"/>
                  </a:lnTo>
                  <a:lnTo>
                    <a:pt x="3341687" y="2062962"/>
                  </a:lnTo>
                  <a:lnTo>
                    <a:pt x="3331222" y="2111921"/>
                  </a:lnTo>
                  <a:lnTo>
                    <a:pt x="3318433" y="2157679"/>
                  </a:lnTo>
                  <a:lnTo>
                    <a:pt x="3303308" y="2200224"/>
                  </a:lnTo>
                  <a:lnTo>
                    <a:pt x="3285871" y="2239568"/>
                  </a:lnTo>
                  <a:lnTo>
                    <a:pt x="3262807" y="2282139"/>
                  </a:lnTo>
                  <a:lnTo>
                    <a:pt x="3236226" y="2323642"/>
                  </a:lnTo>
                  <a:lnTo>
                    <a:pt x="3206115" y="2364092"/>
                  </a:lnTo>
                  <a:lnTo>
                    <a:pt x="3172472" y="2403475"/>
                  </a:lnTo>
                  <a:lnTo>
                    <a:pt x="3135312" y="2441791"/>
                  </a:lnTo>
                  <a:lnTo>
                    <a:pt x="3094621" y="2479027"/>
                  </a:lnTo>
                  <a:lnTo>
                    <a:pt x="3050400" y="2515171"/>
                  </a:lnTo>
                  <a:lnTo>
                    <a:pt x="3011843" y="2542679"/>
                  </a:lnTo>
                  <a:lnTo>
                    <a:pt x="2971304" y="2567876"/>
                  </a:lnTo>
                  <a:lnTo>
                    <a:pt x="2928772" y="2590787"/>
                  </a:lnTo>
                  <a:lnTo>
                    <a:pt x="2884259" y="2611412"/>
                  </a:lnTo>
                  <a:lnTo>
                    <a:pt x="2837751" y="2629725"/>
                  </a:lnTo>
                  <a:lnTo>
                    <a:pt x="2789263" y="2645765"/>
                  </a:lnTo>
                  <a:lnTo>
                    <a:pt x="2738780" y="2659519"/>
                  </a:lnTo>
                  <a:lnTo>
                    <a:pt x="2686316" y="2670987"/>
                  </a:lnTo>
                  <a:lnTo>
                    <a:pt x="2631871" y="2680170"/>
                  </a:lnTo>
                  <a:lnTo>
                    <a:pt x="2589453" y="2685961"/>
                  </a:lnTo>
                  <a:lnTo>
                    <a:pt x="2545359" y="2691244"/>
                  </a:lnTo>
                  <a:lnTo>
                    <a:pt x="2499576" y="2696032"/>
                  </a:lnTo>
                  <a:lnTo>
                    <a:pt x="2452128" y="2700312"/>
                  </a:lnTo>
                  <a:lnTo>
                    <a:pt x="2402992" y="2704084"/>
                  </a:lnTo>
                  <a:lnTo>
                    <a:pt x="2352192" y="2707360"/>
                  </a:lnTo>
                  <a:lnTo>
                    <a:pt x="2299703" y="2710142"/>
                  </a:lnTo>
                  <a:lnTo>
                    <a:pt x="2245550" y="2712402"/>
                  </a:lnTo>
                  <a:lnTo>
                    <a:pt x="2132203" y="2715437"/>
                  </a:lnTo>
                  <a:lnTo>
                    <a:pt x="2012175" y="2716441"/>
                  </a:lnTo>
                  <a:lnTo>
                    <a:pt x="1725447" y="2716441"/>
                  </a:lnTo>
                  <a:lnTo>
                    <a:pt x="1725447" y="1290840"/>
                  </a:lnTo>
                  <a:lnTo>
                    <a:pt x="2284831" y="1290840"/>
                  </a:lnTo>
                  <a:lnTo>
                    <a:pt x="2445258" y="1292110"/>
                  </a:lnTo>
                  <a:lnTo>
                    <a:pt x="2593378" y="1295920"/>
                  </a:lnTo>
                  <a:lnTo>
                    <a:pt x="2685288" y="1299870"/>
                  </a:lnTo>
                  <a:lnTo>
                    <a:pt x="2771749" y="1304937"/>
                  </a:lnTo>
                  <a:lnTo>
                    <a:pt x="2830474" y="1309992"/>
                  </a:lnTo>
                  <a:lnTo>
                    <a:pt x="2887065" y="1317091"/>
                  </a:lnTo>
                  <a:lnTo>
                    <a:pt x="2941523" y="1326248"/>
                  </a:lnTo>
                  <a:lnTo>
                    <a:pt x="2993847" y="1337449"/>
                  </a:lnTo>
                  <a:lnTo>
                    <a:pt x="3044037" y="1350721"/>
                  </a:lnTo>
                  <a:lnTo>
                    <a:pt x="3092094" y="1366037"/>
                  </a:lnTo>
                  <a:lnTo>
                    <a:pt x="3138017" y="1383398"/>
                  </a:lnTo>
                  <a:lnTo>
                    <a:pt x="3192259" y="1407629"/>
                  </a:lnTo>
                  <a:lnTo>
                    <a:pt x="3242360" y="1433982"/>
                  </a:lnTo>
                  <a:lnTo>
                    <a:pt x="3289439" y="1490002"/>
                  </a:lnTo>
                  <a:lnTo>
                    <a:pt x="3308235" y="1533271"/>
                  </a:lnTo>
                  <a:lnTo>
                    <a:pt x="3324148" y="1578546"/>
                  </a:lnTo>
                  <a:lnTo>
                    <a:pt x="3337166" y="1625828"/>
                  </a:lnTo>
                  <a:lnTo>
                    <a:pt x="3347288" y="1675130"/>
                  </a:lnTo>
                  <a:lnTo>
                    <a:pt x="3354514" y="1726425"/>
                  </a:lnTo>
                  <a:lnTo>
                    <a:pt x="3358845" y="1779739"/>
                  </a:lnTo>
                  <a:lnTo>
                    <a:pt x="3360293" y="1835048"/>
                  </a:lnTo>
                  <a:lnTo>
                    <a:pt x="3360293" y="1047661"/>
                  </a:lnTo>
                  <a:lnTo>
                    <a:pt x="2724277" y="188163"/>
                  </a:lnTo>
                  <a:lnTo>
                    <a:pt x="2675331" y="188163"/>
                  </a:lnTo>
                  <a:lnTo>
                    <a:pt x="2536101" y="0"/>
                  </a:lnTo>
                  <a:lnTo>
                    <a:pt x="0" y="0"/>
                  </a:lnTo>
                  <a:lnTo>
                    <a:pt x="0" y="2555887"/>
                  </a:lnTo>
                  <a:lnTo>
                    <a:pt x="1537271" y="4633493"/>
                  </a:lnTo>
                  <a:lnTo>
                    <a:pt x="1537271" y="4567339"/>
                  </a:lnTo>
                  <a:lnTo>
                    <a:pt x="1725447" y="4821656"/>
                  </a:lnTo>
                  <a:lnTo>
                    <a:pt x="1725447" y="3983139"/>
                  </a:lnTo>
                  <a:lnTo>
                    <a:pt x="2392832" y="3983139"/>
                  </a:lnTo>
                  <a:lnTo>
                    <a:pt x="3883406" y="5992253"/>
                  </a:lnTo>
                  <a:lnTo>
                    <a:pt x="3931983" y="5992253"/>
                  </a:lnTo>
                  <a:lnTo>
                    <a:pt x="4071582" y="6180417"/>
                  </a:lnTo>
                  <a:lnTo>
                    <a:pt x="5959056" y="6180417"/>
                  </a:lnTo>
                  <a:close/>
                </a:path>
              </a:pathLst>
            </a:custGeom>
            <a:solidFill>
              <a:srgbClr val="C8D1DB">
                <a:alpha val="78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9125" y="1108463"/>
              <a:ext cx="1934210" cy="2421255"/>
            </a:xfrm>
            <a:custGeom>
              <a:avLst/>
              <a:gdLst/>
              <a:ahLst/>
              <a:cxnLst/>
              <a:rect l="l" t="t" r="r" b="b"/>
              <a:pathLst>
                <a:path w="1934209" h="2421254">
                  <a:moveTo>
                    <a:pt x="0" y="0"/>
                  </a:moveTo>
                  <a:lnTo>
                    <a:pt x="1791296" y="2420797"/>
                  </a:lnTo>
                  <a:lnTo>
                    <a:pt x="1808465" y="2378181"/>
                  </a:lnTo>
                  <a:lnTo>
                    <a:pt x="1824551" y="2334701"/>
                  </a:lnTo>
                  <a:lnTo>
                    <a:pt x="1839550" y="2290357"/>
                  </a:lnTo>
                  <a:lnTo>
                    <a:pt x="1853459" y="2245144"/>
                  </a:lnTo>
                  <a:lnTo>
                    <a:pt x="1866274" y="2199060"/>
                  </a:lnTo>
                  <a:lnTo>
                    <a:pt x="1877993" y="2152102"/>
                  </a:lnTo>
                  <a:lnTo>
                    <a:pt x="1888612" y="2104268"/>
                  </a:lnTo>
                  <a:lnTo>
                    <a:pt x="1898127" y="2055555"/>
                  </a:lnTo>
                  <a:lnTo>
                    <a:pt x="1906536" y="2005960"/>
                  </a:lnTo>
                  <a:lnTo>
                    <a:pt x="1913834" y="1955480"/>
                  </a:lnTo>
                  <a:lnTo>
                    <a:pt x="1920019" y="1904112"/>
                  </a:lnTo>
                  <a:lnTo>
                    <a:pt x="1925086" y="1851855"/>
                  </a:lnTo>
                  <a:lnTo>
                    <a:pt x="1929034" y="1798704"/>
                  </a:lnTo>
                  <a:lnTo>
                    <a:pt x="1931858" y="1744658"/>
                  </a:lnTo>
                  <a:lnTo>
                    <a:pt x="1933554" y="1689713"/>
                  </a:lnTo>
                  <a:lnTo>
                    <a:pt x="1934121" y="1633867"/>
                  </a:lnTo>
                  <a:lnTo>
                    <a:pt x="1933431" y="1577607"/>
                  </a:lnTo>
                  <a:lnTo>
                    <a:pt x="1931362" y="1522476"/>
                  </a:lnTo>
                  <a:lnTo>
                    <a:pt x="1927915" y="1468473"/>
                  </a:lnTo>
                  <a:lnTo>
                    <a:pt x="1923088" y="1415600"/>
                  </a:lnTo>
                  <a:lnTo>
                    <a:pt x="1916883" y="1363856"/>
                  </a:lnTo>
                  <a:lnTo>
                    <a:pt x="1909299" y="1313241"/>
                  </a:lnTo>
                  <a:lnTo>
                    <a:pt x="1900336" y="1263754"/>
                  </a:lnTo>
                  <a:lnTo>
                    <a:pt x="1889995" y="1215396"/>
                  </a:lnTo>
                  <a:lnTo>
                    <a:pt x="1878276" y="1168167"/>
                  </a:lnTo>
                  <a:lnTo>
                    <a:pt x="1865179" y="1122066"/>
                  </a:lnTo>
                  <a:lnTo>
                    <a:pt x="1850704" y="1077093"/>
                  </a:lnTo>
                  <a:lnTo>
                    <a:pt x="1834851" y="1033249"/>
                  </a:lnTo>
                  <a:lnTo>
                    <a:pt x="1817620" y="990533"/>
                  </a:lnTo>
                  <a:lnTo>
                    <a:pt x="1799011" y="948945"/>
                  </a:lnTo>
                  <a:lnTo>
                    <a:pt x="1779025" y="908484"/>
                  </a:lnTo>
                  <a:lnTo>
                    <a:pt x="1757662" y="869152"/>
                  </a:lnTo>
                  <a:lnTo>
                    <a:pt x="1734921" y="830948"/>
                  </a:lnTo>
                  <a:lnTo>
                    <a:pt x="1707748" y="788817"/>
                  </a:lnTo>
                  <a:lnTo>
                    <a:pt x="1679339" y="747743"/>
                  </a:lnTo>
                  <a:lnTo>
                    <a:pt x="1649696" y="707725"/>
                  </a:lnTo>
                  <a:lnTo>
                    <a:pt x="1618817" y="668764"/>
                  </a:lnTo>
                  <a:lnTo>
                    <a:pt x="1586703" y="630858"/>
                  </a:lnTo>
                  <a:lnTo>
                    <a:pt x="1553354" y="594008"/>
                  </a:lnTo>
                  <a:lnTo>
                    <a:pt x="1518770" y="558213"/>
                  </a:lnTo>
                  <a:lnTo>
                    <a:pt x="1482950" y="523474"/>
                  </a:lnTo>
                  <a:lnTo>
                    <a:pt x="1445895" y="489789"/>
                  </a:lnTo>
                  <a:lnTo>
                    <a:pt x="1407604" y="457159"/>
                  </a:lnTo>
                  <a:lnTo>
                    <a:pt x="1368079" y="425583"/>
                  </a:lnTo>
                  <a:lnTo>
                    <a:pt x="1327318" y="395061"/>
                  </a:lnTo>
                  <a:lnTo>
                    <a:pt x="1285321" y="365592"/>
                  </a:lnTo>
                  <a:lnTo>
                    <a:pt x="1242089" y="337178"/>
                  </a:lnTo>
                  <a:lnTo>
                    <a:pt x="1197622" y="309816"/>
                  </a:lnTo>
                  <a:lnTo>
                    <a:pt x="1152869" y="283621"/>
                  </a:lnTo>
                  <a:lnTo>
                    <a:pt x="1107688" y="258678"/>
                  </a:lnTo>
                  <a:lnTo>
                    <a:pt x="1062078" y="234985"/>
                  </a:lnTo>
                  <a:lnTo>
                    <a:pt x="1016039" y="212542"/>
                  </a:lnTo>
                  <a:lnTo>
                    <a:pt x="969572" y="191350"/>
                  </a:lnTo>
                  <a:lnTo>
                    <a:pt x="922677" y="171409"/>
                  </a:lnTo>
                  <a:lnTo>
                    <a:pt x="875352" y="152719"/>
                  </a:lnTo>
                  <a:lnTo>
                    <a:pt x="827600" y="135279"/>
                  </a:lnTo>
                  <a:lnTo>
                    <a:pt x="779419" y="119090"/>
                  </a:lnTo>
                  <a:lnTo>
                    <a:pt x="730809" y="104152"/>
                  </a:lnTo>
                  <a:lnTo>
                    <a:pt x="681770" y="90465"/>
                  </a:lnTo>
                  <a:lnTo>
                    <a:pt x="632303" y="78028"/>
                  </a:lnTo>
                  <a:lnTo>
                    <a:pt x="582407" y="66842"/>
                  </a:lnTo>
                  <a:lnTo>
                    <a:pt x="532083" y="56906"/>
                  </a:lnTo>
                  <a:lnTo>
                    <a:pt x="481330" y="48221"/>
                  </a:lnTo>
                  <a:lnTo>
                    <a:pt x="437586" y="41608"/>
                  </a:lnTo>
                  <a:lnTo>
                    <a:pt x="392810" y="35417"/>
                  </a:lnTo>
                  <a:lnTo>
                    <a:pt x="347024" y="29639"/>
                  </a:lnTo>
                  <a:lnTo>
                    <a:pt x="300248" y="24265"/>
                  </a:lnTo>
                  <a:lnTo>
                    <a:pt x="252504" y="19286"/>
                  </a:lnTo>
                  <a:lnTo>
                    <a:pt x="203813" y="14693"/>
                  </a:lnTo>
                  <a:lnTo>
                    <a:pt x="154195" y="10477"/>
                  </a:lnTo>
                  <a:lnTo>
                    <a:pt x="103673" y="6629"/>
                  </a:lnTo>
                  <a:lnTo>
                    <a:pt x="52268" y="3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4C4">
                <a:alpha val="39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5266" y="1096347"/>
              <a:ext cx="5770880" cy="5992495"/>
            </a:xfrm>
            <a:custGeom>
              <a:avLst/>
              <a:gdLst/>
              <a:ahLst/>
              <a:cxnLst/>
              <a:rect l="l" t="t" r="r" b="b"/>
              <a:pathLst>
                <a:path w="5770880" h="5992495">
                  <a:moveTo>
                    <a:pt x="4059225" y="3794975"/>
                  </a:moveTo>
                  <a:lnTo>
                    <a:pt x="2253246" y="3794975"/>
                  </a:lnTo>
                  <a:lnTo>
                    <a:pt x="3883406" y="5992253"/>
                  </a:lnTo>
                  <a:lnTo>
                    <a:pt x="5770880" y="5992253"/>
                  </a:lnTo>
                  <a:lnTo>
                    <a:pt x="4059225" y="3794975"/>
                  </a:lnTo>
                  <a:close/>
                </a:path>
                <a:path w="5770880" h="5992495">
                  <a:moveTo>
                    <a:pt x="2536101" y="0"/>
                  </a:moveTo>
                  <a:lnTo>
                    <a:pt x="0" y="0"/>
                  </a:lnTo>
                  <a:lnTo>
                    <a:pt x="0" y="2555887"/>
                  </a:lnTo>
                  <a:lnTo>
                    <a:pt x="1537271" y="4633493"/>
                  </a:lnTo>
                  <a:lnTo>
                    <a:pt x="1537271" y="3794975"/>
                  </a:lnTo>
                  <a:lnTo>
                    <a:pt x="4059225" y="3794975"/>
                  </a:lnTo>
                  <a:lnTo>
                    <a:pt x="3770820" y="3424745"/>
                  </a:lnTo>
                  <a:lnTo>
                    <a:pt x="3820644" y="3399981"/>
                  </a:lnTo>
                  <a:lnTo>
                    <a:pt x="3869403" y="3374648"/>
                  </a:lnTo>
                  <a:lnTo>
                    <a:pt x="3917103" y="3348747"/>
                  </a:lnTo>
                  <a:lnTo>
                    <a:pt x="3963747" y="3322281"/>
                  </a:lnTo>
                  <a:lnTo>
                    <a:pt x="4009340" y="3295253"/>
                  </a:lnTo>
                  <a:lnTo>
                    <a:pt x="4053886" y="3267665"/>
                  </a:lnTo>
                  <a:lnTo>
                    <a:pt x="4097389" y="3239519"/>
                  </a:lnTo>
                  <a:lnTo>
                    <a:pt x="4139854" y="3210817"/>
                  </a:lnTo>
                  <a:lnTo>
                    <a:pt x="4181285" y="3181563"/>
                  </a:lnTo>
                  <a:lnTo>
                    <a:pt x="4221687" y="3151757"/>
                  </a:lnTo>
                  <a:lnTo>
                    <a:pt x="4261063" y="3121403"/>
                  </a:lnTo>
                  <a:lnTo>
                    <a:pt x="4299418" y="3090504"/>
                  </a:lnTo>
                  <a:lnTo>
                    <a:pt x="4336756" y="3059060"/>
                  </a:lnTo>
                  <a:lnTo>
                    <a:pt x="4373082" y="3027075"/>
                  </a:lnTo>
                  <a:lnTo>
                    <a:pt x="4408400" y="2994551"/>
                  </a:lnTo>
                  <a:lnTo>
                    <a:pt x="4442714" y="2961491"/>
                  </a:lnTo>
                  <a:lnTo>
                    <a:pt x="4476029" y="2927896"/>
                  </a:lnTo>
                  <a:lnTo>
                    <a:pt x="4508349" y="2893769"/>
                  </a:lnTo>
                  <a:lnTo>
                    <a:pt x="4539678" y="2859113"/>
                  </a:lnTo>
                  <a:lnTo>
                    <a:pt x="4570020" y="2823929"/>
                  </a:lnTo>
                  <a:lnTo>
                    <a:pt x="4599381" y="2788221"/>
                  </a:lnTo>
                  <a:lnTo>
                    <a:pt x="4546263" y="2716441"/>
                  </a:lnTo>
                  <a:lnTo>
                    <a:pt x="1537271" y="2716441"/>
                  </a:lnTo>
                  <a:lnTo>
                    <a:pt x="1537271" y="1102677"/>
                  </a:lnTo>
                  <a:lnTo>
                    <a:pt x="3352080" y="1102677"/>
                  </a:lnTo>
                  <a:lnTo>
                    <a:pt x="2536101" y="0"/>
                  </a:lnTo>
                  <a:close/>
                </a:path>
                <a:path w="5770880" h="5992495">
                  <a:moveTo>
                    <a:pt x="3352080" y="1102677"/>
                  </a:moveTo>
                  <a:lnTo>
                    <a:pt x="2096655" y="1102677"/>
                  </a:lnTo>
                  <a:lnTo>
                    <a:pt x="2257088" y="1103946"/>
                  </a:lnTo>
                  <a:lnTo>
                    <a:pt x="2405209" y="1107752"/>
                  </a:lnTo>
                  <a:lnTo>
                    <a:pt x="2497122" y="1111699"/>
                  </a:lnTo>
                  <a:lnTo>
                    <a:pt x="2583573" y="1116774"/>
                  </a:lnTo>
                  <a:lnTo>
                    <a:pt x="2642305" y="1121826"/>
                  </a:lnTo>
                  <a:lnTo>
                    <a:pt x="2698899" y="1128928"/>
                  </a:lnTo>
                  <a:lnTo>
                    <a:pt x="2753357" y="1138080"/>
                  </a:lnTo>
                  <a:lnTo>
                    <a:pt x="2805679" y="1149286"/>
                  </a:lnTo>
                  <a:lnTo>
                    <a:pt x="2855867" y="1162546"/>
                  </a:lnTo>
                  <a:lnTo>
                    <a:pt x="2903920" y="1177862"/>
                  </a:lnTo>
                  <a:lnTo>
                    <a:pt x="2949841" y="1195235"/>
                  </a:lnTo>
                  <a:lnTo>
                    <a:pt x="3004086" y="1219455"/>
                  </a:lnTo>
                  <a:lnTo>
                    <a:pt x="3054187" y="1245812"/>
                  </a:lnTo>
                  <a:lnTo>
                    <a:pt x="3100143" y="1274306"/>
                  </a:lnTo>
                  <a:lnTo>
                    <a:pt x="3141954" y="1304934"/>
                  </a:lnTo>
                  <a:lnTo>
                    <a:pt x="3179619" y="1337694"/>
                  </a:lnTo>
                  <a:lnTo>
                    <a:pt x="3213138" y="1372585"/>
                  </a:lnTo>
                  <a:lnTo>
                    <a:pt x="3242510" y="1409605"/>
                  </a:lnTo>
                  <a:lnTo>
                    <a:pt x="3267735" y="1448752"/>
                  </a:lnTo>
                  <a:lnTo>
                    <a:pt x="3289437" y="1490003"/>
                  </a:lnTo>
                  <a:lnTo>
                    <a:pt x="3308241" y="1533267"/>
                  </a:lnTo>
                  <a:lnTo>
                    <a:pt x="3324150" y="1578544"/>
                  </a:lnTo>
                  <a:lnTo>
                    <a:pt x="3337164" y="1625831"/>
                  </a:lnTo>
                  <a:lnTo>
                    <a:pt x="3347284" y="1675127"/>
                  </a:lnTo>
                  <a:lnTo>
                    <a:pt x="3354512" y="1726430"/>
                  </a:lnTo>
                  <a:lnTo>
                    <a:pt x="3358848" y="1779737"/>
                  </a:lnTo>
                  <a:lnTo>
                    <a:pt x="3360293" y="1835048"/>
                  </a:lnTo>
                  <a:lnTo>
                    <a:pt x="3359130" y="1896838"/>
                  </a:lnTo>
                  <a:lnTo>
                    <a:pt x="3355642" y="1955420"/>
                  </a:lnTo>
                  <a:lnTo>
                    <a:pt x="3349828" y="2010796"/>
                  </a:lnTo>
                  <a:lnTo>
                    <a:pt x="3341689" y="2062964"/>
                  </a:lnTo>
                  <a:lnTo>
                    <a:pt x="3331223" y="2111925"/>
                  </a:lnTo>
                  <a:lnTo>
                    <a:pt x="3318432" y="2157679"/>
                  </a:lnTo>
                  <a:lnTo>
                    <a:pt x="3303314" y="2200227"/>
                  </a:lnTo>
                  <a:lnTo>
                    <a:pt x="3285871" y="2239568"/>
                  </a:lnTo>
                  <a:lnTo>
                    <a:pt x="3262811" y="2282134"/>
                  </a:lnTo>
                  <a:lnTo>
                    <a:pt x="3236226" y="2323644"/>
                  </a:lnTo>
                  <a:lnTo>
                    <a:pt x="3206115" y="2364093"/>
                  </a:lnTo>
                  <a:lnTo>
                    <a:pt x="3172479" y="2403476"/>
                  </a:lnTo>
                  <a:lnTo>
                    <a:pt x="3135314" y="2441787"/>
                  </a:lnTo>
                  <a:lnTo>
                    <a:pt x="3094622" y="2479020"/>
                  </a:lnTo>
                  <a:lnTo>
                    <a:pt x="3050400" y="2515171"/>
                  </a:lnTo>
                  <a:lnTo>
                    <a:pt x="3011847" y="2542676"/>
                  </a:lnTo>
                  <a:lnTo>
                    <a:pt x="2971306" y="2567882"/>
                  </a:lnTo>
                  <a:lnTo>
                    <a:pt x="2928778" y="2590791"/>
                  </a:lnTo>
                  <a:lnTo>
                    <a:pt x="2884261" y="2611406"/>
                  </a:lnTo>
                  <a:lnTo>
                    <a:pt x="2837757" y="2629730"/>
                  </a:lnTo>
                  <a:lnTo>
                    <a:pt x="2789265" y="2645766"/>
                  </a:lnTo>
                  <a:lnTo>
                    <a:pt x="2738787" y="2659516"/>
                  </a:lnTo>
                  <a:lnTo>
                    <a:pt x="2686322" y="2670983"/>
                  </a:lnTo>
                  <a:lnTo>
                    <a:pt x="2631871" y="2680169"/>
                  </a:lnTo>
                  <a:lnTo>
                    <a:pt x="2589452" y="2685957"/>
                  </a:lnTo>
                  <a:lnTo>
                    <a:pt x="2545354" y="2691243"/>
                  </a:lnTo>
                  <a:lnTo>
                    <a:pt x="2499579" y="2696027"/>
                  </a:lnTo>
                  <a:lnTo>
                    <a:pt x="2452125" y="2700309"/>
                  </a:lnTo>
                  <a:lnTo>
                    <a:pt x="2402995" y="2704088"/>
                  </a:lnTo>
                  <a:lnTo>
                    <a:pt x="2352189" y="2707363"/>
                  </a:lnTo>
                  <a:lnTo>
                    <a:pt x="2299706" y="2710136"/>
                  </a:lnTo>
                  <a:lnTo>
                    <a:pt x="2245549" y="2712405"/>
                  </a:lnTo>
                  <a:lnTo>
                    <a:pt x="2132209" y="2715431"/>
                  </a:lnTo>
                  <a:lnTo>
                    <a:pt x="2012175" y="2716441"/>
                  </a:lnTo>
                  <a:lnTo>
                    <a:pt x="4546263" y="2716441"/>
                  </a:lnTo>
                  <a:lnTo>
                    <a:pt x="3352080" y="1102677"/>
                  </a:lnTo>
                  <a:close/>
                </a:path>
              </a:pathLst>
            </a:custGeom>
            <a:solidFill>
              <a:srgbClr val="6AA1A4">
                <a:alpha val="39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5265" y="4299225"/>
              <a:ext cx="1537335" cy="2789555"/>
            </a:xfrm>
            <a:custGeom>
              <a:avLst/>
              <a:gdLst/>
              <a:ahLst/>
              <a:cxnLst/>
              <a:rect l="l" t="t" r="r" b="b"/>
              <a:pathLst>
                <a:path w="1537335" h="2789554">
                  <a:moveTo>
                    <a:pt x="0" y="0"/>
                  </a:moveTo>
                  <a:lnTo>
                    <a:pt x="0" y="2789377"/>
                  </a:lnTo>
                  <a:lnTo>
                    <a:pt x="1537271" y="2789377"/>
                  </a:lnTo>
                  <a:lnTo>
                    <a:pt x="1537271" y="2077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C98">
                <a:alpha val="39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1104" y="2071928"/>
              <a:ext cx="7350125" cy="4492625"/>
            </a:xfrm>
            <a:custGeom>
              <a:avLst/>
              <a:gdLst/>
              <a:ahLst/>
              <a:cxnLst/>
              <a:rect l="l" t="t" r="r" b="b"/>
              <a:pathLst>
                <a:path w="7350125" h="4492625">
                  <a:moveTo>
                    <a:pt x="7349794" y="0"/>
                  </a:moveTo>
                  <a:lnTo>
                    <a:pt x="0" y="0"/>
                  </a:lnTo>
                  <a:lnTo>
                    <a:pt x="0" y="4492205"/>
                  </a:lnTo>
                  <a:lnTo>
                    <a:pt x="7349794" y="4492205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9395" y="2190255"/>
            <a:ext cx="266954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0" dirty="0"/>
              <a:t>Drøftelse</a:t>
            </a:r>
            <a:r>
              <a:rPr sz="4600" spc="-210" dirty="0"/>
              <a:t> </a:t>
            </a:r>
            <a:r>
              <a:rPr sz="4600" spc="-50" dirty="0"/>
              <a:t>2</a:t>
            </a:r>
            <a:endParaRPr sz="4600"/>
          </a:p>
        </p:txBody>
      </p:sp>
      <p:sp>
        <p:nvSpPr>
          <p:cNvPr id="11" name="object 11"/>
          <p:cNvSpPr txBox="1"/>
          <p:nvPr/>
        </p:nvSpPr>
        <p:spPr>
          <a:xfrm>
            <a:off x="1959395" y="2888755"/>
            <a:ext cx="6497320" cy="330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udarbejdelsen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drøft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følgende: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</a:pP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Resultatet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drøftelserne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skrives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ind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dokumentet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 dirty="0">
              <a:latin typeface="Calibri"/>
              <a:cs typeface="Calibri"/>
            </a:endParaRPr>
          </a:p>
          <a:p>
            <a:pPr marL="248920" indent="-229235">
              <a:lnSpc>
                <a:spcPts val="2240"/>
              </a:lnSpc>
              <a:buAutoNum type="arabicPeriod" startAt="3"/>
              <a:tabLst>
                <a:tab pos="249554" algn="l"/>
              </a:tabLst>
            </a:pP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Holdninger</a:t>
            </a:r>
            <a:r>
              <a:rPr sz="1900" b="1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til</a:t>
            </a:r>
            <a:r>
              <a:rPr sz="1900" b="1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394C55"/>
                </a:solidFill>
                <a:latin typeface="Calibri"/>
                <a:cs typeface="Calibri"/>
              </a:rPr>
              <a:t>rusmidler</a:t>
            </a:r>
            <a:endParaRPr sz="1900" dirty="0">
              <a:latin typeface="Calibri"/>
              <a:cs typeface="Calibri"/>
            </a:endParaRPr>
          </a:p>
          <a:p>
            <a:pPr marL="248920" marR="2473325">
              <a:lnSpc>
                <a:spcPts val="220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(Er</a:t>
            </a:r>
            <a:r>
              <a:rPr sz="1900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vores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holdninger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underbygget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med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nyeste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viden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om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rusmidler?)</a:t>
            </a:r>
            <a:endParaRPr sz="1900" dirty="0">
              <a:latin typeface="Calibri"/>
              <a:cs typeface="Calibri"/>
            </a:endParaRPr>
          </a:p>
          <a:p>
            <a:pPr marL="248920" indent="-229235">
              <a:lnSpc>
                <a:spcPts val="2240"/>
              </a:lnSpc>
              <a:spcBef>
                <a:spcPts val="960"/>
              </a:spcBef>
              <a:buAutoNum type="arabicPeriod" startAt="4"/>
              <a:tabLst>
                <a:tab pos="249554" algn="l"/>
              </a:tabLst>
            </a:pP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Retningslinjer</a:t>
            </a:r>
            <a:r>
              <a:rPr sz="1900" b="1" spc="-6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ift.</a:t>
            </a:r>
            <a:r>
              <a:rPr sz="1900" b="1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394C55"/>
                </a:solidFill>
                <a:latin typeface="Calibri"/>
                <a:cs typeface="Calibri"/>
              </a:rPr>
              <a:t>rusmidler</a:t>
            </a:r>
            <a:endParaRPr sz="1900" dirty="0">
              <a:latin typeface="Calibri"/>
              <a:cs typeface="Calibri"/>
            </a:endParaRPr>
          </a:p>
          <a:p>
            <a:pPr marL="248920" marR="5080">
              <a:lnSpc>
                <a:spcPts val="220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(Har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klare,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definerede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videreformidlede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retningslinjer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ift.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brug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rusmidler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elever,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personale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forældre,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når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er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på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skolen,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klubben,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til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skolefester,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på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lejr</a:t>
            </a:r>
            <a:endParaRPr sz="1900" dirty="0">
              <a:latin typeface="Calibri"/>
              <a:cs typeface="Calibri"/>
            </a:endParaRPr>
          </a:p>
          <a:p>
            <a:pPr marL="248920">
              <a:lnSpc>
                <a:spcPts val="2140"/>
              </a:lnSpc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skoler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eller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på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udflugter?)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59978" y="180003"/>
            <a:ext cx="1252220" cy="659765"/>
            <a:chOff x="9259978" y="180003"/>
            <a:chExt cx="1252220" cy="6597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7616" y="2794304"/>
            <a:ext cx="507873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00"/>
              </a:lnSpc>
              <a:spcBef>
                <a:spcPts val="100"/>
              </a:spcBef>
            </a:pPr>
            <a:r>
              <a:rPr sz="4000" b="1" dirty="0">
                <a:solidFill>
                  <a:srgbClr val="F8EBEA"/>
                </a:solidFill>
                <a:latin typeface="Calibri"/>
                <a:cs typeface="Calibri"/>
              </a:rPr>
              <a:t>Afrunding</a:t>
            </a:r>
            <a:r>
              <a:rPr sz="4000" b="1" spc="250" dirty="0">
                <a:solidFill>
                  <a:srgbClr val="F8EBEA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8EBEA"/>
                </a:solidFill>
                <a:latin typeface="Calibri"/>
                <a:cs typeface="Calibri"/>
              </a:rPr>
              <a:t>og</a:t>
            </a:r>
            <a:r>
              <a:rPr sz="4000" b="1" spc="250" dirty="0">
                <a:solidFill>
                  <a:srgbClr val="F8EBEA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8EBEA"/>
                </a:solidFill>
                <a:latin typeface="Calibri"/>
                <a:cs typeface="Calibri"/>
              </a:rPr>
              <a:t>afslutning</a:t>
            </a:r>
            <a:endParaRPr sz="4000">
              <a:latin typeface="Calibri"/>
              <a:cs typeface="Calibri"/>
            </a:endParaRPr>
          </a:p>
          <a:p>
            <a:pPr marR="342900" algn="ctr">
              <a:lnSpc>
                <a:spcPts val="4000"/>
              </a:lnSpc>
            </a:pPr>
            <a:r>
              <a:rPr sz="4000" b="1" dirty="0">
                <a:solidFill>
                  <a:srgbClr val="F8EBEA"/>
                </a:solidFill>
                <a:latin typeface="Calibri"/>
                <a:cs typeface="Calibri"/>
              </a:rPr>
              <a:t>af</a:t>
            </a:r>
            <a:r>
              <a:rPr sz="4000" b="1" spc="90" dirty="0">
                <a:solidFill>
                  <a:srgbClr val="F8EBEA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8EBEA"/>
                </a:solidFill>
                <a:latin typeface="Calibri"/>
                <a:cs typeface="Calibri"/>
              </a:rPr>
              <a:t>del</a:t>
            </a:r>
            <a:endParaRPr sz="4000">
              <a:latin typeface="Calibri"/>
              <a:cs typeface="Calibri"/>
            </a:endParaRPr>
          </a:p>
          <a:p>
            <a:pPr marL="387350" marR="381000" indent="-1270" algn="ctr">
              <a:lnSpc>
                <a:spcPts val="4000"/>
              </a:lnSpc>
              <a:spcBef>
                <a:spcPts val="400"/>
              </a:spcBef>
            </a:pPr>
            <a:r>
              <a:rPr sz="4000" b="1" dirty="0">
                <a:solidFill>
                  <a:srgbClr val="F8EBEA"/>
                </a:solidFill>
                <a:latin typeface="Calibri"/>
                <a:cs typeface="Calibri"/>
              </a:rPr>
              <a:t>af</a:t>
            </a:r>
            <a:r>
              <a:rPr sz="4000" b="1" spc="305" dirty="0">
                <a:solidFill>
                  <a:srgbClr val="F8EBEA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8EBEA"/>
                </a:solidFill>
                <a:latin typeface="Calibri"/>
                <a:cs typeface="Calibri"/>
              </a:rPr>
              <a:t>udarbejdelsen</a:t>
            </a:r>
            <a:r>
              <a:rPr sz="4000" b="1" spc="320" dirty="0">
                <a:solidFill>
                  <a:srgbClr val="F8EBEA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8EBEA"/>
                </a:solidFill>
                <a:latin typeface="Calibri"/>
                <a:cs typeface="Calibri"/>
              </a:rPr>
              <a:t>af </a:t>
            </a:r>
            <a:r>
              <a:rPr sz="4000" b="1" spc="-10" dirty="0">
                <a:solidFill>
                  <a:srgbClr val="F8EBEA"/>
                </a:solidFill>
                <a:latin typeface="Calibri"/>
                <a:cs typeface="Calibri"/>
              </a:rPr>
              <a:t>rusmiddelpolitikken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75047" y="180003"/>
            <a:ext cx="8437245" cy="5163185"/>
            <a:chOff x="2075047" y="180003"/>
            <a:chExt cx="8437245" cy="5163185"/>
          </a:xfrm>
        </p:grpSpPr>
        <p:sp>
          <p:nvSpPr>
            <p:cNvPr id="4" name="object 4"/>
            <p:cNvSpPr/>
            <p:nvPr/>
          </p:nvSpPr>
          <p:spPr>
            <a:xfrm>
              <a:off x="2251403" y="5317404"/>
              <a:ext cx="6264910" cy="0"/>
            </a:xfrm>
            <a:custGeom>
              <a:avLst/>
              <a:gdLst/>
              <a:ahLst/>
              <a:cxnLst/>
              <a:rect l="l" t="t" r="r" b="b"/>
              <a:pathLst>
                <a:path w="6264909">
                  <a:moveTo>
                    <a:pt x="0" y="0"/>
                  </a:moveTo>
                  <a:lnTo>
                    <a:pt x="6264668" y="0"/>
                  </a:lnTo>
                </a:path>
              </a:pathLst>
            </a:custGeom>
            <a:ln w="50800">
              <a:solidFill>
                <a:srgbClr val="F2CCD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5040" y="5292013"/>
              <a:ext cx="6542405" cy="50800"/>
            </a:xfrm>
            <a:custGeom>
              <a:avLst/>
              <a:gdLst/>
              <a:ahLst/>
              <a:cxnLst/>
              <a:rect l="l" t="t" r="r" b="b"/>
              <a:pathLst>
                <a:path w="6542405" h="50800">
                  <a:moveTo>
                    <a:pt x="50800" y="25400"/>
                  </a:moveTo>
                  <a:lnTo>
                    <a:pt x="43357" y="7442"/>
                  </a:lnTo>
                  <a:lnTo>
                    <a:pt x="25400" y="0"/>
                  </a:lnTo>
                  <a:lnTo>
                    <a:pt x="7442" y="7442"/>
                  </a:lnTo>
                  <a:lnTo>
                    <a:pt x="0" y="25400"/>
                  </a:lnTo>
                  <a:lnTo>
                    <a:pt x="7442" y="43357"/>
                  </a:lnTo>
                  <a:lnTo>
                    <a:pt x="25400" y="50800"/>
                  </a:lnTo>
                  <a:lnTo>
                    <a:pt x="43357" y="43357"/>
                  </a:lnTo>
                  <a:lnTo>
                    <a:pt x="50800" y="25400"/>
                  </a:lnTo>
                  <a:close/>
                </a:path>
                <a:path w="6542405" h="50800">
                  <a:moveTo>
                    <a:pt x="6541910" y="25400"/>
                  </a:moveTo>
                  <a:lnTo>
                    <a:pt x="6534467" y="7442"/>
                  </a:lnTo>
                  <a:lnTo>
                    <a:pt x="6516510" y="0"/>
                  </a:lnTo>
                  <a:lnTo>
                    <a:pt x="6498552" y="7442"/>
                  </a:lnTo>
                  <a:lnTo>
                    <a:pt x="6491110" y="25400"/>
                  </a:lnTo>
                  <a:lnTo>
                    <a:pt x="6498552" y="43357"/>
                  </a:lnTo>
                  <a:lnTo>
                    <a:pt x="6516510" y="50800"/>
                  </a:lnTo>
                  <a:lnTo>
                    <a:pt x="6534467" y="43357"/>
                  </a:lnTo>
                  <a:lnTo>
                    <a:pt x="6541910" y="2540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1403" y="2644405"/>
              <a:ext cx="6264910" cy="0"/>
            </a:xfrm>
            <a:custGeom>
              <a:avLst/>
              <a:gdLst/>
              <a:ahLst/>
              <a:cxnLst/>
              <a:rect l="l" t="t" r="r" b="b"/>
              <a:pathLst>
                <a:path w="6264909">
                  <a:moveTo>
                    <a:pt x="0" y="0"/>
                  </a:moveTo>
                  <a:lnTo>
                    <a:pt x="6264668" y="0"/>
                  </a:lnTo>
                </a:path>
              </a:pathLst>
            </a:custGeom>
            <a:ln w="50800">
              <a:solidFill>
                <a:srgbClr val="F2CCD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75040" y="2619006"/>
              <a:ext cx="6542405" cy="50800"/>
            </a:xfrm>
            <a:custGeom>
              <a:avLst/>
              <a:gdLst/>
              <a:ahLst/>
              <a:cxnLst/>
              <a:rect l="l" t="t" r="r" b="b"/>
              <a:pathLst>
                <a:path w="6542405" h="50800">
                  <a:moveTo>
                    <a:pt x="50800" y="25400"/>
                  </a:moveTo>
                  <a:lnTo>
                    <a:pt x="43357" y="7442"/>
                  </a:lnTo>
                  <a:lnTo>
                    <a:pt x="25400" y="0"/>
                  </a:lnTo>
                  <a:lnTo>
                    <a:pt x="7442" y="7442"/>
                  </a:lnTo>
                  <a:lnTo>
                    <a:pt x="0" y="25400"/>
                  </a:lnTo>
                  <a:lnTo>
                    <a:pt x="7442" y="43370"/>
                  </a:lnTo>
                  <a:lnTo>
                    <a:pt x="25400" y="50800"/>
                  </a:lnTo>
                  <a:lnTo>
                    <a:pt x="43357" y="43370"/>
                  </a:lnTo>
                  <a:lnTo>
                    <a:pt x="50800" y="25400"/>
                  </a:lnTo>
                  <a:close/>
                </a:path>
                <a:path w="6542405" h="50800">
                  <a:moveTo>
                    <a:pt x="6541910" y="25400"/>
                  </a:moveTo>
                  <a:lnTo>
                    <a:pt x="6534467" y="7442"/>
                  </a:lnTo>
                  <a:lnTo>
                    <a:pt x="6516510" y="0"/>
                  </a:lnTo>
                  <a:lnTo>
                    <a:pt x="6498552" y="7442"/>
                  </a:lnTo>
                  <a:lnTo>
                    <a:pt x="6491110" y="25400"/>
                  </a:lnTo>
                  <a:lnTo>
                    <a:pt x="6498552" y="43370"/>
                  </a:lnTo>
                  <a:lnTo>
                    <a:pt x="6516510" y="50800"/>
                  </a:lnTo>
                  <a:lnTo>
                    <a:pt x="6534467" y="43370"/>
                  </a:lnTo>
                  <a:lnTo>
                    <a:pt x="6541910" y="2540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2374" y="180003"/>
              <a:ext cx="469620" cy="6596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9979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2537803" y="771067"/>
              <a:ext cx="5727700" cy="6547484"/>
            </a:xfrm>
            <a:custGeom>
              <a:avLst/>
              <a:gdLst/>
              <a:ahLst/>
              <a:cxnLst/>
              <a:rect l="l" t="t" r="r" b="b"/>
              <a:pathLst>
                <a:path w="5727700" h="6547484">
                  <a:moveTo>
                    <a:pt x="5727141" y="3028124"/>
                  </a:moveTo>
                  <a:lnTo>
                    <a:pt x="4064533" y="781304"/>
                  </a:lnTo>
                  <a:lnTo>
                    <a:pt x="4064533" y="808532"/>
                  </a:lnTo>
                  <a:lnTo>
                    <a:pt x="4044391" y="781304"/>
                  </a:lnTo>
                  <a:lnTo>
                    <a:pt x="4044391" y="4001452"/>
                  </a:lnTo>
                  <a:lnTo>
                    <a:pt x="4043807" y="4063708"/>
                  </a:lnTo>
                  <a:lnTo>
                    <a:pt x="4042029" y="4124401"/>
                  </a:lnTo>
                  <a:lnTo>
                    <a:pt x="4039070" y="4183532"/>
                  </a:lnTo>
                  <a:lnTo>
                    <a:pt x="4034929" y="4241089"/>
                  </a:lnTo>
                  <a:lnTo>
                    <a:pt x="4029608" y="4297083"/>
                  </a:lnTo>
                  <a:lnTo>
                    <a:pt x="4023093" y="4351515"/>
                  </a:lnTo>
                  <a:lnTo>
                    <a:pt x="4015409" y="4404372"/>
                  </a:lnTo>
                  <a:lnTo>
                    <a:pt x="4006532" y="4455668"/>
                  </a:lnTo>
                  <a:lnTo>
                    <a:pt x="3996474" y="4505401"/>
                  </a:lnTo>
                  <a:lnTo>
                    <a:pt x="3985222" y="4553559"/>
                  </a:lnTo>
                  <a:lnTo>
                    <a:pt x="3972801" y="4600156"/>
                  </a:lnTo>
                  <a:lnTo>
                    <a:pt x="3959187" y="4645177"/>
                  </a:lnTo>
                  <a:lnTo>
                    <a:pt x="3944404" y="4688649"/>
                  </a:lnTo>
                  <a:lnTo>
                    <a:pt x="3928414" y="4730534"/>
                  </a:lnTo>
                  <a:lnTo>
                    <a:pt x="3911257" y="4770869"/>
                  </a:lnTo>
                  <a:lnTo>
                    <a:pt x="3892918" y="4809629"/>
                  </a:lnTo>
                  <a:lnTo>
                    <a:pt x="3873385" y="4846815"/>
                  </a:lnTo>
                  <a:lnTo>
                    <a:pt x="3852672" y="4882439"/>
                  </a:lnTo>
                  <a:lnTo>
                    <a:pt x="3830777" y="4916500"/>
                  </a:lnTo>
                  <a:lnTo>
                    <a:pt x="3807688" y="4948987"/>
                  </a:lnTo>
                  <a:lnTo>
                    <a:pt x="3783419" y="4979911"/>
                  </a:lnTo>
                  <a:lnTo>
                    <a:pt x="3757968" y="5009261"/>
                  </a:lnTo>
                  <a:lnTo>
                    <a:pt x="3728491" y="5039919"/>
                  </a:lnTo>
                  <a:lnTo>
                    <a:pt x="3697338" y="5069014"/>
                  </a:lnTo>
                  <a:lnTo>
                    <a:pt x="3664521" y="5096535"/>
                  </a:lnTo>
                  <a:lnTo>
                    <a:pt x="3630041" y="5122481"/>
                  </a:lnTo>
                  <a:lnTo>
                    <a:pt x="3593884" y="5146853"/>
                  </a:lnTo>
                  <a:lnTo>
                    <a:pt x="3556063" y="5169649"/>
                  </a:lnTo>
                  <a:lnTo>
                    <a:pt x="3516579" y="5190883"/>
                  </a:lnTo>
                  <a:lnTo>
                    <a:pt x="3475418" y="5210530"/>
                  </a:lnTo>
                  <a:lnTo>
                    <a:pt x="3432581" y="5228615"/>
                  </a:lnTo>
                  <a:lnTo>
                    <a:pt x="3388093" y="5245125"/>
                  </a:lnTo>
                  <a:lnTo>
                    <a:pt x="3341916" y="5260060"/>
                  </a:lnTo>
                  <a:lnTo>
                    <a:pt x="3294088" y="5273421"/>
                  </a:lnTo>
                  <a:lnTo>
                    <a:pt x="3244583" y="5285219"/>
                  </a:lnTo>
                  <a:lnTo>
                    <a:pt x="3193415" y="5295430"/>
                  </a:lnTo>
                  <a:lnTo>
                    <a:pt x="3140570" y="5304079"/>
                  </a:lnTo>
                  <a:lnTo>
                    <a:pt x="3086062" y="5311152"/>
                  </a:lnTo>
                  <a:lnTo>
                    <a:pt x="3029889" y="5316664"/>
                  </a:lnTo>
                  <a:lnTo>
                    <a:pt x="2972041" y="5320589"/>
                  </a:lnTo>
                  <a:lnTo>
                    <a:pt x="2912529" y="5322951"/>
                  </a:lnTo>
                  <a:lnTo>
                    <a:pt x="2861576" y="5323611"/>
                  </a:lnTo>
                  <a:lnTo>
                    <a:pt x="2809468" y="5322913"/>
                  </a:lnTo>
                  <a:lnTo>
                    <a:pt x="2749194" y="5320462"/>
                  </a:lnTo>
                  <a:lnTo>
                    <a:pt x="2690672" y="5316372"/>
                  </a:lnTo>
                  <a:lnTo>
                    <a:pt x="2633891" y="5310644"/>
                  </a:lnTo>
                  <a:lnTo>
                    <a:pt x="2578849" y="5303278"/>
                  </a:lnTo>
                  <a:lnTo>
                    <a:pt x="2525560" y="5294274"/>
                  </a:lnTo>
                  <a:lnTo>
                    <a:pt x="2474010" y="5283632"/>
                  </a:lnTo>
                  <a:lnTo>
                    <a:pt x="2424201" y="5271363"/>
                  </a:lnTo>
                  <a:lnTo>
                    <a:pt x="2376144" y="5257444"/>
                  </a:lnTo>
                  <a:lnTo>
                    <a:pt x="2329840" y="5241899"/>
                  </a:lnTo>
                  <a:lnTo>
                    <a:pt x="2285263" y="5224704"/>
                  </a:lnTo>
                  <a:lnTo>
                    <a:pt x="2242439" y="5205882"/>
                  </a:lnTo>
                  <a:lnTo>
                    <a:pt x="2201367" y="5185422"/>
                  </a:lnTo>
                  <a:lnTo>
                    <a:pt x="2162022" y="5163324"/>
                  </a:lnTo>
                  <a:lnTo>
                    <a:pt x="2124443" y="5139601"/>
                  </a:lnTo>
                  <a:lnTo>
                    <a:pt x="2088591" y="5114226"/>
                  </a:lnTo>
                  <a:lnTo>
                    <a:pt x="2054491" y="5087226"/>
                  </a:lnTo>
                  <a:lnTo>
                    <a:pt x="2022132" y="5058575"/>
                  </a:lnTo>
                  <a:lnTo>
                    <a:pt x="1991512" y="5028298"/>
                  </a:lnTo>
                  <a:lnTo>
                    <a:pt x="1962645" y="4996383"/>
                  </a:lnTo>
                  <a:lnTo>
                    <a:pt x="1936623" y="4964442"/>
                  </a:lnTo>
                  <a:lnTo>
                    <a:pt x="1911858" y="4930965"/>
                  </a:lnTo>
                  <a:lnTo>
                    <a:pt x="1888375" y="4895939"/>
                  </a:lnTo>
                  <a:lnTo>
                    <a:pt x="1866150" y="4859363"/>
                  </a:lnTo>
                  <a:lnTo>
                    <a:pt x="1845208" y="4821250"/>
                  </a:lnTo>
                  <a:lnTo>
                    <a:pt x="1825536" y="4781601"/>
                  </a:lnTo>
                  <a:lnTo>
                    <a:pt x="1807121" y="4740389"/>
                  </a:lnTo>
                  <a:lnTo>
                    <a:pt x="1789988" y="4697641"/>
                  </a:lnTo>
                  <a:lnTo>
                    <a:pt x="1774126" y="4653356"/>
                  </a:lnTo>
                  <a:lnTo>
                    <a:pt x="1759521" y="4607522"/>
                  </a:lnTo>
                  <a:lnTo>
                    <a:pt x="1746199" y="4560138"/>
                  </a:lnTo>
                  <a:lnTo>
                    <a:pt x="1734146" y="4511218"/>
                  </a:lnTo>
                  <a:lnTo>
                    <a:pt x="1723351" y="4460748"/>
                  </a:lnTo>
                  <a:lnTo>
                    <a:pt x="1713839" y="4408741"/>
                  </a:lnTo>
                  <a:lnTo>
                    <a:pt x="1705584" y="4355185"/>
                  </a:lnTo>
                  <a:lnTo>
                    <a:pt x="1698612" y="4300093"/>
                  </a:lnTo>
                  <a:lnTo>
                    <a:pt x="1692897" y="4243451"/>
                  </a:lnTo>
                  <a:lnTo>
                    <a:pt x="1688465" y="4185259"/>
                  </a:lnTo>
                  <a:lnTo>
                    <a:pt x="1685290" y="4125531"/>
                  </a:lnTo>
                  <a:lnTo>
                    <a:pt x="1683385" y="4064266"/>
                  </a:lnTo>
                  <a:lnTo>
                    <a:pt x="1682750" y="4001452"/>
                  </a:lnTo>
                  <a:lnTo>
                    <a:pt x="1682750" y="12"/>
                  </a:lnTo>
                  <a:lnTo>
                    <a:pt x="1662607" y="12"/>
                  </a:lnTo>
                  <a:lnTo>
                    <a:pt x="20142" y="12"/>
                  </a:lnTo>
                  <a:lnTo>
                    <a:pt x="0" y="12"/>
                  </a:lnTo>
                  <a:lnTo>
                    <a:pt x="0" y="4096181"/>
                  </a:lnTo>
                  <a:lnTo>
                    <a:pt x="393" y="4150118"/>
                  </a:lnTo>
                  <a:lnTo>
                    <a:pt x="1549" y="4203458"/>
                  </a:lnTo>
                  <a:lnTo>
                    <a:pt x="3479" y="4256214"/>
                  </a:lnTo>
                  <a:lnTo>
                    <a:pt x="6172" y="4308386"/>
                  </a:lnTo>
                  <a:lnTo>
                    <a:pt x="9626" y="4359973"/>
                  </a:lnTo>
                  <a:lnTo>
                    <a:pt x="13843" y="4410964"/>
                  </a:lnTo>
                  <a:lnTo>
                    <a:pt x="18821" y="4461383"/>
                  </a:lnTo>
                  <a:lnTo>
                    <a:pt x="24561" y="4511218"/>
                  </a:lnTo>
                  <a:lnTo>
                    <a:pt x="31051" y="4560481"/>
                  </a:lnTo>
                  <a:lnTo>
                    <a:pt x="38303" y="4609173"/>
                  </a:lnTo>
                  <a:lnTo>
                    <a:pt x="46304" y="4657280"/>
                  </a:lnTo>
                  <a:lnTo>
                    <a:pt x="55041" y="4704816"/>
                  </a:lnTo>
                  <a:lnTo>
                    <a:pt x="64541" y="4751781"/>
                  </a:lnTo>
                  <a:lnTo>
                    <a:pt x="74777" y="4798187"/>
                  </a:lnTo>
                  <a:lnTo>
                    <a:pt x="85750" y="4844021"/>
                  </a:lnTo>
                  <a:lnTo>
                    <a:pt x="97472" y="4889297"/>
                  </a:lnTo>
                  <a:lnTo>
                    <a:pt x="1008253" y="6120104"/>
                  </a:lnTo>
                  <a:lnTo>
                    <a:pt x="1045032" y="6142152"/>
                  </a:lnTo>
                  <a:lnTo>
                    <a:pt x="1082421" y="6163627"/>
                  </a:lnTo>
                  <a:lnTo>
                    <a:pt x="1120444" y="6184519"/>
                  </a:lnTo>
                  <a:lnTo>
                    <a:pt x="1159103" y="6204839"/>
                  </a:lnTo>
                  <a:lnTo>
                    <a:pt x="1198384" y="6224562"/>
                  </a:lnTo>
                  <a:lnTo>
                    <a:pt x="1238288" y="6243726"/>
                  </a:lnTo>
                  <a:lnTo>
                    <a:pt x="1278839" y="6262294"/>
                  </a:lnTo>
                  <a:lnTo>
                    <a:pt x="1320012" y="6280289"/>
                  </a:lnTo>
                  <a:lnTo>
                    <a:pt x="1361808" y="6297688"/>
                  </a:lnTo>
                  <a:lnTo>
                    <a:pt x="1404239" y="6314516"/>
                  </a:lnTo>
                  <a:lnTo>
                    <a:pt x="1447317" y="6330759"/>
                  </a:lnTo>
                  <a:lnTo>
                    <a:pt x="1491018" y="6346418"/>
                  </a:lnTo>
                  <a:lnTo>
                    <a:pt x="1535341" y="6361493"/>
                  </a:lnTo>
                  <a:lnTo>
                    <a:pt x="1580311" y="6375984"/>
                  </a:lnTo>
                  <a:lnTo>
                    <a:pt x="1625917" y="6389891"/>
                  </a:lnTo>
                  <a:lnTo>
                    <a:pt x="1672158" y="6403213"/>
                  </a:lnTo>
                  <a:lnTo>
                    <a:pt x="1719033" y="6415938"/>
                  </a:lnTo>
                  <a:lnTo>
                    <a:pt x="1766544" y="6428092"/>
                  </a:lnTo>
                  <a:lnTo>
                    <a:pt x="1814690" y="6439649"/>
                  </a:lnTo>
                  <a:lnTo>
                    <a:pt x="1863471" y="6450622"/>
                  </a:lnTo>
                  <a:lnTo>
                    <a:pt x="1912899" y="6460998"/>
                  </a:lnTo>
                  <a:lnTo>
                    <a:pt x="1962962" y="6470790"/>
                  </a:lnTo>
                  <a:lnTo>
                    <a:pt x="2013661" y="6479997"/>
                  </a:lnTo>
                  <a:lnTo>
                    <a:pt x="2065007" y="6488608"/>
                  </a:lnTo>
                  <a:lnTo>
                    <a:pt x="2116988" y="6496634"/>
                  </a:lnTo>
                  <a:lnTo>
                    <a:pt x="2169604" y="6504064"/>
                  </a:lnTo>
                  <a:lnTo>
                    <a:pt x="2222881" y="6510909"/>
                  </a:lnTo>
                  <a:lnTo>
                    <a:pt x="2276779" y="6517157"/>
                  </a:lnTo>
                  <a:lnTo>
                    <a:pt x="2331339" y="6522809"/>
                  </a:lnTo>
                  <a:lnTo>
                    <a:pt x="2386533" y="6527876"/>
                  </a:lnTo>
                  <a:lnTo>
                    <a:pt x="2442375" y="6532346"/>
                  </a:lnTo>
                  <a:lnTo>
                    <a:pt x="2498864" y="6536220"/>
                  </a:lnTo>
                  <a:lnTo>
                    <a:pt x="2555989" y="6539497"/>
                  </a:lnTo>
                  <a:lnTo>
                    <a:pt x="2613761" y="6542189"/>
                  </a:lnTo>
                  <a:lnTo>
                    <a:pt x="2672194" y="6544272"/>
                  </a:lnTo>
                  <a:lnTo>
                    <a:pt x="2731262" y="6545770"/>
                  </a:lnTo>
                  <a:lnTo>
                    <a:pt x="2790977" y="6546659"/>
                  </a:lnTo>
                  <a:lnTo>
                    <a:pt x="2851340" y="6546964"/>
                  </a:lnTo>
                  <a:lnTo>
                    <a:pt x="2861449" y="6546926"/>
                  </a:lnTo>
                  <a:lnTo>
                    <a:pt x="2871482" y="6546964"/>
                  </a:lnTo>
                  <a:lnTo>
                    <a:pt x="2932392" y="6546659"/>
                  </a:lnTo>
                  <a:lnTo>
                    <a:pt x="2992653" y="6545758"/>
                  </a:lnTo>
                  <a:lnTo>
                    <a:pt x="3052280" y="6544272"/>
                  </a:lnTo>
                  <a:lnTo>
                    <a:pt x="3111246" y="6542176"/>
                  </a:lnTo>
                  <a:lnTo>
                    <a:pt x="3169564" y="6539484"/>
                  </a:lnTo>
                  <a:lnTo>
                    <a:pt x="3227235" y="6536182"/>
                  </a:lnTo>
                  <a:lnTo>
                    <a:pt x="3284270" y="6532296"/>
                  </a:lnTo>
                  <a:lnTo>
                    <a:pt x="3340646" y="6527813"/>
                  </a:lnTo>
                  <a:lnTo>
                    <a:pt x="3396386" y="6522720"/>
                  </a:lnTo>
                  <a:lnTo>
                    <a:pt x="3451466" y="6517030"/>
                  </a:lnTo>
                  <a:lnTo>
                    <a:pt x="3505911" y="6510744"/>
                  </a:lnTo>
                  <a:lnTo>
                    <a:pt x="3559695" y="6503860"/>
                  </a:lnTo>
                  <a:lnTo>
                    <a:pt x="3612845" y="6496380"/>
                  </a:lnTo>
                  <a:lnTo>
                    <a:pt x="3665347" y="6488303"/>
                  </a:lnTo>
                  <a:lnTo>
                    <a:pt x="3717201" y="6479629"/>
                  </a:lnTo>
                  <a:lnTo>
                    <a:pt x="3768394" y="6470345"/>
                  </a:lnTo>
                  <a:lnTo>
                    <a:pt x="3818953" y="6460477"/>
                  </a:lnTo>
                  <a:lnTo>
                    <a:pt x="3868864" y="6450000"/>
                  </a:lnTo>
                  <a:lnTo>
                    <a:pt x="3918127" y="6438925"/>
                  </a:lnTo>
                  <a:lnTo>
                    <a:pt x="3966743" y="6427254"/>
                  </a:lnTo>
                  <a:lnTo>
                    <a:pt x="4014711" y="6414986"/>
                  </a:lnTo>
                  <a:lnTo>
                    <a:pt x="4062031" y="6402121"/>
                  </a:lnTo>
                  <a:lnTo>
                    <a:pt x="4108704" y="6388646"/>
                  </a:lnTo>
                  <a:lnTo>
                    <a:pt x="4154728" y="6374587"/>
                  </a:lnTo>
                  <a:lnTo>
                    <a:pt x="4200106" y="6359919"/>
                  </a:lnTo>
                  <a:lnTo>
                    <a:pt x="4244835" y="6344666"/>
                  </a:lnTo>
                  <a:lnTo>
                    <a:pt x="4288929" y="6328804"/>
                  </a:lnTo>
                  <a:lnTo>
                    <a:pt x="4332363" y="6312344"/>
                  </a:lnTo>
                  <a:lnTo>
                    <a:pt x="4375150" y="6295288"/>
                  </a:lnTo>
                  <a:lnTo>
                    <a:pt x="4417288" y="6277635"/>
                  </a:lnTo>
                  <a:lnTo>
                    <a:pt x="4458792" y="6259373"/>
                  </a:lnTo>
                  <a:lnTo>
                    <a:pt x="4499635" y="6240526"/>
                  </a:lnTo>
                  <a:lnTo>
                    <a:pt x="4539843" y="6221069"/>
                  </a:lnTo>
                  <a:lnTo>
                    <a:pt x="4579391" y="6201029"/>
                  </a:lnTo>
                  <a:lnTo>
                    <a:pt x="4618304" y="6180379"/>
                  </a:lnTo>
                  <a:lnTo>
                    <a:pt x="4656556" y="6159131"/>
                  </a:lnTo>
                  <a:lnTo>
                    <a:pt x="4694174" y="6137287"/>
                  </a:lnTo>
                  <a:lnTo>
                    <a:pt x="4731131" y="6114847"/>
                  </a:lnTo>
                  <a:lnTo>
                    <a:pt x="4767453" y="6091809"/>
                  </a:lnTo>
                  <a:lnTo>
                    <a:pt x="4803127" y="6068174"/>
                  </a:lnTo>
                  <a:lnTo>
                    <a:pt x="4838141" y="6043930"/>
                  </a:lnTo>
                  <a:lnTo>
                    <a:pt x="4872520" y="6019101"/>
                  </a:lnTo>
                  <a:lnTo>
                    <a:pt x="4906251" y="5993663"/>
                  </a:lnTo>
                  <a:lnTo>
                    <a:pt x="4939322" y="5967628"/>
                  </a:lnTo>
                  <a:lnTo>
                    <a:pt x="4971758" y="5941009"/>
                  </a:lnTo>
                  <a:lnTo>
                    <a:pt x="5003546" y="5913780"/>
                  </a:lnTo>
                  <a:lnTo>
                    <a:pt x="5038420" y="5882564"/>
                  </a:lnTo>
                  <a:lnTo>
                    <a:pt x="5072418" y="5850687"/>
                  </a:lnTo>
                  <a:lnTo>
                    <a:pt x="5105565" y="5818149"/>
                  </a:lnTo>
                  <a:lnTo>
                    <a:pt x="5137861" y="5784951"/>
                  </a:lnTo>
                  <a:lnTo>
                    <a:pt x="5169281" y="5751080"/>
                  </a:lnTo>
                  <a:lnTo>
                    <a:pt x="5199837" y="5716562"/>
                  </a:lnTo>
                  <a:lnTo>
                    <a:pt x="5229542" y="5681383"/>
                  </a:lnTo>
                  <a:lnTo>
                    <a:pt x="5258384" y="5645543"/>
                  </a:lnTo>
                  <a:lnTo>
                    <a:pt x="5286362" y="5609031"/>
                  </a:lnTo>
                  <a:lnTo>
                    <a:pt x="5313489" y="5571871"/>
                  </a:lnTo>
                  <a:lnTo>
                    <a:pt x="5339740" y="5534037"/>
                  </a:lnTo>
                  <a:lnTo>
                    <a:pt x="5365140" y="5495556"/>
                  </a:lnTo>
                  <a:lnTo>
                    <a:pt x="5389677" y="5456402"/>
                  </a:lnTo>
                  <a:lnTo>
                    <a:pt x="5413349" y="5416601"/>
                  </a:lnTo>
                  <a:lnTo>
                    <a:pt x="5436171" y="5376126"/>
                  </a:lnTo>
                  <a:lnTo>
                    <a:pt x="5458117" y="5334990"/>
                  </a:lnTo>
                  <a:lnTo>
                    <a:pt x="5479212" y="5293195"/>
                  </a:lnTo>
                  <a:lnTo>
                    <a:pt x="5499443" y="5250739"/>
                  </a:lnTo>
                  <a:lnTo>
                    <a:pt x="5518810" y="5207635"/>
                  </a:lnTo>
                  <a:lnTo>
                    <a:pt x="5537327" y="5163858"/>
                  </a:lnTo>
                  <a:lnTo>
                    <a:pt x="5554967" y="5119421"/>
                  </a:lnTo>
                  <a:lnTo>
                    <a:pt x="5571756" y="5074323"/>
                  </a:lnTo>
                  <a:lnTo>
                    <a:pt x="5587682" y="5028552"/>
                  </a:lnTo>
                  <a:lnTo>
                    <a:pt x="5602744" y="4982134"/>
                  </a:lnTo>
                  <a:lnTo>
                    <a:pt x="5616956" y="4935055"/>
                  </a:lnTo>
                  <a:lnTo>
                    <a:pt x="5630291" y="4887315"/>
                  </a:lnTo>
                  <a:lnTo>
                    <a:pt x="5642775" y="4838916"/>
                  </a:lnTo>
                  <a:lnTo>
                    <a:pt x="5654395" y="4789843"/>
                  </a:lnTo>
                  <a:lnTo>
                    <a:pt x="5665165" y="4740122"/>
                  </a:lnTo>
                  <a:lnTo>
                    <a:pt x="5675058" y="4689729"/>
                  </a:lnTo>
                  <a:lnTo>
                    <a:pt x="5684101" y="4638687"/>
                  </a:lnTo>
                  <a:lnTo>
                    <a:pt x="5692279" y="4586973"/>
                  </a:lnTo>
                  <a:lnTo>
                    <a:pt x="5699595" y="4534611"/>
                  </a:lnTo>
                  <a:lnTo>
                    <a:pt x="5706046" y="4481576"/>
                  </a:lnTo>
                  <a:lnTo>
                    <a:pt x="5711647" y="4427893"/>
                  </a:lnTo>
                  <a:lnTo>
                    <a:pt x="5716384" y="4373537"/>
                  </a:lnTo>
                  <a:lnTo>
                    <a:pt x="5720258" y="4318520"/>
                  </a:lnTo>
                  <a:lnTo>
                    <a:pt x="5723267" y="4262844"/>
                  </a:lnTo>
                  <a:lnTo>
                    <a:pt x="5725426" y="4206506"/>
                  </a:lnTo>
                  <a:lnTo>
                    <a:pt x="5726709" y="4149521"/>
                  </a:lnTo>
                  <a:lnTo>
                    <a:pt x="5727141" y="4091863"/>
                  </a:lnTo>
                  <a:lnTo>
                    <a:pt x="5727141" y="3028124"/>
                  </a:lnTo>
                  <a:close/>
                </a:path>
                <a:path w="5727700" h="6547484">
                  <a:moveTo>
                    <a:pt x="5727154" y="0"/>
                  </a:moveTo>
                  <a:lnTo>
                    <a:pt x="5707011" y="0"/>
                  </a:lnTo>
                  <a:lnTo>
                    <a:pt x="4064546" y="0"/>
                  </a:lnTo>
                  <a:lnTo>
                    <a:pt x="4044404" y="0"/>
                  </a:lnTo>
                  <a:lnTo>
                    <a:pt x="4044404" y="88836"/>
                  </a:lnTo>
                  <a:lnTo>
                    <a:pt x="5707011" y="2335657"/>
                  </a:lnTo>
                  <a:lnTo>
                    <a:pt x="5707011" y="2308441"/>
                  </a:lnTo>
                  <a:lnTo>
                    <a:pt x="5727154" y="2335657"/>
                  </a:lnTo>
                  <a:lnTo>
                    <a:pt x="5727154" y="0"/>
                  </a:lnTo>
                  <a:close/>
                </a:path>
              </a:pathLst>
            </a:custGeom>
            <a:solidFill>
              <a:srgbClr val="F2CCD6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80814" y="569669"/>
              <a:ext cx="1663064" cy="2336165"/>
            </a:xfrm>
            <a:custGeom>
              <a:avLst/>
              <a:gdLst/>
              <a:ahLst/>
              <a:cxnLst/>
              <a:rect l="l" t="t" r="r" b="b"/>
              <a:pathLst>
                <a:path w="1663065" h="2336165">
                  <a:moveTo>
                    <a:pt x="1662607" y="0"/>
                  </a:moveTo>
                  <a:lnTo>
                    <a:pt x="0" y="0"/>
                  </a:lnTo>
                  <a:lnTo>
                    <a:pt x="0" y="88836"/>
                  </a:lnTo>
                  <a:lnTo>
                    <a:pt x="1662607" y="2335657"/>
                  </a:lnTo>
                  <a:lnTo>
                    <a:pt x="1662607" y="0"/>
                  </a:lnTo>
                  <a:close/>
                </a:path>
              </a:pathLst>
            </a:custGeom>
            <a:solidFill>
              <a:srgbClr val="A1B4C4">
                <a:alpha val="41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6416" y="569675"/>
              <a:ext cx="5707380" cy="6547484"/>
            </a:xfrm>
            <a:custGeom>
              <a:avLst/>
              <a:gdLst/>
              <a:ahLst/>
              <a:cxnLst/>
              <a:rect l="l" t="t" r="r" b="b"/>
              <a:pathLst>
                <a:path w="5707380" h="6547484">
                  <a:moveTo>
                    <a:pt x="1662607" y="0"/>
                  </a:moveTo>
                  <a:lnTo>
                    <a:pt x="0" y="0"/>
                  </a:lnTo>
                  <a:lnTo>
                    <a:pt x="0" y="4096169"/>
                  </a:lnTo>
                  <a:lnTo>
                    <a:pt x="386" y="4150105"/>
                  </a:lnTo>
                  <a:lnTo>
                    <a:pt x="1543" y="4203451"/>
                  </a:lnTo>
                  <a:lnTo>
                    <a:pt x="3469" y="4256207"/>
                  </a:lnTo>
                  <a:lnTo>
                    <a:pt x="6162" y="4308375"/>
                  </a:lnTo>
                  <a:lnTo>
                    <a:pt x="9620" y="4359958"/>
                  </a:lnTo>
                  <a:lnTo>
                    <a:pt x="13839" y="4410958"/>
                  </a:lnTo>
                  <a:lnTo>
                    <a:pt x="18819" y="4461376"/>
                  </a:lnTo>
                  <a:lnTo>
                    <a:pt x="24557" y="4511214"/>
                  </a:lnTo>
                  <a:lnTo>
                    <a:pt x="31050" y="4560475"/>
                  </a:lnTo>
                  <a:lnTo>
                    <a:pt x="38296" y="4609159"/>
                  </a:lnTo>
                  <a:lnTo>
                    <a:pt x="46294" y="4657270"/>
                  </a:lnTo>
                  <a:lnTo>
                    <a:pt x="55040" y="4704809"/>
                  </a:lnTo>
                  <a:lnTo>
                    <a:pt x="64534" y="4751778"/>
                  </a:lnTo>
                  <a:lnTo>
                    <a:pt x="74772" y="4798179"/>
                  </a:lnTo>
                  <a:lnTo>
                    <a:pt x="85752" y="4844013"/>
                  </a:lnTo>
                  <a:lnTo>
                    <a:pt x="97472" y="4889284"/>
                  </a:lnTo>
                  <a:lnTo>
                    <a:pt x="1008252" y="6120091"/>
                  </a:lnTo>
                  <a:lnTo>
                    <a:pt x="1045023" y="6142143"/>
                  </a:lnTo>
                  <a:lnTo>
                    <a:pt x="1082420" y="6163616"/>
                  </a:lnTo>
                  <a:lnTo>
                    <a:pt x="1120444" y="6184510"/>
                  </a:lnTo>
                  <a:lnTo>
                    <a:pt x="1159097" y="6204824"/>
                  </a:lnTo>
                  <a:lnTo>
                    <a:pt x="1198379" y="6224559"/>
                  </a:lnTo>
                  <a:lnTo>
                    <a:pt x="1238290" y="6243713"/>
                  </a:lnTo>
                  <a:lnTo>
                    <a:pt x="1278831" y="6262285"/>
                  </a:lnTo>
                  <a:lnTo>
                    <a:pt x="1320003" y="6280276"/>
                  </a:lnTo>
                  <a:lnTo>
                    <a:pt x="1361806" y="6297685"/>
                  </a:lnTo>
                  <a:lnTo>
                    <a:pt x="1404240" y="6314511"/>
                  </a:lnTo>
                  <a:lnTo>
                    <a:pt x="1447307" y="6330754"/>
                  </a:lnTo>
                  <a:lnTo>
                    <a:pt x="1491008" y="6346413"/>
                  </a:lnTo>
                  <a:lnTo>
                    <a:pt x="1535341" y="6361488"/>
                  </a:lnTo>
                  <a:lnTo>
                    <a:pt x="1580309" y="6375978"/>
                  </a:lnTo>
                  <a:lnTo>
                    <a:pt x="1625912" y="6389883"/>
                  </a:lnTo>
                  <a:lnTo>
                    <a:pt x="1672150" y="6403202"/>
                  </a:lnTo>
                  <a:lnTo>
                    <a:pt x="1719024" y="6415935"/>
                  </a:lnTo>
                  <a:lnTo>
                    <a:pt x="1766534" y="6428081"/>
                  </a:lnTo>
                  <a:lnTo>
                    <a:pt x="1814682" y="6439639"/>
                  </a:lnTo>
                  <a:lnTo>
                    <a:pt x="1863467" y="6450610"/>
                  </a:lnTo>
                  <a:lnTo>
                    <a:pt x="1912891" y="6460992"/>
                  </a:lnTo>
                  <a:lnTo>
                    <a:pt x="1962954" y="6470785"/>
                  </a:lnTo>
                  <a:lnTo>
                    <a:pt x="2013656" y="6479989"/>
                  </a:lnTo>
                  <a:lnTo>
                    <a:pt x="2064998" y="6488602"/>
                  </a:lnTo>
                  <a:lnTo>
                    <a:pt x="2116982" y="6496625"/>
                  </a:lnTo>
                  <a:lnTo>
                    <a:pt x="2169606" y="6504058"/>
                  </a:lnTo>
                  <a:lnTo>
                    <a:pt x="2222872" y="6510898"/>
                  </a:lnTo>
                  <a:lnTo>
                    <a:pt x="2276781" y="6517147"/>
                  </a:lnTo>
                  <a:lnTo>
                    <a:pt x="2331333" y="6522802"/>
                  </a:lnTo>
                  <a:lnTo>
                    <a:pt x="2386529" y="6527865"/>
                  </a:lnTo>
                  <a:lnTo>
                    <a:pt x="2442369" y="6532334"/>
                  </a:lnTo>
                  <a:lnTo>
                    <a:pt x="2498854" y="6536209"/>
                  </a:lnTo>
                  <a:lnTo>
                    <a:pt x="2555985" y="6539489"/>
                  </a:lnTo>
                  <a:lnTo>
                    <a:pt x="2613761" y="6542174"/>
                  </a:lnTo>
                  <a:lnTo>
                    <a:pt x="2672184" y="6544263"/>
                  </a:lnTo>
                  <a:lnTo>
                    <a:pt x="2731255" y="6545756"/>
                  </a:lnTo>
                  <a:lnTo>
                    <a:pt x="2790973" y="6546652"/>
                  </a:lnTo>
                  <a:lnTo>
                    <a:pt x="2851340" y="6546951"/>
                  </a:lnTo>
                  <a:lnTo>
                    <a:pt x="2912251" y="6546652"/>
                  </a:lnTo>
                  <a:lnTo>
                    <a:pt x="2972514" y="6545754"/>
                  </a:lnTo>
                  <a:lnTo>
                    <a:pt x="3032131" y="6544258"/>
                  </a:lnTo>
                  <a:lnTo>
                    <a:pt x="3091100" y="6542163"/>
                  </a:lnTo>
                  <a:lnTo>
                    <a:pt x="3149422" y="6539469"/>
                  </a:lnTo>
                  <a:lnTo>
                    <a:pt x="3207097" y="6536177"/>
                  </a:lnTo>
                  <a:lnTo>
                    <a:pt x="3264125" y="6532286"/>
                  </a:lnTo>
                  <a:lnTo>
                    <a:pt x="3320506" y="6527797"/>
                  </a:lnTo>
                  <a:lnTo>
                    <a:pt x="3376240" y="6522709"/>
                  </a:lnTo>
                  <a:lnTo>
                    <a:pt x="3431326" y="6517023"/>
                  </a:lnTo>
                  <a:lnTo>
                    <a:pt x="3485766" y="6510739"/>
                  </a:lnTo>
                  <a:lnTo>
                    <a:pt x="3539558" y="6503855"/>
                  </a:lnTo>
                  <a:lnTo>
                    <a:pt x="3592703" y="6496374"/>
                  </a:lnTo>
                  <a:lnTo>
                    <a:pt x="3645201" y="6488293"/>
                  </a:lnTo>
                  <a:lnTo>
                    <a:pt x="3697052" y="6479615"/>
                  </a:lnTo>
                  <a:lnTo>
                    <a:pt x="3748255" y="6470338"/>
                  </a:lnTo>
                  <a:lnTo>
                    <a:pt x="3798812" y="6460462"/>
                  </a:lnTo>
                  <a:lnTo>
                    <a:pt x="3848721" y="6449988"/>
                  </a:lnTo>
                  <a:lnTo>
                    <a:pt x="3897983" y="6438915"/>
                  </a:lnTo>
                  <a:lnTo>
                    <a:pt x="3946598" y="6427244"/>
                  </a:lnTo>
                  <a:lnTo>
                    <a:pt x="3994566" y="6414975"/>
                  </a:lnTo>
                  <a:lnTo>
                    <a:pt x="4041886" y="6402107"/>
                  </a:lnTo>
                  <a:lnTo>
                    <a:pt x="4088560" y="6388641"/>
                  </a:lnTo>
                  <a:lnTo>
                    <a:pt x="4134586" y="6374576"/>
                  </a:lnTo>
                  <a:lnTo>
                    <a:pt x="4179965" y="6359913"/>
                  </a:lnTo>
                  <a:lnTo>
                    <a:pt x="4224696" y="6344652"/>
                  </a:lnTo>
                  <a:lnTo>
                    <a:pt x="4268781" y="6328792"/>
                  </a:lnTo>
                  <a:lnTo>
                    <a:pt x="4312218" y="6312333"/>
                  </a:lnTo>
                  <a:lnTo>
                    <a:pt x="4355008" y="6295277"/>
                  </a:lnTo>
                  <a:lnTo>
                    <a:pt x="4397150" y="6277622"/>
                  </a:lnTo>
                  <a:lnTo>
                    <a:pt x="4438646" y="6259368"/>
                  </a:lnTo>
                  <a:lnTo>
                    <a:pt x="4479494" y="6240516"/>
                  </a:lnTo>
                  <a:lnTo>
                    <a:pt x="4519695" y="6221066"/>
                  </a:lnTo>
                  <a:lnTo>
                    <a:pt x="4559249" y="6201018"/>
                  </a:lnTo>
                  <a:lnTo>
                    <a:pt x="4598155" y="6180371"/>
                  </a:lnTo>
                  <a:lnTo>
                    <a:pt x="4636414" y="6159126"/>
                  </a:lnTo>
                  <a:lnTo>
                    <a:pt x="4674026" y="6137282"/>
                  </a:lnTo>
                  <a:lnTo>
                    <a:pt x="4710990" y="6114840"/>
                  </a:lnTo>
                  <a:lnTo>
                    <a:pt x="4747308" y="6091800"/>
                  </a:lnTo>
                  <a:lnTo>
                    <a:pt x="4782977" y="6068162"/>
                  </a:lnTo>
                  <a:lnTo>
                    <a:pt x="4818000" y="6043925"/>
                  </a:lnTo>
                  <a:lnTo>
                    <a:pt x="4852375" y="6019090"/>
                  </a:lnTo>
                  <a:lnTo>
                    <a:pt x="4886103" y="5993657"/>
                  </a:lnTo>
                  <a:lnTo>
                    <a:pt x="4919184" y="5967625"/>
                  </a:lnTo>
                  <a:lnTo>
                    <a:pt x="4951617" y="5940995"/>
                  </a:lnTo>
                  <a:lnTo>
                    <a:pt x="4983403" y="5913767"/>
                  </a:lnTo>
                  <a:lnTo>
                    <a:pt x="5018272" y="5882551"/>
                  </a:lnTo>
                  <a:lnTo>
                    <a:pt x="5052279" y="5850675"/>
                  </a:lnTo>
                  <a:lnTo>
                    <a:pt x="5085426" y="5818137"/>
                  </a:lnTo>
                  <a:lnTo>
                    <a:pt x="5117711" y="5784937"/>
                  </a:lnTo>
                  <a:lnTo>
                    <a:pt x="5149136" y="5751077"/>
                  </a:lnTo>
                  <a:lnTo>
                    <a:pt x="5179699" y="5716556"/>
                  </a:lnTo>
                  <a:lnTo>
                    <a:pt x="5209401" y="5681373"/>
                  </a:lnTo>
                  <a:lnTo>
                    <a:pt x="5238242" y="5645530"/>
                  </a:lnTo>
                  <a:lnTo>
                    <a:pt x="5266223" y="5609025"/>
                  </a:lnTo>
                  <a:lnTo>
                    <a:pt x="5293342" y="5571859"/>
                  </a:lnTo>
                  <a:lnTo>
                    <a:pt x="5319600" y="5534033"/>
                  </a:lnTo>
                  <a:lnTo>
                    <a:pt x="5344997" y="5495545"/>
                  </a:lnTo>
                  <a:lnTo>
                    <a:pt x="5369533" y="5456396"/>
                  </a:lnTo>
                  <a:lnTo>
                    <a:pt x="5393208" y="5416586"/>
                  </a:lnTo>
                  <a:lnTo>
                    <a:pt x="5416022" y="5376115"/>
                  </a:lnTo>
                  <a:lnTo>
                    <a:pt x="5437975" y="5334982"/>
                  </a:lnTo>
                  <a:lnTo>
                    <a:pt x="5459067" y="5293189"/>
                  </a:lnTo>
                  <a:lnTo>
                    <a:pt x="5479298" y="5250735"/>
                  </a:lnTo>
                  <a:lnTo>
                    <a:pt x="5498668" y="5207620"/>
                  </a:lnTo>
                  <a:lnTo>
                    <a:pt x="5517178" y="5163843"/>
                  </a:lnTo>
                  <a:lnTo>
                    <a:pt x="5534826" y="5119406"/>
                  </a:lnTo>
                  <a:lnTo>
                    <a:pt x="5551613" y="5074307"/>
                  </a:lnTo>
                  <a:lnTo>
                    <a:pt x="5567539" y="5028548"/>
                  </a:lnTo>
                  <a:lnTo>
                    <a:pt x="5582605" y="4982128"/>
                  </a:lnTo>
                  <a:lnTo>
                    <a:pt x="5596809" y="4935046"/>
                  </a:lnTo>
                  <a:lnTo>
                    <a:pt x="5610153" y="4887304"/>
                  </a:lnTo>
                  <a:lnTo>
                    <a:pt x="5622635" y="4838900"/>
                  </a:lnTo>
                  <a:lnTo>
                    <a:pt x="5634257" y="4789836"/>
                  </a:lnTo>
                  <a:lnTo>
                    <a:pt x="5645018" y="4740110"/>
                  </a:lnTo>
                  <a:lnTo>
                    <a:pt x="5654917" y="4689724"/>
                  </a:lnTo>
                  <a:lnTo>
                    <a:pt x="5663956" y="4638677"/>
                  </a:lnTo>
                  <a:lnTo>
                    <a:pt x="5672134" y="4586968"/>
                  </a:lnTo>
                  <a:lnTo>
                    <a:pt x="5679452" y="4534599"/>
                  </a:lnTo>
                  <a:lnTo>
                    <a:pt x="5685908" y="4481569"/>
                  </a:lnTo>
                  <a:lnTo>
                    <a:pt x="5691504" y="4427878"/>
                  </a:lnTo>
                  <a:lnTo>
                    <a:pt x="5696238" y="4373525"/>
                  </a:lnTo>
                  <a:lnTo>
                    <a:pt x="5700112" y="4318512"/>
                  </a:lnTo>
                  <a:lnTo>
                    <a:pt x="5703125" y="4262838"/>
                  </a:lnTo>
                  <a:lnTo>
                    <a:pt x="5705277" y="4206503"/>
                  </a:lnTo>
                  <a:lnTo>
                    <a:pt x="5706568" y="4149507"/>
                  </a:lnTo>
                  <a:lnTo>
                    <a:pt x="5706999" y="4091851"/>
                  </a:lnTo>
                  <a:lnTo>
                    <a:pt x="5706999" y="3028111"/>
                  </a:lnTo>
                  <a:lnTo>
                    <a:pt x="4044391" y="781291"/>
                  </a:lnTo>
                  <a:lnTo>
                    <a:pt x="4044391" y="4001439"/>
                  </a:lnTo>
                  <a:lnTo>
                    <a:pt x="4043799" y="4063698"/>
                  </a:lnTo>
                  <a:lnTo>
                    <a:pt x="4042024" y="4124391"/>
                  </a:lnTo>
                  <a:lnTo>
                    <a:pt x="4039066" y="4183518"/>
                  </a:lnTo>
                  <a:lnTo>
                    <a:pt x="4034925" y="4241079"/>
                  </a:lnTo>
                  <a:lnTo>
                    <a:pt x="4029600" y="4297074"/>
                  </a:lnTo>
                  <a:lnTo>
                    <a:pt x="4023092" y="4351502"/>
                  </a:lnTo>
                  <a:lnTo>
                    <a:pt x="4015400" y="4404364"/>
                  </a:lnTo>
                  <a:lnTo>
                    <a:pt x="4006525" y="4455660"/>
                  </a:lnTo>
                  <a:lnTo>
                    <a:pt x="3996466" y="4505388"/>
                  </a:lnTo>
                  <a:lnTo>
                    <a:pt x="3985224" y="4553551"/>
                  </a:lnTo>
                  <a:lnTo>
                    <a:pt x="3972798" y="4600146"/>
                  </a:lnTo>
                  <a:lnTo>
                    <a:pt x="3959188" y="4645174"/>
                  </a:lnTo>
                  <a:lnTo>
                    <a:pt x="3944394" y="4688635"/>
                  </a:lnTo>
                  <a:lnTo>
                    <a:pt x="3928416" y="4730529"/>
                  </a:lnTo>
                  <a:lnTo>
                    <a:pt x="3911254" y="4770856"/>
                  </a:lnTo>
                  <a:lnTo>
                    <a:pt x="3892909" y="4809615"/>
                  </a:lnTo>
                  <a:lnTo>
                    <a:pt x="3873379" y="4846807"/>
                  </a:lnTo>
                  <a:lnTo>
                    <a:pt x="3852665" y="4882431"/>
                  </a:lnTo>
                  <a:lnTo>
                    <a:pt x="3830767" y="4916487"/>
                  </a:lnTo>
                  <a:lnTo>
                    <a:pt x="3807685" y="4948975"/>
                  </a:lnTo>
                  <a:lnTo>
                    <a:pt x="3783418" y="4979896"/>
                  </a:lnTo>
                  <a:lnTo>
                    <a:pt x="3757968" y="5009248"/>
                  </a:lnTo>
                  <a:lnTo>
                    <a:pt x="3728488" y="5039913"/>
                  </a:lnTo>
                  <a:lnTo>
                    <a:pt x="3697339" y="5069005"/>
                  </a:lnTo>
                  <a:lnTo>
                    <a:pt x="3664522" y="5096524"/>
                  </a:lnTo>
                  <a:lnTo>
                    <a:pt x="3630037" y="5122469"/>
                  </a:lnTo>
                  <a:lnTo>
                    <a:pt x="3593883" y="5146842"/>
                  </a:lnTo>
                  <a:lnTo>
                    <a:pt x="3556060" y="5169642"/>
                  </a:lnTo>
                  <a:lnTo>
                    <a:pt x="3516569" y="5190870"/>
                  </a:lnTo>
                  <a:lnTo>
                    <a:pt x="3475409" y="5210524"/>
                  </a:lnTo>
                  <a:lnTo>
                    <a:pt x="3432580" y="5228606"/>
                  </a:lnTo>
                  <a:lnTo>
                    <a:pt x="3388083" y="5245115"/>
                  </a:lnTo>
                  <a:lnTo>
                    <a:pt x="3341918" y="5260052"/>
                  </a:lnTo>
                  <a:lnTo>
                    <a:pt x="3294083" y="5273416"/>
                  </a:lnTo>
                  <a:lnTo>
                    <a:pt x="3244580" y="5285208"/>
                  </a:lnTo>
                  <a:lnTo>
                    <a:pt x="3193409" y="5295427"/>
                  </a:lnTo>
                  <a:lnTo>
                    <a:pt x="3140569" y="5304074"/>
                  </a:lnTo>
                  <a:lnTo>
                    <a:pt x="3086060" y="5311149"/>
                  </a:lnTo>
                  <a:lnTo>
                    <a:pt x="3029883" y="5316651"/>
                  </a:lnTo>
                  <a:lnTo>
                    <a:pt x="2972037" y="5320581"/>
                  </a:lnTo>
                  <a:lnTo>
                    <a:pt x="2912523" y="5322939"/>
                  </a:lnTo>
                  <a:lnTo>
                    <a:pt x="2851340" y="5323725"/>
                  </a:lnTo>
                  <a:lnTo>
                    <a:pt x="2789323" y="5322907"/>
                  </a:lnTo>
                  <a:lnTo>
                    <a:pt x="2729051" y="5320452"/>
                  </a:lnTo>
                  <a:lnTo>
                    <a:pt x="2670524" y="5316360"/>
                  </a:lnTo>
                  <a:lnTo>
                    <a:pt x="2613742" y="5310631"/>
                  </a:lnTo>
                  <a:lnTo>
                    <a:pt x="2558705" y="5303265"/>
                  </a:lnTo>
                  <a:lnTo>
                    <a:pt x="2505412" y="5294263"/>
                  </a:lnTo>
                  <a:lnTo>
                    <a:pt x="2453865" y="5283624"/>
                  </a:lnTo>
                  <a:lnTo>
                    <a:pt x="2404062" y="5271348"/>
                  </a:lnTo>
                  <a:lnTo>
                    <a:pt x="2356005" y="5257436"/>
                  </a:lnTo>
                  <a:lnTo>
                    <a:pt x="2309691" y="5241886"/>
                  </a:lnTo>
                  <a:lnTo>
                    <a:pt x="2265123" y="5224700"/>
                  </a:lnTo>
                  <a:lnTo>
                    <a:pt x="2222299" y="5205877"/>
                  </a:lnTo>
                  <a:lnTo>
                    <a:pt x="2181219" y="5185418"/>
                  </a:lnTo>
                  <a:lnTo>
                    <a:pt x="2141884" y="5163321"/>
                  </a:lnTo>
                  <a:lnTo>
                    <a:pt x="2104293" y="5139588"/>
                  </a:lnTo>
                  <a:lnTo>
                    <a:pt x="2068447" y="5114218"/>
                  </a:lnTo>
                  <a:lnTo>
                    <a:pt x="2034344" y="5087211"/>
                  </a:lnTo>
                  <a:lnTo>
                    <a:pt x="2001986" y="5058567"/>
                  </a:lnTo>
                  <a:lnTo>
                    <a:pt x="1971372" y="5028287"/>
                  </a:lnTo>
                  <a:lnTo>
                    <a:pt x="1942503" y="4996370"/>
                  </a:lnTo>
                  <a:lnTo>
                    <a:pt x="1916473" y="4964434"/>
                  </a:lnTo>
                  <a:lnTo>
                    <a:pt x="1891715" y="4930953"/>
                  </a:lnTo>
                  <a:lnTo>
                    <a:pt x="1868227" y="4895928"/>
                  </a:lnTo>
                  <a:lnTo>
                    <a:pt x="1846010" y="4859358"/>
                  </a:lnTo>
                  <a:lnTo>
                    <a:pt x="1825063" y="4821244"/>
                  </a:lnTo>
                  <a:lnTo>
                    <a:pt x="1805387" y="4781586"/>
                  </a:lnTo>
                  <a:lnTo>
                    <a:pt x="1786981" y="4740384"/>
                  </a:lnTo>
                  <a:lnTo>
                    <a:pt x="1769845" y="4697637"/>
                  </a:lnTo>
                  <a:lnTo>
                    <a:pt x="1753979" y="4653346"/>
                  </a:lnTo>
                  <a:lnTo>
                    <a:pt x="1739382" y="4607512"/>
                  </a:lnTo>
                  <a:lnTo>
                    <a:pt x="1726056" y="4560133"/>
                  </a:lnTo>
                  <a:lnTo>
                    <a:pt x="1713999" y="4511210"/>
                  </a:lnTo>
                  <a:lnTo>
                    <a:pt x="1703212" y="4460744"/>
                  </a:lnTo>
                  <a:lnTo>
                    <a:pt x="1693695" y="4408733"/>
                  </a:lnTo>
                  <a:lnTo>
                    <a:pt x="1685446" y="4355179"/>
                  </a:lnTo>
                  <a:lnTo>
                    <a:pt x="1678467" y="4300082"/>
                  </a:lnTo>
                  <a:lnTo>
                    <a:pt x="1672757" y="4243440"/>
                  </a:lnTo>
                  <a:lnTo>
                    <a:pt x="1668317" y="4185255"/>
                  </a:lnTo>
                  <a:lnTo>
                    <a:pt x="1665145" y="4125527"/>
                  </a:lnTo>
                  <a:lnTo>
                    <a:pt x="1663242" y="4064255"/>
                  </a:lnTo>
                  <a:lnTo>
                    <a:pt x="1662607" y="4001439"/>
                  </a:lnTo>
                  <a:lnTo>
                    <a:pt x="1662607" y="0"/>
                  </a:lnTo>
                  <a:close/>
                </a:path>
              </a:pathLst>
            </a:custGeom>
            <a:solidFill>
              <a:srgbClr val="FFEB91">
                <a:alpha val="41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8572" y="972464"/>
              <a:ext cx="5707380" cy="6547484"/>
            </a:xfrm>
            <a:custGeom>
              <a:avLst/>
              <a:gdLst/>
              <a:ahLst/>
              <a:cxnLst/>
              <a:rect l="l" t="t" r="r" b="b"/>
              <a:pathLst>
                <a:path w="5707380" h="6547484">
                  <a:moveTo>
                    <a:pt x="5706999" y="3028124"/>
                  </a:moveTo>
                  <a:lnTo>
                    <a:pt x="4044391" y="781304"/>
                  </a:lnTo>
                  <a:lnTo>
                    <a:pt x="4044391" y="4001452"/>
                  </a:lnTo>
                  <a:lnTo>
                    <a:pt x="4043807" y="4063708"/>
                  </a:lnTo>
                  <a:lnTo>
                    <a:pt x="4042029" y="4124401"/>
                  </a:lnTo>
                  <a:lnTo>
                    <a:pt x="4039070" y="4183532"/>
                  </a:lnTo>
                  <a:lnTo>
                    <a:pt x="4034929" y="4241089"/>
                  </a:lnTo>
                  <a:lnTo>
                    <a:pt x="4029595" y="4297083"/>
                  </a:lnTo>
                  <a:lnTo>
                    <a:pt x="4023093" y="4351515"/>
                  </a:lnTo>
                  <a:lnTo>
                    <a:pt x="4015397" y="4404372"/>
                  </a:lnTo>
                  <a:lnTo>
                    <a:pt x="4006532" y="4455668"/>
                  </a:lnTo>
                  <a:lnTo>
                    <a:pt x="3996474" y="4505401"/>
                  </a:lnTo>
                  <a:lnTo>
                    <a:pt x="3985222" y="4553559"/>
                  </a:lnTo>
                  <a:lnTo>
                    <a:pt x="3972801" y="4600156"/>
                  </a:lnTo>
                  <a:lnTo>
                    <a:pt x="3959187" y="4645177"/>
                  </a:lnTo>
                  <a:lnTo>
                    <a:pt x="3944391" y="4688649"/>
                  </a:lnTo>
                  <a:lnTo>
                    <a:pt x="3928414" y="4730534"/>
                  </a:lnTo>
                  <a:lnTo>
                    <a:pt x="3911257" y="4770869"/>
                  </a:lnTo>
                  <a:lnTo>
                    <a:pt x="3892905" y="4809617"/>
                  </a:lnTo>
                  <a:lnTo>
                    <a:pt x="3873385" y="4846815"/>
                  </a:lnTo>
                  <a:lnTo>
                    <a:pt x="3852672" y="4882439"/>
                  </a:lnTo>
                  <a:lnTo>
                    <a:pt x="3830764" y="4916500"/>
                  </a:lnTo>
                  <a:lnTo>
                    <a:pt x="3807688" y="4948987"/>
                  </a:lnTo>
                  <a:lnTo>
                    <a:pt x="3783419" y="4979898"/>
                  </a:lnTo>
                  <a:lnTo>
                    <a:pt x="3757968" y="5009261"/>
                  </a:lnTo>
                  <a:lnTo>
                    <a:pt x="3728491" y="5039919"/>
                  </a:lnTo>
                  <a:lnTo>
                    <a:pt x="3697338" y="5069014"/>
                  </a:lnTo>
                  <a:lnTo>
                    <a:pt x="3664521" y="5096535"/>
                  </a:lnTo>
                  <a:lnTo>
                    <a:pt x="3630041" y="5122481"/>
                  </a:lnTo>
                  <a:lnTo>
                    <a:pt x="3593884" y="5146853"/>
                  </a:lnTo>
                  <a:lnTo>
                    <a:pt x="3556063" y="5169649"/>
                  </a:lnTo>
                  <a:lnTo>
                    <a:pt x="3516566" y="5190883"/>
                  </a:lnTo>
                  <a:lnTo>
                    <a:pt x="3475405" y="5210530"/>
                  </a:lnTo>
                  <a:lnTo>
                    <a:pt x="3432581" y="5228615"/>
                  </a:lnTo>
                  <a:lnTo>
                    <a:pt x="3388080" y="5245125"/>
                  </a:lnTo>
                  <a:lnTo>
                    <a:pt x="3341916" y="5260060"/>
                  </a:lnTo>
                  <a:lnTo>
                    <a:pt x="3294088" y="5273421"/>
                  </a:lnTo>
                  <a:lnTo>
                    <a:pt x="3244583" y="5285219"/>
                  </a:lnTo>
                  <a:lnTo>
                    <a:pt x="3193415" y="5295430"/>
                  </a:lnTo>
                  <a:lnTo>
                    <a:pt x="3140570" y="5304079"/>
                  </a:lnTo>
                  <a:lnTo>
                    <a:pt x="3086062" y="5311152"/>
                  </a:lnTo>
                  <a:lnTo>
                    <a:pt x="3029889" y="5316664"/>
                  </a:lnTo>
                  <a:lnTo>
                    <a:pt x="2972041" y="5320589"/>
                  </a:lnTo>
                  <a:lnTo>
                    <a:pt x="2912529" y="5322951"/>
                  </a:lnTo>
                  <a:lnTo>
                    <a:pt x="2851340" y="5323738"/>
                  </a:lnTo>
                  <a:lnTo>
                    <a:pt x="2789326" y="5322913"/>
                  </a:lnTo>
                  <a:lnTo>
                    <a:pt x="2729052" y="5320462"/>
                  </a:lnTo>
                  <a:lnTo>
                    <a:pt x="2670530" y="5316372"/>
                  </a:lnTo>
                  <a:lnTo>
                    <a:pt x="2613749" y="5310644"/>
                  </a:lnTo>
                  <a:lnTo>
                    <a:pt x="2558707" y="5303278"/>
                  </a:lnTo>
                  <a:lnTo>
                    <a:pt x="2505418" y="5294274"/>
                  </a:lnTo>
                  <a:lnTo>
                    <a:pt x="2453868" y="5283632"/>
                  </a:lnTo>
                  <a:lnTo>
                    <a:pt x="2404059" y="5271351"/>
                  </a:lnTo>
                  <a:lnTo>
                    <a:pt x="2356002" y="5257444"/>
                  </a:lnTo>
                  <a:lnTo>
                    <a:pt x="2309698" y="5241899"/>
                  </a:lnTo>
                  <a:lnTo>
                    <a:pt x="2265121" y="5224704"/>
                  </a:lnTo>
                  <a:lnTo>
                    <a:pt x="2222296" y="5205882"/>
                  </a:lnTo>
                  <a:lnTo>
                    <a:pt x="2181225" y="5185422"/>
                  </a:lnTo>
                  <a:lnTo>
                    <a:pt x="2141880" y="5163324"/>
                  </a:lnTo>
                  <a:lnTo>
                    <a:pt x="2104301" y="5139601"/>
                  </a:lnTo>
                  <a:lnTo>
                    <a:pt x="2068449" y="5114226"/>
                  </a:lnTo>
                  <a:lnTo>
                    <a:pt x="2034349" y="5087213"/>
                  </a:lnTo>
                  <a:lnTo>
                    <a:pt x="2001989" y="5058575"/>
                  </a:lnTo>
                  <a:lnTo>
                    <a:pt x="1971370" y="5028298"/>
                  </a:lnTo>
                  <a:lnTo>
                    <a:pt x="1942503" y="4996383"/>
                  </a:lnTo>
                  <a:lnTo>
                    <a:pt x="1916480" y="4964442"/>
                  </a:lnTo>
                  <a:lnTo>
                    <a:pt x="1891715" y="4930965"/>
                  </a:lnTo>
                  <a:lnTo>
                    <a:pt x="1868233" y="4895939"/>
                  </a:lnTo>
                  <a:lnTo>
                    <a:pt x="1846008" y="4859363"/>
                  </a:lnTo>
                  <a:lnTo>
                    <a:pt x="1825066" y="4821250"/>
                  </a:lnTo>
                  <a:lnTo>
                    <a:pt x="1805393" y="4781588"/>
                  </a:lnTo>
                  <a:lnTo>
                    <a:pt x="1786978" y="4740389"/>
                  </a:lnTo>
                  <a:lnTo>
                    <a:pt x="1769846" y="4697641"/>
                  </a:lnTo>
                  <a:lnTo>
                    <a:pt x="1753984" y="4653356"/>
                  </a:lnTo>
                  <a:lnTo>
                    <a:pt x="1739379" y="4607522"/>
                  </a:lnTo>
                  <a:lnTo>
                    <a:pt x="1726057" y="4560138"/>
                  </a:lnTo>
                  <a:lnTo>
                    <a:pt x="1714004" y="4511218"/>
                  </a:lnTo>
                  <a:lnTo>
                    <a:pt x="1703209" y="4460748"/>
                  </a:lnTo>
                  <a:lnTo>
                    <a:pt x="1693697" y="4408741"/>
                  </a:lnTo>
                  <a:lnTo>
                    <a:pt x="1685442" y="4355185"/>
                  </a:lnTo>
                  <a:lnTo>
                    <a:pt x="1678470" y="4300093"/>
                  </a:lnTo>
                  <a:lnTo>
                    <a:pt x="1672755" y="4243451"/>
                  </a:lnTo>
                  <a:lnTo>
                    <a:pt x="1668322" y="4185259"/>
                  </a:lnTo>
                  <a:lnTo>
                    <a:pt x="1665147" y="4125531"/>
                  </a:lnTo>
                  <a:lnTo>
                    <a:pt x="1663242" y="4064266"/>
                  </a:lnTo>
                  <a:lnTo>
                    <a:pt x="1662607" y="4001452"/>
                  </a:lnTo>
                  <a:lnTo>
                    <a:pt x="1662607" y="12"/>
                  </a:lnTo>
                  <a:lnTo>
                    <a:pt x="0" y="12"/>
                  </a:lnTo>
                  <a:lnTo>
                    <a:pt x="0" y="4096181"/>
                  </a:lnTo>
                  <a:lnTo>
                    <a:pt x="393" y="4150118"/>
                  </a:lnTo>
                  <a:lnTo>
                    <a:pt x="1549" y="4203458"/>
                  </a:lnTo>
                  <a:lnTo>
                    <a:pt x="3467" y="4256214"/>
                  </a:lnTo>
                  <a:lnTo>
                    <a:pt x="6159" y="4308386"/>
                  </a:lnTo>
                  <a:lnTo>
                    <a:pt x="9626" y="4359961"/>
                  </a:lnTo>
                  <a:lnTo>
                    <a:pt x="13843" y="4410964"/>
                  </a:lnTo>
                  <a:lnTo>
                    <a:pt x="18821" y="4461383"/>
                  </a:lnTo>
                  <a:lnTo>
                    <a:pt x="24561" y="4511218"/>
                  </a:lnTo>
                  <a:lnTo>
                    <a:pt x="31051" y="4560481"/>
                  </a:lnTo>
                  <a:lnTo>
                    <a:pt x="38303" y="4609173"/>
                  </a:lnTo>
                  <a:lnTo>
                    <a:pt x="46291" y="4657280"/>
                  </a:lnTo>
                  <a:lnTo>
                    <a:pt x="55041" y="4704816"/>
                  </a:lnTo>
                  <a:lnTo>
                    <a:pt x="64541" y="4751781"/>
                  </a:lnTo>
                  <a:lnTo>
                    <a:pt x="74777" y="4798187"/>
                  </a:lnTo>
                  <a:lnTo>
                    <a:pt x="85750" y="4844021"/>
                  </a:lnTo>
                  <a:lnTo>
                    <a:pt x="97472" y="4889297"/>
                  </a:lnTo>
                  <a:lnTo>
                    <a:pt x="1008253" y="6120104"/>
                  </a:lnTo>
                  <a:lnTo>
                    <a:pt x="1045019" y="6142152"/>
                  </a:lnTo>
                  <a:lnTo>
                    <a:pt x="1082421" y="6163627"/>
                  </a:lnTo>
                  <a:lnTo>
                    <a:pt x="1120444" y="6184519"/>
                  </a:lnTo>
                  <a:lnTo>
                    <a:pt x="1159103" y="6204826"/>
                  </a:lnTo>
                  <a:lnTo>
                    <a:pt x="1198384" y="6224562"/>
                  </a:lnTo>
                  <a:lnTo>
                    <a:pt x="1238288" y="6243726"/>
                  </a:lnTo>
                  <a:lnTo>
                    <a:pt x="1278826" y="6262294"/>
                  </a:lnTo>
                  <a:lnTo>
                    <a:pt x="1319999" y="6280289"/>
                  </a:lnTo>
                  <a:lnTo>
                    <a:pt x="1361808" y="6297688"/>
                  </a:lnTo>
                  <a:lnTo>
                    <a:pt x="1404239" y="6314516"/>
                  </a:lnTo>
                  <a:lnTo>
                    <a:pt x="1447304" y="6330759"/>
                  </a:lnTo>
                  <a:lnTo>
                    <a:pt x="1491005" y="6346418"/>
                  </a:lnTo>
                  <a:lnTo>
                    <a:pt x="1535341" y="6361493"/>
                  </a:lnTo>
                  <a:lnTo>
                    <a:pt x="1580311" y="6375984"/>
                  </a:lnTo>
                  <a:lnTo>
                    <a:pt x="1625917" y="6389891"/>
                  </a:lnTo>
                  <a:lnTo>
                    <a:pt x="1672145" y="6403213"/>
                  </a:lnTo>
                  <a:lnTo>
                    <a:pt x="1719021" y="6415938"/>
                  </a:lnTo>
                  <a:lnTo>
                    <a:pt x="1766531" y="6428092"/>
                  </a:lnTo>
                  <a:lnTo>
                    <a:pt x="1814677" y="6439649"/>
                  </a:lnTo>
                  <a:lnTo>
                    <a:pt x="1863471" y="6450622"/>
                  </a:lnTo>
                  <a:lnTo>
                    <a:pt x="1912886" y="6460998"/>
                  </a:lnTo>
                  <a:lnTo>
                    <a:pt x="1962950" y="6470790"/>
                  </a:lnTo>
                  <a:lnTo>
                    <a:pt x="2013661" y="6479997"/>
                  </a:lnTo>
                  <a:lnTo>
                    <a:pt x="2064994" y="6488608"/>
                  </a:lnTo>
                  <a:lnTo>
                    <a:pt x="2116988" y="6496634"/>
                  </a:lnTo>
                  <a:lnTo>
                    <a:pt x="2169604" y="6504064"/>
                  </a:lnTo>
                  <a:lnTo>
                    <a:pt x="2222868" y="6510909"/>
                  </a:lnTo>
                  <a:lnTo>
                    <a:pt x="2276779" y="6517157"/>
                  </a:lnTo>
                  <a:lnTo>
                    <a:pt x="2331339" y="6522809"/>
                  </a:lnTo>
                  <a:lnTo>
                    <a:pt x="2386533" y="6527876"/>
                  </a:lnTo>
                  <a:lnTo>
                    <a:pt x="2442375" y="6532346"/>
                  </a:lnTo>
                  <a:lnTo>
                    <a:pt x="2498852" y="6536220"/>
                  </a:lnTo>
                  <a:lnTo>
                    <a:pt x="2555989" y="6539497"/>
                  </a:lnTo>
                  <a:lnTo>
                    <a:pt x="2613761" y="6542176"/>
                  </a:lnTo>
                  <a:lnTo>
                    <a:pt x="2672181" y="6544272"/>
                  </a:lnTo>
                  <a:lnTo>
                    <a:pt x="2731262" y="6545770"/>
                  </a:lnTo>
                  <a:lnTo>
                    <a:pt x="2790977" y="6546659"/>
                  </a:lnTo>
                  <a:lnTo>
                    <a:pt x="2851340" y="6546964"/>
                  </a:lnTo>
                  <a:lnTo>
                    <a:pt x="2912249" y="6546659"/>
                  </a:lnTo>
                  <a:lnTo>
                    <a:pt x="2972511" y="6545758"/>
                  </a:lnTo>
                  <a:lnTo>
                    <a:pt x="3032137" y="6544272"/>
                  </a:lnTo>
                  <a:lnTo>
                    <a:pt x="3091103" y="6542176"/>
                  </a:lnTo>
                  <a:lnTo>
                    <a:pt x="3149422" y="6539471"/>
                  </a:lnTo>
                  <a:lnTo>
                    <a:pt x="3207093" y="6536182"/>
                  </a:lnTo>
                  <a:lnTo>
                    <a:pt x="3264128" y="6532296"/>
                  </a:lnTo>
                  <a:lnTo>
                    <a:pt x="3320504" y="6527800"/>
                  </a:lnTo>
                  <a:lnTo>
                    <a:pt x="3376244" y="6522720"/>
                  </a:lnTo>
                  <a:lnTo>
                    <a:pt x="3431324" y="6517030"/>
                  </a:lnTo>
                  <a:lnTo>
                    <a:pt x="3485769" y="6510744"/>
                  </a:lnTo>
                  <a:lnTo>
                    <a:pt x="3539553" y="6503860"/>
                  </a:lnTo>
                  <a:lnTo>
                    <a:pt x="3592703" y="6496380"/>
                  </a:lnTo>
                  <a:lnTo>
                    <a:pt x="3645204" y="6488303"/>
                  </a:lnTo>
                  <a:lnTo>
                    <a:pt x="3697059" y="6479629"/>
                  </a:lnTo>
                  <a:lnTo>
                    <a:pt x="3748252" y="6470345"/>
                  </a:lnTo>
                  <a:lnTo>
                    <a:pt x="3798811" y="6460464"/>
                  </a:lnTo>
                  <a:lnTo>
                    <a:pt x="3848722" y="6450000"/>
                  </a:lnTo>
                  <a:lnTo>
                    <a:pt x="3897985" y="6438925"/>
                  </a:lnTo>
                  <a:lnTo>
                    <a:pt x="3946601" y="6427254"/>
                  </a:lnTo>
                  <a:lnTo>
                    <a:pt x="3994569" y="6414986"/>
                  </a:lnTo>
                  <a:lnTo>
                    <a:pt x="4041889" y="6402121"/>
                  </a:lnTo>
                  <a:lnTo>
                    <a:pt x="4088561" y="6388646"/>
                  </a:lnTo>
                  <a:lnTo>
                    <a:pt x="4134586" y="6374587"/>
                  </a:lnTo>
                  <a:lnTo>
                    <a:pt x="4179963" y="6359919"/>
                  </a:lnTo>
                  <a:lnTo>
                    <a:pt x="4224693" y="6344653"/>
                  </a:lnTo>
                  <a:lnTo>
                    <a:pt x="4268787" y="6328804"/>
                  </a:lnTo>
                  <a:lnTo>
                    <a:pt x="4312221" y="6312344"/>
                  </a:lnTo>
                  <a:lnTo>
                    <a:pt x="4355008" y="6295288"/>
                  </a:lnTo>
                  <a:lnTo>
                    <a:pt x="4397146" y="6277635"/>
                  </a:lnTo>
                  <a:lnTo>
                    <a:pt x="4438650" y="6259373"/>
                  </a:lnTo>
                  <a:lnTo>
                    <a:pt x="4479493" y="6240526"/>
                  </a:lnTo>
                  <a:lnTo>
                    <a:pt x="4519701" y="6221069"/>
                  </a:lnTo>
                  <a:lnTo>
                    <a:pt x="4559249" y="6201029"/>
                  </a:lnTo>
                  <a:lnTo>
                    <a:pt x="4598162" y="6180379"/>
                  </a:lnTo>
                  <a:lnTo>
                    <a:pt x="4636414" y="6159131"/>
                  </a:lnTo>
                  <a:lnTo>
                    <a:pt x="4674032" y="6137287"/>
                  </a:lnTo>
                  <a:lnTo>
                    <a:pt x="4710989" y="6114847"/>
                  </a:lnTo>
                  <a:lnTo>
                    <a:pt x="4747311" y="6091809"/>
                  </a:lnTo>
                  <a:lnTo>
                    <a:pt x="4782985" y="6068174"/>
                  </a:lnTo>
                  <a:lnTo>
                    <a:pt x="4817999" y="6043930"/>
                  </a:lnTo>
                  <a:lnTo>
                    <a:pt x="4852378" y="6019101"/>
                  </a:lnTo>
                  <a:lnTo>
                    <a:pt x="4886109" y="5993663"/>
                  </a:lnTo>
                  <a:lnTo>
                    <a:pt x="4919180" y="5967628"/>
                  </a:lnTo>
                  <a:lnTo>
                    <a:pt x="4951615" y="5941009"/>
                  </a:lnTo>
                  <a:lnTo>
                    <a:pt x="4983404" y="5913780"/>
                  </a:lnTo>
                  <a:lnTo>
                    <a:pt x="5018278" y="5882564"/>
                  </a:lnTo>
                  <a:lnTo>
                    <a:pt x="5052276" y="5850687"/>
                  </a:lnTo>
                  <a:lnTo>
                    <a:pt x="5085423" y="5818149"/>
                  </a:lnTo>
                  <a:lnTo>
                    <a:pt x="5117719" y="5784951"/>
                  </a:lnTo>
                  <a:lnTo>
                    <a:pt x="5149139" y="5751080"/>
                  </a:lnTo>
                  <a:lnTo>
                    <a:pt x="5179695" y="5716562"/>
                  </a:lnTo>
                  <a:lnTo>
                    <a:pt x="5209400" y="5681383"/>
                  </a:lnTo>
                  <a:lnTo>
                    <a:pt x="5238242" y="5645543"/>
                  </a:lnTo>
                  <a:lnTo>
                    <a:pt x="5266220" y="5609031"/>
                  </a:lnTo>
                  <a:lnTo>
                    <a:pt x="5293347" y="5571871"/>
                  </a:lnTo>
                  <a:lnTo>
                    <a:pt x="5319598" y="5534037"/>
                  </a:lnTo>
                  <a:lnTo>
                    <a:pt x="5344998" y="5495556"/>
                  </a:lnTo>
                  <a:lnTo>
                    <a:pt x="5369534" y="5456402"/>
                  </a:lnTo>
                  <a:lnTo>
                    <a:pt x="5393207" y="5416588"/>
                  </a:lnTo>
                  <a:lnTo>
                    <a:pt x="5416029" y="5376126"/>
                  </a:lnTo>
                  <a:lnTo>
                    <a:pt x="5437975" y="5334990"/>
                  </a:lnTo>
                  <a:lnTo>
                    <a:pt x="5459069" y="5293195"/>
                  </a:lnTo>
                  <a:lnTo>
                    <a:pt x="5479300" y="5250739"/>
                  </a:lnTo>
                  <a:lnTo>
                    <a:pt x="5498668" y="5207622"/>
                  </a:lnTo>
                  <a:lnTo>
                    <a:pt x="5517185" y="5163845"/>
                  </a:lnTo>
                  <a:lnTo>
                    <a:pt x="5534825" y="5119408"/>
                  </a:lnTo>
                  <a:lnTo>
                    <a:pt x="5551614" y="5074310"/>
                  </a:lnTo>
                  <a:lnTo>
                    <a:pt x="5567540" y="5028552"/>
                  </a:lnTo>
                  <a:lnTo>
                    <a:pt x="5582602" y="4982134"/>
                  </a:lnTo>
                  <a:lnTo>
                    <a:pt x="5596814" y="4935055"/>
                  </a:lnTo>
                  <a:lnTo>
                    <a:pt x="5610149" y="4887315"/>
                  </a:lnTo>
                  <a:lnTo>
                    <a:pt x="5622633" y="4838903"/>
                  </a:lnTo>
                  <a:lnTo>
                    <a:pt x="5634253" y="4789843"/>
                  </a:lnTo>
                  <a:lnTo>
                    <a:pt x="5645023" y="4740122"/>
                  </a:lnTo>
                  <a:lnTo>
                    <a:pt x="5654916" y="4689729"/>
                  </a:lnTo>
                  <a:lnTo>
                    <a:pt x="5663958" y="4638687"/>
                  </a:lnTo>
                  <a:lnTo>
                    <a:pt x="5672137" y="4586973"/>
                  </a:lnTo>
                  <a:lnTo>
                    <a:pt x="5679452" y="4534611"/>
                  </a:lnTo>
                  <a:lnTo>
                    <a:pt x="5685904" y="4481576"/>
                  </a:lnTo>
                  <a:lnTo>
                    <a:pt x="5691505" y="4427880"/>
                  </a:lnTo>
                  <a:lnTo>
                    <a:pt x="5696242" y="4373537"/>
                  </a:lnTo>
                  <a:lnTo>
                    <a:pt x="5700115" y="4318520"/>
                  </a:lnTo>
                  <a:lnTo>
                    <a:pt x="5703125" y="4262844"/>
                  </a:lnTo>
                  <a:lnTo>
                    <a:pt x="5705284" y="4206506"/>
                  </a:lnTo>
                  <a:lnTo>
                    <a:pt x="5706567" y="4149521"/>
                  </a:lnTo>
                  <a:lnTo>
                    <a:pt x="5706999" y="4091863"/>
                  </a:lnTo>
                  <a:lnTo>
                    <a:pt x="5706999" y="3028124"/>
                  </a:lnTo>
                  <a:close/>
                </a:path>
                <a:path w="5707380" h="6547484">
                  <a:moveTo>
                    <a:pt x="5707011" y="0"/>
                  </a:moveTo>
                  <a:lnTo>
                    <a:pt x="4044404" y="0"/>
                  </a:lnTo>
                  <a:lnTo>
                    <a:pt x="4044404" y="88836"/>
                  </a:lnTo>
                  <a:lnTo>
                    <a:pt x="5707011" y="2335657"/>
                  </a:lnTo>
                  <a:lnTo>
                    <a:pt x="5707011" y="0"/>
                  </a:lnTo>
                  <a:close/>
                </a:path>
              </a:pathLst>
            </a:custGeom>
            <a:solidFill>
              <a:srgbClr val="F2CCD6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01249" y="965631"/>
              <a:ext cx="3489960" cy="5629275"/>
            </a:xfrm>
            <a:custGeom>
              <a:avLst/>
              <a:gdLst/>
              <a:ahLst/>
              <a:cxnLst/>
              <a:rect l="l" t="t" r="r" b="b"/>
              <a:pathLst>
                <a:path w="3489959" h="5629275">
                  <a:moveTo>
                    <a:pt x="3489490" y="0"/>
                  </a:moveTo>
                  <a:lnTo>
                    <a:pt x="0" y="0"/>
                  </a:lnTo>
                  <a:lnTo>
                    <a:pt x="0" y="5628754"/>
                  </a:lnTo>
                  <a:lnTo>
                    <a:pt x="3489490" y="5628754"/>
                  </a:lnTo>
                  <a:lnTo>
                    <a:pt x="34894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9954" y="1059114"/>
            <a:ext cx="154178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b="1" spc="45" dirty="0">
                <a:solidFill>
                  <a:srgbClr val="394C55"/>
                </a:solidFill>
                <a:latin typeface="Calibri"/>
                <a:cs typeface="Calibri"/>
              </a:rPr>
              <a:t>DEL</a:t>
            </a:r>
            <a:endParaRPr sz="7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ca.</a:t>
            </a:r>
            <a:r>
              <a:rPr spc="120" dirty="0"/>
              <a:t> </a:t>
            </a:r>
            <a:r>
              <a:rPr dirty="0"/>
              <a:t>90</a:t>
            </a:r>
            <a:r>
              <a:rPr spc="130" dirty="0"/>
              <a:t> </a:t>
            </a:r>
            <a:r>
              <a:rPr spc="-20" dirty="0"/>
              <a:t>min.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818498" y="180003"/>
            <a:ext cx="6693534" cy="4954270"/>
            <a:chOff x="3818498" y="180003"/>
            <a:chExt cx="6693534" cy="4954270"/>
          </a:xfrm>
        </p:grpSpPr>
        <p:sp>
          <p:nvSpPr>
            <p:cNvPr id="11" name="object 11"/>
            <p:cNvSpPr/>
            <p:nvPr/>
          </p:nvSpPr>
          <p:spPr>
            <a:xfrm>
              <a:off x="5381998" y="4691609"/>
              <a:ext cx="439420" cy="442595"/>
            </a:xfrm>
            <a:custGeom>
              <a:avLst/>
              <a:gdLst/>
              <a:ahLst/>
              <a:cxnLst/>
              <a:rect l="l" t="t" r="r" b="b"/>
              <a:pathLst>
                <a:path w="439420" h="442595">
                  <a:moveTo>
                    <a:pt x="111823" y="0"/>
                  </a:moveTo>
                  <a:lnTo>
                    <a:pt x="0" y="0"/>
                  </a:lnTo>
                  <a:lnTo>
                    <a:pt x="0" y="442036"/>
                  </a:lnTo>
                  <a:lnTo>
                    <a:pt x="438886" y="442036"/>
                  </a:lnTo>
                  <a:lnTo>
                    <a:pt x="111823" y="0"/>
                  </a:lnTo>
                  <a:close/>
                </a:path>
              </a:pathLst>
            </a:custGeom>
            <a:solidFill>
              <a:srgbClr val="FFE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6511" y="2640585"/>
              <a:ext cx="626110" cy="442595"/>
            </a:xfrm>
            <a:custGeom>
              <a:avLst/>
              <a:gdLst/>
              <a:ahLst/>
              <a:cxnLst/>
              <a:rect l="l" t="t" r="r" b="b"/>
              <a:pathLst>
                <a:path w="626109" h="442594">
                  <a:moveTo>
                    <a:pt x="625487" y="0"/>
                  </a:moveTo>
                  <a:lnTo>
                    <a:pt x="0" y="0"/>
                  </a:lnTo>
                  <a:lnTo>
                    <a:pt x="327063" y="442036"/>
                  </a:lnTo>
                  <a:lnTo>
                    <a:pt x="625487" y="442036"/>
                  </a:lnTo>
                  <a:lnTo>
                    <a:pt x="625487" y="0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1995" y="2640580"/>
              <a:ext cx="1460500" cy="2493645"/>
            </a:xfrm>
            <a:custGeom>
              <a:avLst/>
              <a:gdLst/>
              <a:ahLst/>
              <a:cxnLst/>
              <a:rect l="l" t="t" r="r" b="b"/>
              <a:pathLst>
                <a:path w="1460500" h="2493645">
                  <a:moveTo>
                    <a:pt x="635330" y="0"/>
                  </a:moveTo>
                  <a:lnTo>
                    <a:pt x="0" y="0"/>
                  </a:lnTo>
                  <a:lnTo>
                    <a:pt x="0" y="442036"/>
                  </a:lnTo>
                  <a:lnTo>
                    <a:pt x="408533" y="442036"/>
                  </a:lnTo>
                  <a:lnTo>
                    <a:pt x="408533" y="2051024"/>
                  </a:lnTo>
                  <a:lnTo>
                    <a:pt x="310984" y="2051024"/>
                  </a:lnTo>
                  <a:lnTo>
                    <a:pt x="638073" y="2493060"/>
                  </a:lnTo>
                  <a:lnTo>
                    <a:pt x="1460004" y="2493060"/>
                  </a:lnTo>
                  <a:lnTo>
                    <a:pt x="1460004" y="2051024"/>
                  </a:lnTo>
                  <a:lnTo>
                    <a:pt x="1051471" y="2051024"/>
                  </a:lnTo>
                  <a:lnTo>
                    <a:pt x="1051471" y="562394"/>
                  </a:lnTo>
                  <a:lnTo>
                    <a:pt x="635330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8501" y="4691609"/>
              <a:ext cx="439420" cy="442595"/>
            </a:xfrm>
            <a:custGeom>
              <a:avLst/>
              <a:gdLst/>
              <a:ahLst/>
              <a:cxnLst/>
              <a:rect l="l" t="t" r="r" b="b"/>
              <a:pathLst>
                <a:path w="439420" h="442595">
                  <a:moveTo>
                    <a:pt x="111823" y="0"/>
                  </a:moveTo>
                  <a:lnTo>
                    <a:pt x="0" y="0"/>
                  </a:lnTo>
                  <a:lnTo>
                    <a:pt x="0" y="442036"/>
                  </a:lnTo>
                  <a:lnTo>
                    <a:pt x="438886" y="442036"/>
                  </a:lnTo>
                  <a:lnTo>
                    <a:pt x="111823" y="0"/>
                  </a:lnTo>
                  <a:close/>
                </a:path>
              </a:pathLst>
            </a:custGeom>
            <a:solidFill>
              <a:srgbClr val="FFE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53014" y="2640585"/>
              <a:ext cx="626110" cy="442595"/>
            </a:xfrm>
            <a:custGeom>
              <a:avLst/>
              <a:gdLst/>
              <a:ahLst/>
              <a:cxnLst/>
              <a:rect l="l" t="t" r="r" b="b"/>
              <a:pathLst>
                <a:path w="626110" h="442594">
                  <a:moveTo>
                    <a:pt x="625487" y="0"/>
                  </a:moveTo>
                  <a:lnTo>
                    <a:pt x="0" y="0"/>
                  </a:lnTo>
                  <a:lnTo>
                    <a:pt x="327063" y="442036"/>
                  </a:lnTo>
                  <a:lnTo>
                    <a:pt x="625487" y="442036"/>
                  </a:lnTo>
                  <a:lnTo>
                    <a:pt x="625487" y="0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8498" y="2640580"/>
              <a:ext cx="1460500" cy="2493645"/>
            </a:xfrm>
            <a:custGeom>
              <a:avLst/>
              <a:gdLst/>
              <a:ahLst/>
              <a:cxnLst/>
              <a:rect l="l" t="t" r="r" b="b"/>
              <a:pathLst>
                <a:path w="1460500" h="2493645">
                  <a:moveTo>
                    <a:pt x="635330" y="0"/>
                  </a:moveTo>
                  <a:lnTo>
                    <a:pt x="0" y="0"/>
                  </a:lnTo>
                  <a:lnTo>
                    <a:pt x="0" y="442036"/>
                  </a:lnTo>
                  <a:lnTo>
                    <a:pt x="408533" y="442036"/>
                  </a:lnTo>
                  <a:lnTo>
                    <a:pt x="408533" y="2051024"/>
                  </a:lnTo>
                  <a:lnTo>
                    <a:pt x="310984" y="2051024"/>
                  </a:lnTo>
                  <a:lnTo>
                    <a:pt x="638073" y="2493060"/>
                  </a:lnTo>
                  <a:lnTo>
                    <a:pt x="1460004" y="2493060"/>
                  </a:lnTo>
                  <a:lnTo>
                    <a:pt x="1460004" y="2051024"/>
                  </a:lnTo>
                  <a:lnTo>
                    <a:pt x="1051471" y="2051024"/>
                  </a:lnTo>
                  <a:lnTo>
                    <a:pt x="1051471" y="562394"/>
                  </a:lnTo>
                  <a:lnTo>
                    <a:pt x="635330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6256" y="295198"/>
              <a:ext cx="5979483" cy="69895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71104" y="2071928"/>
              <a:ext cx="7350125" cy="3436620"/>
            </a:xfrm>
            <a:custGeom>
              <a:avLst/>
              <a:gdLst/>
              <a:ahLst/>
              <a:cxnLst/>
              <a:rect l="l" t="t" r="r" b="b"/>
              <a:pathLst>
                <a:path w="7350125" h="3436620">
                  <a:moveTo>
                    <a:pt x="7349794" y="0"/>
                  </a:moveTo>
                  <a:lnTo>
                    <a:pt x="0" y="0"/>
                  </a:lnTo>
                  <a:lnTo>
                    <a:pt x="0" y="3436073"/>
                  </a:lnTo>
                  <a:lnTo>
                    <a:pt x="7349794" y="3436073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9395" y="2190255"/>
            <a:ext cx="572960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05" dirty="0"/>
              <a:t>Drøftelserne</a:t>
            </a:r>
            <a:r>
              <a:rPr sz="4600" spc="-150" dirty="0"/>
              <a:t> </a:t>
            </a:r>
            <a:r>
              <a:rPr sz="4600" spc="-95" dirty="0"/>
              <a:t>genoptages</a:t>
            </a:r>
            <a:endParaRPr sz="4600"/>
          </a:p>
        </p:txBody>
      </p:sp>
      <p:sp>
        <p:nvSpPr>
          <p:cNvPr id="7" name="object 7"/>
          <p:cNvSpPr txBox="1"/>
          <p:nvPr/>
        </p:nvSpPr>
        <p:spPr>
          <a:xfrm>
            <a:off x="1959395" y="2822639"/>
            <a:ext cx="6174105" cy="23628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Der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arbejdes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således:</a:t>
            </a:r>
            <a:endParaRPr sz="1900">
              <a:latin typeface="Calibri"/>
              <a:cs typeface="Calibri"/>
            </a:endParaRPr>
          </a:p>
          <a:p>
            <a:pPr marL="240665" marR="154305" indent="-228600">
              <a:lnSpc>
                <a:spcPts val="2200"/>
              </a:lnSpc>
              <a:spcBef>
                <a:spcPts val="66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ꟷ</a:t>
            </a:r>
            <a:r>
              <a:rPr sz="1900" spc="114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Brug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2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min.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til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individuel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refleksion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–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skriv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dine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refleksioner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på</a:t>
            </a:r>
            <a:r>
              <a:rPr sz="1900" spc="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post-it.</a:t>
            </a:r>
            <a:endParaRPr sz="1900">
              <a:latin typeface="Calibri"/>
              <a:cs typeface="Calibri"/>
            </a:endParaRPr>
          </a:p>
          <a:p>
            <a:pPr marL="240665" marR="5080" indent="-228600">
              <a:lnSpc>
                <a:spcPts val="2200"/>
              </a:lnSpc>
              <a:spcBef>
                <a:spcPts val="6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ꟷ</a:t>
            </a:r>
            <a:r>
              <a:rPr sz="1900" spc="10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Tag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runde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hvor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man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hver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især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præsenterer,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hvad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man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har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reflekteret</a:t>
            </a:r>
            <a:r>
              <a:rPr sz="1900" spc="-6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over.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ꟷ</a:t>
            </a:r>
            <a:r>
              <a:rPr sz="1900" spc="8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Drøft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pointerne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plenum.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ꟷ</a:t>
            </a:r>
            <a:r>
              <a:rPr sz="1900" spc="7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Skrive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dokumentet-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fordel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pointerne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under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temaer.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59978" y="180003"/>
            <a:ext cx="1252220" cy="659765"/>
            <a:chOff x="9259978" y="180003"/>
            <a:chExt cx="1252220" cy="6597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91244" y="1074356"/>
              <a:ext cx="5949950" cy="5992495"/>
            </a:xfrm>
            <a:custGeom>
              <a:avLst/>
              <a:gdLst/>
              <a:ahLst/>
              <a:cxnLst/>
              <a:rect l="l" t="t" r="r" b="b"/>
              <a:pathLst>
                <a:path w="5949950" h="5992495">
                  <a:moveTo>
                    <a:pt x="1537271" y="5280482"/>
                  </a:moveTo>
                  <a:lnTo>
                    <a:pt x="0" y="3202876"/>
                  </a:lnTo>
                  <a:lnTo>
                    <a:pt x="0" y="5992253"/>
                  </a:lnTo>
                  <a:lnTo>
                    <a:pt x="1537271" y="5992253"/>
                  </a:lnTo>
                  <a:lnTo>
                    <a:pt x="1537271" y="5280482"/>
                  </a:lnTo>
                  <a:close/>
                </a:path>
                <a:path w="5949950" h="5992495">
                  <a:moveTo>
                    <a:pt x="4957991" y="1645983"/>
                  </a:moveTo>
                  <a:lnTo>
                    <a:pt x="4957292" y="1589722"/>
                  </a:lnTo>
                  <a:lnTo>
                    <a:pt x="4955235" y="1534591"/>
                  </a:lnTo>
                  <a:lnTo>
                    <a:pt x="4951781" y="1480591"/>
                  </a:lnTo>
                  <a:lnTo>
                    <a:pt x="4946955" y="1427721"/>
                  </a:lnTo>
                  <a:lnTo>
                    <a:pt x="4940744" y="1375981"/>
                  </a:lnTo>
                  <a:lnTo>
                    <a:pt x="4933162" y="1325359"/>
                  </a:lnTo>
                  <a:lnTo>
                    <a:pt x="4924209" y="1275880"/>
                  </a:lnTo>
                  <a:lnTo>
                    <a:pt x="4913858" y="1227518"/>
                  </a:lnTo>
                  <a:lnTo>
                    <a:pt x="4902149" y="1180287"/>
                  </a:lnTo>
                  <a:lnTo>
                    <a:pt x="4889043" y="1134186"/>
                  </a:lnTo>
                  <a:lnTo>
                    <a:pt x="4874565" y="1089215"/>
                  </a:lnTo>
                  <a:lnTo>
                    <a:pt x="4858715" y="1045375"/>
                  </a:lnTo>
                  <a:lnTo>
                    <a:pt x="4841481" y="1002652"/>
                  </a:lnTo>
                  <a:lnTo>
                    <a:pt x="4822876" y="961059"/>
                  </a:lnTo>
                  <a:lnTo>
                    <a:pt x="4802886" y="920610"/>
                  </a:lnTo>
                  <a:lnTo>
                    <a:pt x="4781524" y="881278"/>
                  </a:lnTo>
                  <a:lnTo>
                    <a:pt x="4758791" y="843064"/>
                  </a:lnTo>
                  <a:lnTo>
                    <a:pt x="4731613" y="800938"/>
                  </a:lnTo>
                  <a:lnTo>
                    <a:pt x="4703203" y="759866"/>
                  </a:lnTo>
                  <a:lnTo>
                    <a:pt x="4673562" y="719848"/>
                  </a:lnTo>
                  <a:lnTo>
                    <a:pt x="4642688" y="680885"/>
                  </a:lnTo>
                  <a:lnTo>
                    <a:pt x="4610570" y="642975"/>
                  </a:lnTo>
                  <a:lnTo>
                    <a:pt x="4577219" y="606132"/>
                  </a:lnTo>
                  <a:lnTo>
                    <a:pt x="4542637" y="570331"/>
                  </a:lnTo>
                  <a:lnTo>
                    <a:pt x="4506811" y="535597"/>
                  </a:lnTo>
                  <a:lnTo>
                    <a:pt x="4469765" y="501904"/>
                  </a:lnTo>
                  <a:lnTo>
                    <a:pt x="4431474" y="469277"/>
                  </a:lnTo>
                  <a:lnTo>
                    <a:pt x="4391939" y="437705"/>
                  </a:lnTo>
                  <a:lnTo>
                    <a:pt x="4351185" y="407174"/>
                  </a:lnTo>
                  <a:lnTo>
                    <a:pt x="4309186" y="377710"/>
                  </a:lnTo>
                  <a:lnTo>
                    <a:pt x="4265955" y="349300"/>
                  </a:lnTo>
                  <a:lnTo>
                    <a:pt x="4221492" y="321932"/>
                  </a:lnTo>
                  <a:lnTo>
                    <a:pt x="4176738" y="295744"/>
                  </a:lnTo>
                  <a:lnTo>
                    <a:pt x="4131551" y="270802"/>
                  </a:lnTo>
                  <a:lnTo>
                    <a:pt x="4085945" y="247103"/>
                  </a:lnTo>
                  <a:lnTo>
                    <a:pt x="4039908" y="224663"/>
                  </a:lnTo>
                  <a:lnTo>
                    <a:pt x="3993438" y="203466"/>
                  </a:lnTo>
                  <a:lnTo>
                    <a:pt x="3946537" y="183527"/>
                  </a:lnTo>
                  <a:lnTo>
                    <a:pt x="3899217" y="164833"/>
                  </a:lnTo>
                  <a:lnTo>
                    <a:pt x="3851465" y="147396"/>
                  </a:lnTo>
                  <a:lnTo>
                    <a:pt x="3803281" y="131216"/>
                  </a:lnTo>
                  <a:lnTo>
                    <a:pt x="3754678" y="116268"/>
                  </a:lnTo>
                  <a:lnTo>
                    <a:pt x="3705631" y="102590"/>
                  </a:lnTo>
                  <a:lnTo>
                    <a:pt x="3656165" y="90144"/>
                  </a:lnTo>
                  <a:lnTo>
                    <a:pt x="3606279" y="78955"/>
                  </a:lnTo>
                  <a:lnTo>
                    <a:pt x="3555949" y="69024"/>
                  </a:lnTo>
                  <a:lnTo>
                    <a:pt x="3505200" y="60337"/>
                  </a:lnTo>
                  <a:lnTo>
                    <a:pt x="3461448" y="53733"/>
                  </a:lnTo>
                  <a:lnTo>
                    <a:pt x="3416681" y="47536"/>
                  </a:lnTo>
                  <a:lnTo>
                    <a:pt x="3370884" y="41757"/>
                  </a:lnTo>
                  <a:lnTo>
                    <a:pt x="3324110" y="36385"/>
                  </a:lnTo>
                  <a:lnTo>
                    <a:pt x="3276371" y="31407"/>
                  </a:lnTo>
                  <a:lnTo>
                    <a:pt x="3227679" y="26809"/>
                  </a:lnTo>
                  <a:lnTo>
                    <a:pt x="3178060" y="22593"/>
                  </a:lnTo>
                  <a:lnTo>
                    <a:pt x="3127540" y="18745"/>
                  </a:lnTo>
                  <a:lnTo>
                    <a:pt x="3076130" y="15265"/>
                  </a:lnTo>
                  <a:lnTo>
                    <a:pt x="3023870" y="12115"/>
                  </a:lnTo>
                  <a:lnTo>
                    <a:pt x="4815167" y="2432913"/>
                  </a:lnTo>
                  <a:lnTo>
                    <a:pt x="4832337" y="2390305"/>
                  </a:lnTo>
                  <a:lnTo>
                    <a:pt x="4848415" y="2346820"/>
                  </a:lnTo>
                  <a:lnTo>
                    <a:pt x="4863414" y="2302472"/>
                  </a:lnTo>
                  <a:lnTo>
                    <a:pt x="4877320" y="2257260"/>
                  </a:lnTo>
                  <a:lnTo>
                    <a:pt x="4890135" y="2211184"/>
                  </a:lnTo>
                  <a:lnTo>
                    <a:pt x="4901857" y="2164219"/>
                  </a:lnTo>
                  <a:lnTo>
                    <a:pt x="4912474" y="2116391"/>
                  </a:lnTo>
                  <a:lnTo>
                    <a:pt x="4921999" y="2067674"/>
                  </a:lnTo>
                  <a:lnTo>
                    <a:pt x="4930406" y="2018080"/>
                  </a:lnTo>
                  <a:lnTo>
                    <a:pt x="4937696" y="1967598"/>
                  </a:lnTo>
                  <a:lnTo>
                    <a:pt x="4943881" y="1916226"/>
                  </a:lnTo>
                  <a:lnTo>
                    <a:pt x="4948948" y="1863979"/>
                  </a:lnTo>
                  <a:lnTo>
                    <a:pt x="4952898" y="1810829"/>
                  </a:lnTo>
                  <a:lnTo>
                    <a:pt x="4955730" y="1756778"/>
                  </a:lnTo>
                  <a:lnTo>
                    <a:pt x="4957419" y="1701838"/>
                  </a:lnTo>
                  <a:lnTo>
                    <a:pt x="4957991" y="1645983"/>
                  </a:lnTo>
                  <a:close/>
                </a:path>
                <a:path w="5949950" h="5992495">
                  <a:moveTo>
                    <a:pt x="5949645" y="5992253"/>
                  </a:moveTo>
                  <a:lnTo>
                    <a:pt x="4237990" y="3794976"/>
                  </a:lnTo>
                  <a:lnTo>
                    <a:pt x="3949585" y="3424745"/>
                  </a:lnTo>
                  <a:lnTo>
                    <a:pt x="3999407" y="3399980"/>
                  </a:lnTo>
                  <a:lnTo>
                    <a:pt x="4048175" y="3374656"/>
                  </a:lnTo>
                  <a:lnTo>
                    <a:pt x="4095877" y="3348748"/>
                  </a:lnTo>
                  <a:lnTo>
                    <a:pt x="4142511" y="3322282"/>
                  </a:lnTo>
                  <a:lnTo>
                    <a:pt x="4188104" y="3295256"/>
                  </a:lnTo>
                  <a:lnTo>
                    <a:pt x="4232656" y="3267672"/>
                  </a:lnTo>
                  <a:lnTo>
                    <a:pt x="4276153" y="3239528"/>
                  </a:lnTo>
                  <a:lnTo>
                    <a:pt x="4318622" y="3210826"/>
                  </a:lnTo>
                  <a:lnTo>
                    <a:pt x="4360049" y="3181566"/>
                  </a:lnTo>
                  <a:lnTo>
                    <a:pt x="4400461" y="3151759"/>
                  </a:lnTo>
                  <a:lnTo>
                    <a:pt x="4439831" y="3121406"/>
                  </a:lnTo>
                  <a:lnTo>
                    <a:pt x="4478185" y="3090507"/>
                  </a:lnTo>
                  <a:lnTo>
                    <a:pt x="4515523" y="3059061"/>
                  </a:lnTo>
                  <a:lnTo>
                    <a:pt x="4551858" y="3027083"/>
                  </a:lnTo>
                  <a:lnTo>
                    <a:pt x="4587164" y="2994558"/>
                  </a:lnTo>
                  <a:lnTo>
                    <a:pt x="4621479" y="2961500"/>
                  </a:lnTo>
                  <a:lnTo>
                    <a:pt x="4654804" y="2927896"/>
                  </a:lnTo>
                  <a:lnTo>
                    <a:pt x="4687113" y="2893771"/>
                  </a:lnTo>
                  <a:lnTo>
                    <a:pt x="4718443" y="2859113"/>
                  </a:lnTo>
                  <a:lnTo>
                    <a:pt x="4748784" y="2823934"/>
                  </a:lnTo>
                  <a:lnTo>
                    <a:pt x="4778146" y="2788221"/>
                  </a:lnTo>
                  <a:lnTo>
                    <a:pt x="4725035" y="2716441"/>
                  </a:lnTo>
                  <a:lnTo>
                    <a:pt x="3539058" y="1113764"/>
                  </a:lnTo>
                  <a:lnTo>
                    <a:pt x="3539058" y="1835048"/>
                  </a:lnTo>
                  <a:lnTo>
                    <a:pt x="3537902" y="1896846"/>
                  </a:lnTo>
                  <a:lnTo>
                    <a:pt x="3534410" y="1955419"/>
                  </a:lnTo>
                  <a:lnTo>
                    <a:pt x="3528593" y="2010803"/>
                  </a:lnTo>
                  <a:lnTo>
                    <a:pt x="3520452" y="2062962"/>
                  </a:lnTo>
                  <a:lnTo>
                    <a:pt x="3509988" y="2111933"/>
                  </a:lnTo>
                  <a:lnTo>
                    <a:pt x="3497199" y="2157679"/>
                  </a:lnTo>
                  <a:lnTo>
                    <a:pt x="3482086" y="2200237"/>
                  </a:lnTo>
                  <a:lnTo>
                    <a:pt x="3464636" y="2239568"/>
                  </a:lnTo>
                  <a:lnTo>
                    <a:pt x="3441585" y="2282139"/>
                  </a:lnTo>
                  <a:lnTo>
                    <a:pt x="3414992" y="2323642"/>
                  </a:lnTo>
                  <a:lnTo>
                    <a:pt x="3384880" y="2364092"/>
                  </a:lnTo>
                  <a:lnTo>
                    <a:pt x="3351250" y="2403475"/>
                  </a:lnTo>
                  <a:lnTo>
                    <a:pt x="3314077" y="2441791"/>
                  </a:lnTo>
                  <a:lnTo>
                    <a:pt x="3273387" y="2479027"/>
                  </a:lnTo>
                  <a:lnTo>
                    <a:pt x="3229165" y="2515171"/>
                  </a:lnTo>
                  <a:lnTo>
                    <a:pt x="3190621" y="2542679"/>
                  </a:lnTo>
                  <a:lnTo>
                    <a:pt x="3150070" y="2567889"/>
                  </a:lnTo>
                  <a:lnTo>
                    <a:pt x="3107550" y="2590800"/>
                  </a:lnTo>
                  <a:lnTo>
                    <a:pt x="3063024" y="2611412"/>
                  </a:lnTo>
                  <a:lnTo>
                    <a:pt x="3016529" y="2629738"/>
                  </a:lnTo>
                  <a:lnTo>
                    <a:pt x="2968040" y="2645765"/>
                  </a:lnTo>
                  <a:lnTo>
                    <a:pt x="2917558" y="2659519"/>
                  </a:lnTo>
                  <a:lnTo>
                    <a:pt x="2865094" y="2670987"/>
                  </a:lnTo>
                  <a:lnTo>
                    <a:pt x="2810637" y="2680170"/>
                  </a:lnTo>
                  <a:lnTo>
                    <a:pt x="2768219" y="2685961"/>
                  </a:lnTo>
                  <a:lnTo>
                    <a:pt x="2724124" y="2691244"/>
                  </a:lnTo>
                  <a:lnTo>
                    <a:pt x="2678353" y="2696032"/>
                  </a:lnTo>
                  <a:lnTo>
                    <a:pt x="2630894" y="2700312"/>
                  </a:lnTo>
                  <a:lnTo>
                    <a:pt x="2581770" y="2704096"/>
                  </a:lnTo>
                  <a:lnTo>
                    <a:pt x="2530957" y="2707373"/>
                  </a:lnTo>
                  <a:lnTo>
                    <a:pt x="2478481" y="2710142"/>
                  </a:lnTo>
                  <a:lnTo>
                    <a:pt x="2424315" y="2712415"/>
                  </a:lnTo>
                  <a:lnTo>
                    <a:pt x="2310981" y="2715437"/>
                  </a:lnTo>
                  <a:lnTo>
                    <a:pt x="2190940" y="2716441"/>
                  </a:lnTo>
                  <a:lnTo>
                    <a:pt x="1716036" y="2716441"/>
                  </a:lnTo>
                  <a:lnTo>
                    <a:pt x="1716036" y="1102677"/>
                  </a:lnTo>
                  <a:lnTo>
                    <a:pt x="2275421" y="1102677"/>
                  </a:lnTo>
                  <a:lnTo>
                    <a:pt x="2435860" y="1103947"/>
                  </a:lnTo>
                  <a:lnTo>
                    <a:pt x="2583980" y="1107757"/>
                  </a:lnTo>
                  <a:lnTo>
                    <a:pt x="2675890" y="1111707"/>
                  </a:lnTo>
                  <a:lnTo>
                    <a:pt x="2762339" y="1116774"/>
                  </a:lnTo>
                  <a:lnTo>
                    <a:pt x="2821076" y="1121829"/>
                  </a:lnTo>
                  <a:lnTo>
                    <a:pt x="2877667" y="1128928"/>
                  </a:lnTo>
                  <a:lnTo>
                    <a:pt x="2932125" y="1138085"/>
                  </a:lnTo>
                  <a:lnTo>
                    <a:pt x="2984449" y="1149286"/>
                  </a:lnTo>
                  <a:lnTo>
                    <a:pt x="3034639" y="1162545"/>
                  </a:lnTo>
                  <a:lnTo>
                    <a:pt x="3082683" y="1177861"/>
                  </a:lnTo>
                  <a:lnTo>
                    <a:pt x="3128607" y="1195235"/>
                  </a:lnTo>
                  <a:lnTo>
                    <a:pt x="3182861" y="1219454"/>
                  </a:lnTo>
                  <a:lnTo>
                    <a:pt x="3232950" y="1245819"/>
                  </a:lnTo>
                  <a:lnTo>
                    <a:pt x="3278911" y="1274305"/>
                  </a:lnTo>
                  <a:lnTo>
                    <a:pt x="3320719" y="1304937"/>
                  </a:lnTo>
                  <a:lnTo>
                    <a:pt x="3358388" y="1337703"/>
                  </a:lnTo>
                  <a:lnTo>
                    <a:pt x="3391903" y="1372590"/>
                  </a:lnTo>
                  <a:lnTo>
                    <a:pt x="3421278" y="1409611"/>
                  </a:lnTo>
                  <a:lnTo>
                    <a:pt x="3446500" y="1448752"/>
                  </a:lnTo>
                  <a:lnTo>
                    <a:pt x="3468205" y="1490002"/>
                  </a:lnTo>
                  <a:lnTo>
                    <a:pt x="3487013" y="1533271"/>
                  </a:lnTo>
                  <a:lnTo>
                    <a:pt x="3502914" y="1578546"/>
                  </a:lnTo>
                  <a:lnTo>
                    <a:pt x="3515931" y="1625841"/>
                  </a:lnTo>
                  <a:lnTo>
                    <a:pt x="3526053" y="1675130"/>
                  </a:lnTo>
                  <a:lnTo>
                    <a:pt x="3533279" y="1726438"/>
                  </a:lnTo>
                  <a:lnTo>
                    <a:pt x="3537623" y="1779739"/>
                  </a:lnTo>
                  <a:lnTo>
                    <a:pt x="3539058" y="1835048"/>
                  </a:lnTo>
                  <a:lnTo>
                    <a:pt x="3539058" y="1113764"/>
                  </a:lnTo>
                  <a:lnTo>
                    <a:pt x="3530854" y="1102677"/>
                  </a:lnTo>
                  <a:lnTo>
                    <a:pt x="2714866" y="0"/>
                  </a:lnTo>
                  <a:lnTo>
                    <a:pt x="178765" y="0"/>
                  </a:lnTo>
                  <a:lnTo>
                    <a:pt x="178765" y="2555887"/>
                  </a:lnTo>
                  <a:lnTo>
                    <a:pt x="1716036" y="4633493"/>
                  </a:lnTo>
                  <a:lnTo>
                    <a:pt x="1716036" y="3794976"/>
                  </a:lnTo>
                  <a:lnTo>
                    <a:pt x="2432012" y="3794976"/>
                  </a:lnTo>
                  <a:lnTo>
                    <a:pt x="4062171" y="5992253"/>
                  </a:lnTo>
                  <a:lnTo>
                    <a:pt x="5949645" y="5992253"/>
                  </a:lnTo>
                  <a:close/>
                </a:path>
              </a:pathLst>
            </a:custGeom>
            <a:solidFill>
              <a:srgbClr val="F6D9E1">
                <a:alpha val="78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26741" y="509853"/>
              <a:ext cx="5959475" cy="6180455"/>
            </a:xfrm>
            <a:custGeom>
              <a:avLst/>
              <a:gdLst/>
              <a:ahLst/>
              <a:cxnLst/>
              <a:rect l="l" t="t" r="r" b="b"/>
              <a:pathLst>
                <a:path w="5959475" h="6180455">
                  <a:moveTo>
                    <a:pt x="1725434" y="5468645"/>
                  </a:moveTo>
                  <a:lnTo>
                    <a:pt x="188163" y="3391039"/>
                  </a:lnTo>
                  <a:lnTo>
                    <a:pt x="188163" y="3457181"/>
                  </a:lnTo>
                  <a:lnTo>
                    <a:pt x="0" y="3202876"/>
                  </a:lnTo>
                  <a:lnTo>
                    <a:pt x="0" y="5992253"/>
                  </a:lnTo>
                  <a:lnTo>
                    <a:pt x="188163" y="5992253"/>
                  </a:lnTo>
                  <a:lnTo>
                    <a:pt x="188163" y="6180417"/>
                  </a:lnTo>
                  <a:lnTo>
                    <a:pt x="1725434" y="6180417"/>
                  </a:lnTo>
                  <a:lnTo>
                    <a:pt x="1725434" y="5468645"/>
                  </a:lnTo>
                  <a:close/>
                </a:path>
                <a:path w="5959475" h="6180455">
                  <a:moveTo>
                    <a:pt x="5146154" y="1834146"/>
                  </a:moveTo>
                  <a:lnTo>
                    <a:pt x="5145456" y="1777885"/>
                  </a:lnTo>
                  <a:lnTo>
                    <a:pt x="5143385" y="1722755"/>
                  </a:lnTo>
                  <a:lnTo>
                    <a:pt x="5139944" y="1668754"/>
                  </a:lnTo>
                  <a:lnTo>
                    <a:pt x="5135118" y="1615884"/>
                  </a:lnTo>
                  <a:lnTo>
                    <a:pt x="5128907" y="1564132"/>
                  </a:lnTo>
                  <a:lnTo>
                    <a:pt x="5121326" y="1513522"/>
                  </a:lnTo>
                  <a:lnTo>
                    <a:pt x="5112359" y="1464030"/>
                  </a:lnTo>
                  <a:lnTo>
                    <a:pt x="5102022" y="1415681"/>
                  </a:lnTo>
                  <a:lnTo>
                    <a:pt x="5090299" y="1368450"/>
                  </a:lnTo>
                  <a:lnTo>
                    <a:pt x="5077206" y="1322349"/>
                  </a:lnTo>
                  <a:lnTo>
                    <a:pt x="5062728" y="1277378"/>
                  </a:lnTo>
                  <a:lnTo>
                    <a:pt x="5046878" y="1233525"/>
                  </a:lnTo>
                  <a:lnTo>
                    <a:pt x="5029644" y="1190815"/>
                  </a:lnTo>
                  <a:lnTo>
                    <a:pt x="5011039" y="1149223"/>
                  </a:lnTo>
                  <a:lnTo>
                    <a:pt x="4991049" y="1108760"/>
                  </a:lnTo>
                  <a:lnTo>
                    <a:pt x="4969688" y="1069428"/>
                  </a:lnTo>
                  <a:lnTo>
                    <a:pt x="4946955" y="1031227"/>
                  </a:lnTo>
                  <a:lnTo>
                    <a:pt x="4919777" y="989101"/>
                  </a:lnTo>
                  <a:lnTo>
                    <a:pt x="4891367" y="948029"/>
                  </a:lnTo>
                  <a:lnTo>
                    <a:pt x="4861725" y="908011"/>
                  </a:lnTo>
                  <a:lnTo>
                    <a:pt x="4830838" y="869048"/>
                  </a:lnTo>
                  <a:lnTo>
                    <a:pt x="4798733" y="831138"/>
                  </a:lnTo>
                  <a:lnTo>
                    <a:pt x="4765383" y="794283"/>
                  </a:lnTo>
                  <a:lnTo>
                    <a:pt x="4730801" y="758494"/>
                  </a:lnTo>
                  <a:lnTo>
                    <a:pt x="4694974" y="723760"/>
                  </a:lnTo>
                  <a:lnTo>
                    <a:pt x="4657928" y="690067"/>
                  </a:lnTo>
                  <a:lnTo>
                    <a:pt x="4631093" y="667207"/>
                  </a:lnTo>
                  <a:lnTo>
                    <a:pt x="4610557" y="642962"/>
                  </a:lnTo>
                  <a:lnTo>
                    <a:pt x="4577207" y="606120"/>
                  </a:lnTo>
                  <a:lnTo>
                    <a:pt x="4542625" y="570318"/>
                  </a:lnTo>
                  <a:lnTo>
                    <a:pt x="4506811" y="535584"/>
                  </a:lnTo>
                  <a:lnTo>
                    <a:pt x="4469752" y="501904"/>
                  </a:lnTo>
                  <a:lnTo>
                    <a:pt x="4431462" y="469265"/>
                  </a:lnTo>
                  <a:lnTo>
                    <a:pt x="4391939" y="437692"/>
                  </a:lnTo>
                  <a:lnTo>
                    <a:pt x="4351172" y="407174"/>
                  </a:lnTo>
                  <a:lnTo>
                    <a:pt x="4309173" y="377698"/>
                  </a:lnTo>
                  <a:lnTo>
                    <a:pt x="4265942" y="349288"/>
                  </a:lnTo>
                  <a:lnTo>
                    <a:pt x="4221480" y="321932"/>
                  </a:lnTo>
                  <a:lnTo>
                    <a:pt x="4176725" y="295732"/>
                  </a:lnTo>
                  <a:lnTo>
                    <a:pt x="4131551" y="270789"/>
                  </a:lnTo>
                  <a:lnTo>
                    <a:pt x="4085933" y="247091"/>
                  </a:lnTo>
                  <a:lnTo>
                    <a:pt x="4039895" y="224650"/>
                  </a:lnTo>
                  <a:lnTo>
                    <a:pt x="3993426" y="203466"/>
                  </a:lnTo>
                  <a:lnTo>
                    <a:pt x="3946537" y="183515"/>
                  </a:lnTo>
                  <a:lnTo>
                    <a:pt x="3899204" y="164833"/>
                  </a:lnTo>
                  <a:lnTo>
                    <a:pt x="3851452" y="147396"/>
                  </a:lnTo>
                  <a:lnTo>
                    <a:pt x="3803281" y="131203"/>
                  </a:lnTo>
                  <a:lnTo>
                    <a:pt x="3754666" y="116268"/>
                  </a:lnTo>
                  <a:lnTo>
                    <a:pt x="3705631" y="102577"/>
                  </a:lnTo>
                  <a:lnTo>
                    <a:pt x="3656165" y="90144"/>
                  </a:lnTo>
                  <a:lnTo>
                    <a:pt x="3606266" y="78955"/>
                  </a:lnTo>
                  <a:lnTo>
                    <a:pt x="3555936" y="69011"/>
                  </a:lnTo>
                  <a:lnTo>
                    <a:pt x="3505187" y="60337"/>
                  </a:lnTo>
                  <a:lnTo>
                    <a:pt x="3461448" y="53721"/>
                  </a:lnTo>
                  <a:lnTo>
                    <a:pt x="3416668" y="47523"/>
                  </a:lnTo>
                  <a:lnTo>
                    <a:pt x="3370884" y="41744"/>
                  </a:lnTo>
                  <a:lnTo>
                    <a:pt x="3324110" y="36372"/>
                  </a:lnTo>
                  <a:lnTo>
                    <a:pt x="3276358" y="31394"/>
                  </a:lnTo>
                  <a:lnTo>
                    <a:pt x="3227667" y="26809"/>
                  </a:lnTo>
                  <a:lnTo>
                    <a:pt x="3178048" y="22593"/>
                  </a:lnTo>
                  <a:lnTo>
                    <a:pt x="3127527" y="18745"/>
                  </a:lnTo>
                  <a:lnTo>
                    <a:pt x="3076130" y="15252"/>
                  </a:lnTo>
                  <a:lnTo>
                    <a:pt x="3023857" y="12115"/>
                  </a:lnTo>
                  <a:lnTo>
                    <a:pt x="4815154" y="2432913"/>
                  </a:lnTo>
                  <a:lnTo>
                    <a:pt x="4832324" y="2390292"/>
                  </a:lnTo>
                  <a:lnTo>
                    <a:pt x="4832401" y="2390089"/>
                  </a:lnTo>
                  <a:lnTo>
                    <a:pt x="5003330" y="2621076"/>
                  </a:lnTo>
                  <a:lnTo>
                    <a:pt x="5020488" y="2578455"/>
                  </a:lnTo>
                  <a:lnTo>
                    <a:pt x="5036578" y="2534983"/>
                  </a:lnTo>
                  <a:lnTo>
                    <a:pt x="5051577" y="2490635"/>
                  </a:lnTo>
                  <a:lnTo>
                    <a:pt x="5065484" y="2445423"/>
                  </a:lnTo>
                  <a:lnTo>
                    <a:pt x="5078298" y="2399334"/>
                  </a:lnTo>
                  <a:lnTo>
                    <a:pt x="5090020" y="2352383"/>
                  </a:lnTo>
                  <a:lnTo>
                    <a:pt x="5100637" y="2304554"/>
                  </a:lnTo>
                  <a:lnTo>
                    <a:pt x="5110150" y="2255837"/>
                  </a:lnTo>
                  <a:lnTo>
                    <a:pt x="5118557" y="2206244"/>
                  </a:lnTo>
                  <a:lnTo>
                    <a:pt x="5125859" y="2155761"/>
                  </a:lnTo>
                  <a:lnTo>
                    <a:pt x="5132044" y="2104390"/>
                  </a:lnTo>
                  <a:lnTo>
                    <a:pt x="5137112" y="2052129"/>
                  </a:lnTo>
                  <a:lnTo>
                    <a:pt x="5141061" y="1998980"/>
                  </a:lnTo>
                  <a:lnTo>
                    <a:pt x="5143881" y="1944941"/>
                  </a:lnTo>
                  <a:lnTo>
                    <a:pt x="5145583" y="1889988"/>
                  </a:lnTo>
                  <a:lnTo>
                    <a:pt x="5146154" y="1834146"/>
                  </a:lnTo>
                  <a:close/>
                </a:path>
                <a:path w="5959475" h="6180455">
                  <a:moveTo>
                    <a:pt x="5959043" y="6180417"/>
                  </a:moveTo>
                  <a:lnTo>
                    <a:pt x="4247388" y="3983139"/>
                  </a:lnTo>
                  <a:lnTo>
                    <a:pt x="3958983" y="3612908"/>
                  </a:lnTo>
                  <a:lnTo>
                    <a:pt x="4008818" y="3588143"/>
                  </a:lnTo>
                  <a:lnTo>
                    <a:pt x="4057573" y="3562807"/>
                  </a:lnTo>
                  <a:lnTo>
                    <a:pt x="4105275" y="3536912"/>
                  </a:lnTo>
                  <a:lnTo>
                    <a:pt x="4151922" y="3510445"/>
                  </a:lnTo>
                  <a:lnTo>
                    <a:pt x="4197502" y="3483419"/>
                  </a:lnTo>
                  <a:lnTo>
                    <a:pt x="4242054" y="3455835"/>
                  </a:lnTo>
                  <a:lnTo>
                    <a:pt x="4285564" y="3427679"/>
                  </a:lnTo>
                  <a:lnTo>
                    <a:pt x="4328020" y="3398977"/>
                  </a:lnTo>
                  <a:lnTo>
                    <a:pt x="4369460" y="3369729"/>
                  </a:lnTo>
                  <a:lnTo>
                    <a:pt x="4409859" y="3339922"/>
                  </a:lnTo>
                  <a:lnTo>
                    <a:pt x="4449229" y="3309569"/>
                  </a:lnTo>
                  <a:lnTo>
                    <a:pt x="4487583" y="3278670"/>
                  </a:lnTo>
                  <a:lnTo>
                    <a:pt x="4524921" y="3247225"/>
                  </a:lnTo>
                  <a:lnTo>
                    <a:pt x="4561256" y="3215246"/>
                  </a:lnTo>
                  <a:lnTo>
                    <a:pt x="4596574" y="3182721"/>
                  </a:lnTo>
                  <a:lnTo>
                    <a:pt x="4630877" y="3149650"/>
                  </a:lnTo>
                  <a:lnTo>
                    <a:pt x="4664202" y="3116059"/>
                  </a:lnTo>
                  <a:lnTo>
                    <a:pt x="4696523" y="3081934"/>
                  </a:lnTo>
                  <a:lnTo>
                    <a:pt x="4727841" y="3047276"/>
                  </a:lnTo>
                  <a:lnTo>
                    <a:pt x="4758194" y="3012097"/>
                  </a:lnTo>
                  <a:lnTo>
                    <a:pt x="4787544" y="2976384"/>
                  </a:lnTo>
                  <a:lnTo>
                    <a:pt x="4734433" y="2904604"/>
                  </a:lnTo>
                  <a:lnTo>
                    <a:pt x="3540252" y="1290840"/>
                  </a:lnTo>
                  <a:lnTo>
                    <a:pt x="3360293" y="1047661"/>
                  </a:lnTo>
                  <a:lnTo>
                    <a:pt x="3360293" y="1835048"/>
                  </a:lnTo>
                  <a:lnTo>
                    <a:pt x="3359124" y="1896833"/>
                  </a:lnTo>
                  <a:lnTo>
                    <a:pt x="3355644" y="1955419"/>
                  </a:lnTo>
                  <a:lnTo>
                    <a:pt x="3349828" y="2010791"/>
                  </a:lnTo>
                  <a:lnTo>
                    <a:pt x="3341687" y="2062962"/>
                  </a:lnTo>
                  <a:lnTo>
                    <a:pt x="3331222" y="2111921"/>
                  </a:lnTo>
                  <a:lnTo>
                    <a:pt x="3318433" y="2157679"/>
                  </a:lnTo>
                  <a:lnTo>
                    <a:pt x="3303308" y="2200224"/>
                  </a:lnTo>
                  <a:lnTo>
                    <a:pt x="3285871" y="2239568"/>
                  </a:lnTo>
                  <a:lnTo>
                    <a:pt x="3262807" y="2282126"/>
                  </a:lnTo>
                  <a:lnTo>
                    <a:pt x="3236226" y="2323642"/>
                  </a:lnTo>
                  <a:lnTo>
                    <a:pt x="3206115" y="2364092"/>
                  </a:lnTo>
                  <a:lnTo>
                    <a:pt x="3172472" y="2403475"/>
                  </a:lnTo>
                  <a:lnTo>
                    <a:pt x="3135312" y="2441778"/>
                  </a:lnTo>
                  <a:lnTo>
                    <a:pt x="3094621" y="2479014"/>
                  </a:lnTo>
                  <a:lnTo>
                    <a:pt x="3050400" y="2515171"/>
                  </a:lnTo>
                  <a:lnTo>
                    <a:pt x="3011843" y="2542667"/>
                  </a:lnTo>
                  <a:lnTo>
                    <a:pt x="2971304" y="2567876"/>
                  </a:lnTo>
                  <a:lnTo>
                    <a:pt x="2928772" y="2590787"/>
                  </a:lnTo>
                  <a:lnTo>
                    <a:pt x="2884259" y="2611399"/>
                  </a:lnTo>
                  <a:lnTo>
                    <a:pt x="2837751" y="2629725"/>
                  </a:lnTo>
                  <a:lnTo>
                    <a:pt x="2789263" y="2645765"/>
                  </a:lnTo>
                  <a:lnTo>
                    <a:pt x="2738780" y="2659507"/>
                  </a:lnTo>
                  <a:lnTo>
                    <a:pt x="2686316" y="2670975"/>
                  </a:lnTo>
                  <a:lnTo>
                    <a:pt x="2631871" y="2680170"/>
                  </a:lnTo>
                  <a:lnTo>
                    <a:pt x="2589453" y="2685948"/>
                  </a:lnTo>
                  <a:lnTo>
                    <a:pt x="2545359" y="2691244"/>
                  </a:lnTo>
                  <a:lnTo>
                    <a:pt x="2499576" y="2696019"/>
                  </a:lnTo>
                  <a:lnTo>
                    <a:pt x="2452128" y="2700299"/>
                  </a:lnTo>
                  <a:lnTo>
                    <a:pt x="2402992" y="2704084"/>
                  </a:lnTo>
                  <a:lnTo>
                    <a:pt x="2352192" y="2707360"/>
                  </a:lnTo>
                  <a:lnTo>
                    <a:pt x="2299703" y="2710129"/>
                  </a:lnTo>
                  <a:lnTo>
                    <a:pt x="2245550" y="2712402"/>
                  </a:lnTo>
                  <a:lnTo>
                    <a:pt x="2132203" y="2715425"/>
                  </a:lnTo>
                  <a:lnTo>
                    <a:pt x="2012175" y="2716441"/>
                  </a:lnTo>
                  <a:lnTo>
                    <a:pt x="1725434" y="2716441"/>
                  </a:lnTo>
                  <a:lnTo>
                    <a:pt x="1725434" y="1290840"/>
                  </a:lnTo>
                  <a:lnTo>
                    <a:pt x="2284819" y="1290840"/>
                  </a:lnTo>
                  <a:lnTo>
                    <a:pt x="2445258" y="1292110"/>
                  </a:lnTo>
                  <a:lnTo>
                    <a:pt x="2593378" y="1295920"/>
                  </a:lnTo>
                  <a:lnTo>
                    <a:pt x="2685288" y="1299857"/>
                  </a:lnTo>
                  <a:lnTo>
                    <a:pt x="2771737" y="1304937"/>
                  </a:lnTo>
                  <a:lnTo>
                    <a:pt x="2830474" y="1309992"/>
                  </a:lnTo>
                  <a:lnTo>
                    <a:pt x="2887065" y="1317091"/>
                  </a:lnTo>
                  <a:lnTo>
                    <a:pt x="2941523" y="1326248"/>
                  </a:lnTo>
                  <a:lnTo>
                    <a:pt x="2993847" y="1337449"/>
                  </a:lnTo>
                  <a:lnTo>
                    <a:pt x="3044037" y="1350708"/>
                  </a:lnTo>
                  <a:lnTo>
                    <a:pt x="3092094" y="1366024"/>
                  </a:lnTo>
                  <a:lnTo>
                    <a:pt x="3138005" y="1383398"/>
                  </a:lnTo>
                  <a:lnTo>
                    <a:pt x="3192259" y="1407617"/>
                  </a:lnTo>
                  <a:lnTo>
                    <a:pt x="3242360" y="1433982"/>
                  </a:lnTo>
                  <a:lnTo>
                    <a:pt x="3289439" y="1490002"/>
                  </a:lnTo>
                  <a:lnTo>
                    <a:pt x="3308235" y="1533258"/>
                  </a:lnTo>
                  <a:lnTo>
                    <a:pt x="3324148" y="1578533"/>
                  </a:lnTo>
                  <a:lnTo>
                    <a:pt x="3337166" y="1625828"/>
                  </a:lnTo>
                  <a:lnTo>
                    <a:pt x="3347288" y="1675117"/>
                  </a:lnTo>
                  <a:lnTo>
                    <a:pt x="3354514" y="1726425"/>
                  </a:lnTo>
                  <a:lnTo>
                    <a:pt x="3358845" y="1779727"/>
                  </a:lnTo>
                  <a:lnTo>
                    <a:pt x="3360293" y="1835048"/>
                  </a:lnTo>
                  <a:lnTo>
                    <a:pt x="3360293" y="1047661"/>
                  </a:lnTo>
                  <a:lnTo>
                    <a:pt x="2724264" y="188163"/>
                  </a:lnTo>
                  <a:lnTo>
                    <a:pt x="2675331" y="188163"/>
                  </a:lnTo>
                  <a:lnTo>
                    <a:pt x="2536101" y="0"/>
                  </a:lnTo>
                  <a:lnTo>
                    <a:pt x="0" y="0"/>
                  </a:lnTo>
                  <a:lnTo>
                    <a:pt x="0" y="2555887"/>
                  </a:lnTo>
                  <a:lnTo>
                    <a:pt x="1537271" y="4633493"/>
                  </a:lnTo>
                  <a:lnTo>
                    <a:pt x="1537271" y="4567364"/>
                  </a:lnTo>
                  <a:lnTo>
                    <a:pt x="1725434" y="4821656"/>
                  </a:lnTo>
                  <a:lnTo>
                    <a:pt x="1725434" y="3983139"/>
                  </a:lnTo>
                  <a:lnTo>
                    <a:pt x="2392832" y="3983139"/>
                  </a:lnTo>
                  <a:lnTo>
                    <a:pt x="3883406" y="5992253"/>
                  </a:lnTo>
                  <a:lnTo>
                    <a:pt x="3931970" y="5992253"/>
                  </a:lnTo>
                  <a:lnTo>
                    <a:pt x="4071569" y="6180417"/>
                  </a:lnTo>
                  <a:lnTo>
                    <a:pt x="5959043" y="6180417"/>
                  </a:lnTo>
                  <a:close/>
                </a:path>
              </a:pathLst>
            </a:custGeom>
            <a:solidFill>
              <a:srgbClr val="C8D1DB">
                <a:alpha val="78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6945" y="898298"/>
              <a:ext cx="1934210" cy="2421255"/>
            </a:xfrm>
            <a:custGeom>
              <a:avLst/>
              <a:gdLst/>
              <a:ahLst/>
              <a:cxnLst/>
              <a:rect l="l" t="t" r="r" b="b"/>
              <a:pathLst>
                <a:path w="1934209" h="2421254">
                  <a:moveTo>
                    <a:pt x="0" y="0"/>
                  </a:moveTo>
                  <a:lnTo>
                    <a:pt x="1791296" y="2420797"/>
                  </a:lnTo>
                  <a:lnTo>
                    <a:pt x="1808465" y="2378181"/>
                  </a:lnTo>
                  <a:lnTo>
                    <a:pt x="1824551" y="2334701"/>
                  </a:lnTo>
                  <a:lnTo>
                    <a:pt x="1839550" y="2290357"/>
                  </a:lnTo>
                  <a:lnTo>
                    <a:pt x="1853459" y="2245144"/>
                  </a:lnTo>
                  <a:lnTo>
                    <a:pt x="1866274" y="2199060"/>
                  </a:lnTo>
                  <a:lnTo>
                    <a:pt x="1877993" y="2152102"/>
                  </a:lnTo>
                  <a:lnTo>
                    <a:pt x="1888612" y="2104268"/>
                  </a:lnTo>
                  <a:lnTo>
                    <a:pt x="1898127" y="2055555"/>
                  </a:lnTo>
                  <a:lnTo>
                    <a:pt x="1906536" y="2005960"/>
                  </a:lnTo>
                  <a:lnTo>
                    <a:pt x="1913834" y="1955480"/>
                  </a:lnTo>
                  <a:lnTo>
                    <a:pt x="1920019" y="1904112"/>
                  </a:lnTo>
                  <a:lnTo>
                    <a:pt x="1925086" y="1851855"/>
                  </a:lnTo>
                  <a:lnTo>
                    <a:pt x="1929034" y="1798704"/>
                  </a:lnTo>
                  <a:lnTo>
                    <a:pt x="1931858" y="1744658"/>
                  </a:lnTo>
                  <a:lnTo>
                    <a:pt x="1933554" y="1689713"/>
                  </a:lnTo>
                  <a:lnTo>
                    <a:pt x="1934121" y="1633867"/>
                  </a:lnTo>
                  <a:lnTo>
                    <a:pt x="1933431" y="1577607"/>
                  </a:lnTo>
                  <a:lnTo>
                    <a:pt x="1931362" y="1522476"/>
                  </a:lnTo>
                  <a:lnTo>
                    <a:pt x="1927915" y="1468473"/>
                  </a:lnTo>
                  <a:lnTo>
                    <a:pt x="1923088" y="1415600"/>
                  </a:lnTo>
                  <a:lnTo>
                    <a:pt x="1916883" y="1363856"/>
                  </a:lnTo>
                  <a:lnTo>
                    <a:pt x="1909299" y="1313241"/>
                  </a:lnTo>
                  <a:lnTo>
                    <a:pt x="1900336" y="1263754"/>
                  </a:lnTo>
                  <a:lnTo>
                    <a:pt x="1889995" y="1215396"/>
                  </a:lnTo>
                  <a:lnTo>
                    <a:pt x="1878276" y="1168167"/>
                  </a:lnTo>
                  <a:lnTo>
                    <a:pt x="1865179" y="1122066"/>
                  </a:lnTo>
                  <a:lnTo>
                    <a:pt x="1850704" y="1077093"/>
                  </a:lnTo>
                  <a:lnTo>
                    <a:pt x="1834851" y="1033249"/>
                  </a:lnTo>
                  <a:lnTo>
                    <a:pt x="1817620" y="990533"/>
                  </a:lnTo>
                  <a:lnTo>
                    <a:pt x="1799011" y="948945"/>
                  </a:lnTo>
                  <a:lnTo>
                    <a:pt x="1779025" y="908484"/>
                  </a:lnTo>
                  <a:lnTo>
                    <a:pt x="1757662" y="869152"/>
                  </a:lnTo>
                  <a:lnTo>
                    <a:pt x="1734921" y="830948"/>
                  </a:lnTo>
                  <a:lnTo>
                    <a:pt x="1707748" y="788817"/>
                  </a:lnTo>
                  <a:lnTo>
                    <a:pt x="1679339" y="747743"/>
                  </a:lnTo>
                  <a:lnTo>
                    <a:pt x="1649696" y="707725"/>
                  </a:lnTo>
                  <a:lnTo>
                    <a:pt x="1618817" y="668764"/>
                  </a:lnTo>
                  <a:lnTo>
                    <a:pt x="1586703" y="630858"/>
                  </a:lnTo>
                  <a:lnTo>
                    <a:pt x="1553354" y="594008"/>
                  </a:lnTo>
                  <a:lnTo>
                    <a:pt x="1518770" y="558213"/>
                  </a:lnTo>
                  <a:lnTo>
                    <a:pt x="1482950" y="523474"/>
                  </a:lnTo>
                  <a:lnTo>
                    <a:pt x="1445895" y="489789"/>
                  </a:lnTo>
                  <a:lnTo>
                    <a:pt x="1407604" y="457159"/>
                  </a:lnTo>
                  <a:lnTo>
                    <a:pt x="1368079" y="425583"/>
                  </a:lnTo>
                  <a:lnTo>
                    <a:pt x="1327318" y="395061"/>
                  </a:lnTo>
                  <a:lnTo>
                    <a:pt x="1285321" y="365592"/>
                  </a:lnTo>
                  <a:lnTo>
                    <a:pt x="1242089" y="337178"/>
                  </a:lnTo>
                  <a:lnTo>
                    <a:pt x="1197622" y="309816"/>
                  </a:lnTo>
                  <a:lnTo>
                    <a:pt x="1152869" y="283621"/>
                  </a:lnTo>
                  <a:lnTo>
                    <a:pt x="1107688" y="258678"/>
                  </a:lnTo>
                  <a:lnTo>
                    <a:pt x="1062078" y="234985"/>
                  </a:lnTo>
                  <a:lnTo>
                    <a:pt x="1016039" y="212542"/>
                  </a:lnTo>
                  <a:lnTo>
                    <a:pt x="969572" y="191350"/>
                  </a:lnTo>
                  <a:lnTo>
                    <a:pt x="922677" y="171409"/>
                  </a:lnTo>
                  <a:lnTo>
                    <a:pt x="875352" y="152719"/>
                  </a:lnTo>
                  <a:lnTo>
                    <a:pt x="827600" y="135279"/>
                  </a:lnTo>
                  <a:lnTo>
                    <a:pt x="779419" y="119090"/>
                  </a:lnTo>
                  <a:lnTo>
                    <a:pt x="730809" y="104152"/>
                  </a:lnTo>
                  <a:lnTo>
                    <a:pt x="681770" y="90465"/>
                  </a:lnTo>
                  <a:lnTo>
                    <a:pt x="632303" y="78028"/>
                  </a:lnTo>
                  <a:lnTo>
                    <a:pt x="582407" y="66842"/>
                  </a:lnTo>
                  <a:lnTo>
                    <a:pt x="532083" y="56906"/>
                  </a:lnTo>
                  <a:lnTo>
                    <a:pt x="481330" y="48221"/>
                  </a:lnTo>
                  <a:lnTo>
                    <a:pt x="437586" y="41608"/>
                  </a:lnTo>
                  <a:lnTo>
                    <a:pt x="392810" y="35417"/>
                  </a:lnTo>
                  <a:lnTo>
                    <a:pt x="347024" y="29639"/>
                  </a:lnTo>
                  <a:lnTo>
                    <a:pt x="300248" y="24265"/>
                  </a:lnTo>
                  <a:lnTo>
                    <a:pt x="252504" y="19286"/>
                  </a:lnTo>
                  <a:lnTo>
                    <a:pt x="203813" y="14693"/>
                  </a:lnTo>
                  <a:lnTo>
                    <a:pt x="154195" y="10477"/>
                  </a:lnTo>
                  <a:lnTo>
                    <a:pt x="103673" y="6629"/>
                  </a:lnTo>
                  <a:lnTo>
                    <a:pt x="52268" y="3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4C4">
                <a:alpha val="39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3087" y="886183"/>
              <a:ext cx="5770880" cy="5992495"/>
            </a:xfrm>
            <a:custGeom>
              <a:avLst/>
              <a:gdLst/>
              <a:ahLst/>
              <a:cxnLst/>
              <a:rect l="l" t="t" r="r" b="b"/>
              <a:pathLst>
                <a:path w="5770880" h="5992495">
                  <a:moveTo>
                    <a:pt x="4059225" y="3794975"/>
                  </a:moveTo>
                  <a:lnTo>
                    <a:pt x="2253246" y="3794975"/>
                  </a:lnTo>
                  <a:lnTo>
                    <a:pt x="3883406" y="5992253"/>
                  </a:lnTo>
                  <a:lnTo>
                    <a:pt x="5770880" y="5992253"/>
                  </a:lnTo>
                  <a:lnTo>
                    <a:pt x="4059225" y="3794975"/>
                  </a:lnTo>
                  <a:close/>
                </a:path>
                <a:path w="5770880" h="5992495">
                  <a:moveTo>
                    <a:pt x="2536101" y="0"/>
                  </a:moveTo>
                  <a:lnTo>
                    <a:pt x="0" y="0"/>
                  </a:lnTo>
                  <a:lnTo>
                    <a:pt x="0" y="2555887"/>
                  </a:lnTo>
                  <a:lnTo>
                    <a:pt x="1537271" y="4633493"/>
                  </a:lnTo>
                  <a:lnTo>
                    <a:pt x="1537271" y="3794975"/>
                  </a:lnTo>
                  <a:lnTo>
                    <a:pt x="4059225" y="3794975"/>
                  </a:lnTo>
                  <a:lnTo>
                    <a:pt x="3770820" y="3424745"/>
                  </a:lnTo>
                  <a:lnTo>
                    <a:pt x="3820644" y="3399981"/>
                  </a:lnTo>
                  <a:lnTo>
                    <a:pt x="3869403" y="3374648"/>
                  </a:lnTo>
                  <a:lnTo>
                    <a:pt x="3917103" y="3348747"/>
                  </a:lnTo>
                  <a:lnTo>
                    <a:pt x="3963747" y="3322281"/>
                  </a:lnTo>
                  <a:lnTo>
                    <a:pt x="4009340" y="3295253"/>
                  </a:lnTo>
                  <a:lnTo>
                    <a:pt x="4053886" y="3267665"/>
                  </a:lnTo>
                  <a:lnTo>
                    <a:pt x="4097389" y="3239519"/>
                  </a:lnTo>
                  <a:lnTo>
                    <a:pt x="4139854" y="3210817"/>
                  </a:lnTo>
                  <a:lnTo>
                    <a:pt x="4181285" y="3181563"/>
                  </a:lnTo>
                  <a:lnTo>
                    <a:pt x="4221687" y="3151757"/>
                  </a:lnTo>
                  <a:lnTo>
                    <a:pt x="4261063" y="3121403"/>
                  </a:lnTo>
                  <a:lnTo>
                    <a:pt x="4299418" y="3090504"/>
                  </a:lnTo>
                  <a:lnTo>
                    <a:pt x="4336756" y="3059060"/>
                  </a:lnTo>
                  <a:lnTo>
                    <a:pt x="4373082" y="3027075"/>
                  </a:lnTo>
                  <a:lnTo>
                    <a:pt x="4408400" y="2994551"/>
                  </a:lnTo>
                  <a:lnTo>
                    <a:pt x="4442714" y="2961491"/>
                  </a:lnTo>
                  <a:lnTo>
                    <a:pt x="4476029" y="2927896"/>
                  </a:lnTo>
                  <a:lnTo>
                    <a:pt x="4508349" y="2893769"/>
                  </a:lnTo>
                  <a:lnTo>
                    <a:pt x="4539678" y="2859113"/>
                  </a:lnTo>
                  <a:lnTo>
                    <a:pt x="4570020" y="2823929"/>
                  </a:lnTo>
                  <a:lnTo>
                    <a:pt x="4599381" y="2788221"/>
                  </a:lnTo>
                  <a:lnTo>
                    <a:pt x="4546263" y="2716441"/>
                  </a:lnTo>
                  <a:lnTo>
                    <a:pt x="1537271" y="2716441"/>
                  </a:lnTo>
                  <a:lnTo>
                    <a:pt x="1537271" y="1102677"/>
                  </a:lnTo>
                  <a:lnTo>
                    <a:pt x="3352080" y="1102677"/>
                  </a:lnTo>
                  <a:lnTo>
                    <a:pt x="2536101" y="0"/>
                  </a:lnTo>
                  <a:close/>
                </a:path>
                <a:path w="5770880" h="5992495">
                  <a:moveTo>
                    <a:pt x="3352080" y="1102677"/>
                  </a:moveTo>
                  <a:lnTo>
                    <a:pt x="2096655" y="1102677"/>
                  </a:lnTo>
                  <a:lnTo>
                    <a:pt x="2257088" y="1103946"/>
                  </a:lnTo>
                  <a:lnTo>
                    <a:pt x="2405209" y="1107752"/>
                  </a:lnTo>
                  <a:lnTo>
                    <a:pt x="2497122" y="1111699"/>
                  </a:lnTo>
                  <a:lnTo>
                    <a:pt x="2583573" y="1116774"/>
                  </a:lnTo>
                  <a:lnTo>
                    <a:pt x="2642305" y="1121826"/>
                  </a:lnTo>
                  <a:lnTo>
                    <a:pt x="2698899" y="1128928"/>
                  </a:lnTo>
                  <a:lnTo>
                    <a:pt x="2753357" y="1138080"/>
                  </a:lnTo>
                  <a:lnTo>
                    <a:pt x="2805679" y="1149286"/>
                  </a:lnTo>
                  <a:lnTo>
                    <a:pt x="2855867" y="1162546"/>
                  </a:lnTo>
                  <a:lnTo>
                    <a:pt x="2903920" y="1177862"/>
                  </a:lnTo>
                  <a:lnTo>
                    <a:pt x="2949841" y="1195235"/>
                  </a:lnTo>
                  <a:lnTo>
                    <a:pt x="3004086" y="1219455"/>
                  </a:lnTo>
                  <a:lnTo>
                    <a:pt x="3054187" y="1245812"/>
                  </a:lnTo>
                  <a:lnTo>
                    <a:pt x="3100143" y="1274306"/>
                  </a:lnTo>
                  <a:lnTo>
                    <a:pt x="3141954" y="1304934"/>
                  </a:lnTo>
                  <a:lnTo>
                    <a:pt x="3179619" y="1337694"/>
                  </a:lnTo>
                  <a:lnTo>
                    <a:pt x="3213138" y="1372585"/>
                  </a:lnTo>
                  <a:lnTo>
                    <a:pt x="3242510" y="1409605"/>
                  </a:lnTo>
                  <a:lnTo>
                    <a:pt x="3267735" y="1448752"/>
                  </a:lnTo>
                  <a:lnTo>
                    <a:pt x="3289437" y="1490003"/>
                  </a:lnTo>
                  <a:lnTo>
                    <a:pt x="3308241" y="1533267"/>
                  </a:lnTo>
                  <a:lnTo>
                    <a:pt x="3324150" y="1578544"/>
                  </a:lnTo>
                  <a:lnTo>
                    <a:pt x="3337164" y="1625831"/>
                  </a:lnTo>
                  <a:lnTo>
                    <a:pt x="3347284" y="1675127"/>
                  </a:lnTo>
                  <a:lnTo>
                    <a:pt x="3354512" y="1726430"/>
                  </a:lnTo>
                  <a:lnTo>
                    <a:pt x="3358848" y="1779737"/>
                  </a:lnTo>
                  <a:lnTo>
                    <a:pt x="3360293" y="1835048"/>
                  </a:lnTo>
                  <a:lnTo>
                    <a:pt x="3359130" y="1896838"/>
                  </a:lnTo>
                  <a:lnTo>
                    <a:pt x="3355642" y="1955420"/>
                  </a:lnTo>
                  <a:lnTo>
                    <a:pt x="3349828" y="2010796"/>
                  </a:lnTo>
                  <a:lnTo>
                    <a:pt x="3341689" y="2062964"/>
                  </a:lnTo>
                  <a:lnTo>
                    <a:pt x="3331223" y="2111925"/>
                  </a:lnTo>
                  <a:lnTo>
                    <a:pt x="3318432" y="2157679"/>
                  </a:lnTo>
                  <a:lnTo>
                    <a:pt x="3303314" y="2200227"/>
                  </a:lnTo>
                  <a:lnTo>
                    <a:pt x="3285871" y="2239568"/>
                  </a:lnTo>
                  <a:lnTo>
                    <a:pt x="3262811" y="2282134"/>
                  </a:lnTo>
                  <a:lnTo>
                    <a:pt x="3236226" y="2323644"/>
                  </a:lnTo>
                  <a:lnTo>
                    <a:pt x="3206115" y="2364093"/>
                  </a:lnTo>
                  <a:lnTo>
                    <a:pt x="3172479" y="2403476"/>
                  </a:lnTo>
                  <a:lnTo>
                    <a:pt x="3135314" y="2441787"/>
                  </a:lnTo>
                  <a:lnTo>
                    <a:pt x="3094622" y="2479020"/>
                  </a:lnTo>
                  <a:lnTo>
                    <a:pt x="3050400" y="2515171"/>
                  </a:lnTo>
                  <a:lnTo>
                    <a:pt x="3011847" y="2542676"/>
                  </a:lnTo>
                  <a:lnTo>
                    <a:pt x="2971306" y="2567882"/>
                  </a:lnTo>
                  <a:lnTo>
                    <a:pt x="2928778" y="2590791"/>
                  </a:lnTo>
                  <a:lnTo>
                    <a:pt x="2884261" y="2611406"/>
                  </a:lnTo>
                  <a:lnTo>
                    <a:pt x="2837757" y="2629730"/>
                  </a:lnTo>
                  <a:lnTo>
                    <a:pt x="2789265" y="2645766"/>
                  </a:lnTo>
                  <a:lnTo>
                    <a:pt x="2738787" y="2659516"/>
                  </a:lnTo>
                  <a:lnTo>
                    <a:pt x="2686322" y="2670983"/>
                  </a:lnTo>
                  <a:lnTo>
                    <a:pt x="2631871" y="2680169"/>
                  </a:lnTo>
                  <a:lnTo>
                    <a:pt x="2589452" y="2685957"/>
                  </a:lnTo>
                  <a:lnTo>
                    <a:pt x="2545354" y="2691243"/>
                  </a:lnTo>
                  <a:lnTo>
                    <a:pt x="2499579" y="2696027"/>
                  </a:lnTo>
                  <a:lnTo>
                    <a:pt x="2452125" y="2700309"/>
                  </a:lnTo>
                  <a:lnTo>
                    <a:pt x="2402995" y="2704088"/>
                  </a:lnTo>
                  <a:lnTo>
                    <a:pt x="2352189" y="2707363"/>
                  </a:lnTo>
                  <a:lnTo>
                    <a:pt x="2299706" y="2710136"/>
                  </a:lnTo>
                  <a:lnTo>
                    <a:pt x="2245549" y="2712405"/>
                  </a:lnTo>
                  <a:lnTo>
                    <a:pt x="2132209" y="2715431"/>
                  </a:lnTo>
                  <a:lnTo>
                    <a:pt x="2012175" y="2716441"/>
                  </a:lnTo>
                  <a:lnTo>
                    <a:pt x="4546263" y="2716441"/>
                  </a:lnTo>
                  <a:lnTo>
                    <a:pt x="3352080" y="1102677"/>
                  </a:lnTo>
                  <a:close/>
                </a:path>
              </a:pathLst>
            </a:custGeom>
            <a:solidFill>
              <a:srgbClr val="6AA1A4">
                <a:alpha val="39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3084" y="4089060"/>
              <a:ext cx="1537335" cy="2789555"/>
            </a:xfrm>
            <a:custGeom>
              <a:avLst/>
              <a:gdLst/>
              <a:ahLst/>
              <a:cxnLst/>
              <a:rect l="l" t="t" r="r" b="b"/>
              <a:pathLst>
                <a:path w="1537335" h="2789554">
                  <a:moveTo>
                    <a:pt x="0" y="0"/>
                  </a:moveTo>
                  <a:lnTo>
                    <a:pt x="0" y="2789377"/>
                  </a:lnTo>
                  <a:lnTo>
                    <a:pt x="1537271" y="2789377"/>
                  </a:lnTo>
                  <a:lnTo>
                    <a:pt x="1537271" y="2077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C98">
                <a:alpha val="39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1104" y="2071928"/>
              <a:ext cx="7350125" cy="4093210"/>
            </a:xfrm>
            <a:custGeom>
              <a:avLst/>
              <a:gdLst/>
              <a:ahLst/>
              <a:cxnLst/>
              <a:rect l="l" t="t" r="r" b="b"/>
              <a:pathLst>
                <a:path w="7350125" h="4093210">
                  <a:moveTo>
                    <a:pt x="7349794" y="0"/>
                  </a:moveTo>
                  <a:lnTo>
                    <a:pt x="0" y="0"/>
                  </a:lnTo>
                  <a:lnTo>
                    <a:pt x="0" y="4093070"/>
                  </a:lnTo>
                  <a:lnTo>
                    <a:pt x="7349794" y="4093070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59395" y="2190255"/>
            <a:ext cx="524764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sz="4600" b="1" spc="-10" dirty="0">
                <a:solidFill>
                  <a:srgbClr val="394C55"/>
                </a:solidFill>
                <a:latin typeface="Calibri"/>
                <a:cs typeface="Calibri"/>
              </a:rPr>
              <a:t>Drøftelse</a:t>
            </a:r>
            <a:r>
              <a:rPr sz="4600" b="1" spc="-2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4600" b="1" spc="-50" dirty="0">
                <a:solidFill>
                  <a:srgbClr val="394C55"/>
                </a:solidFill>
                <a:latin typeface="Calibri"/>
                <a:cs typeface="Calibri"/>
              </a:rPr>
              <a:t>3</a:t>
            </a:r>
            <a:endParaRPr sz="4600">
              <a:latin typeface="Calibri"/>
              <a:cs typeface="Calibri"/>
            </a:endParaRPr>
          </a:p>
          <a:p>
            <a:pPr marL="12700">
              <a:lnSpc>
                <a:spcPts val="2230"/>
              </a:lnSpc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udarbejdelsen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drøft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følgende: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</a:pP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Resultatet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drøftelserne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skrives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ind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dokumentet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1999" y="1773007"/>
            <a:ext cx="1678305" cy="1678305"/>
          </a:xfrm>
          <a:custGeom>
            <a:avLst/>
            <a:gdLst/>
            <a:ahLst/>
            <a:cxnLst/>
            <a:rect l="l" t="t" r="r" b="b"/>
            <a:pathLst>
              <a:path w="1678304" h="1678304">
                <a:moveTo>
                  <a:pt x="839025" y="0"/>
                </a:moveTo>
                <a:lnTo>
                  <a:pt x="791413" y="1328"/>
                </a:lnTo>
                <a:lnTo>
                  <a:pt x="744499" y="5265"/>
                </a:lnTo>
                <a:lnTo>
                  <a:pt x="698352" y="11741"/>
                </a:lnTo>
                <a:lnTo>
                  <a:pt x="653043" y="20684"/>
                </a:lnTo>
                <a:lnTo>
                  <a:pt x="608644" y="32023"/>
                </a:lnTo>
                <a:lnTo>
                  <a:pt x="565225" y="45689"/>
                </a:lnTo>
                <a:lnTo>
                  <a:pt x="522856" y="61610"/>
                </a:lnTo>
                <a:lnTo>
                  <a:pt x="481610" y="79714"/>
                </a:lnTo>
                <a:lnTo>
                  <a:pt x="441556" y="99932"/>
                </a:lnTo>
                <a:lnTo>
                  <a:pt x="402766" y="122193"/>
                </a:lnTo>
                <a:lnTo>
                  <a:pt x="365310" y="146425"/>
                </a:lnTo>
                <a:lnTo>
                  <a:pt x="329258" y="172558"/>
                </a:lnTo>
                <a:lnTo>
                  <a:pt x="294683" y="200522"/>
                </a:lnTo>
                <a:lnTo>
                  <a:pt x="261655" y="230244"/>
                </a:lnTo>
                <a:lnTo>
                  <a:pt x="230244" y="261655"/>
                </a:lnTo>
                <a:lnTo>
                  <a:pt x="200522" y="294683"/>
                </a:lnTo>
                <a:lnTo>
                  <a:pt x="172558" y="329258"/>
                </a:lnTo>
                <a:lnTo>
                  <a:pt x="146425" y="365310"/>
                </a:lnTo>
                <a:lnTo>
                  <a:pt x="122193" y="402766"/>
                </a:lnTo>
                <a:lnTo>
                  <a:pt x="99932" y="441556"/>
                </a:lnTo>
                <a:lnTo>
                  <a:pt x="79714" y="481610"/>
                </a:lnTo>
                <a:lnTo>
                  <a:pt x="61610" y="522856"/>
                </a:lnTo>
                <a:lnTo>
                  <a:pt x="45689" y="565225"/>
                </a:lnTo>
                <a:lnTo>
                  <a:pt x="32023" y="608644"/>
                </a:lnTo>
                <a:lnTo>
                  <a:pt x="20684" y="653043"/>
                </a:lnTo>
                <a:lnTo>
                  <a:pt x="11741" y="698352"/>
                </a:lnTo>
                <a:lnTo>
                  <a:pt x="5265" y="744499"/>
                </a:lnTo>
                <a:lnTo>
                  <a:pt x="1328" y="791413"/>
                </a:lnTo>
                <a:lnTo>
                  <a:pt x="0" y="839025"/>
                </a:lnTo>
                <a:lnTo>
                  <a:pt x="1328" y="886637"/>
                </a:lnTo>
                <a:lnTo>
                  <a:pt x="5265" y="933551"/>
                </a:lnTo>
                <a:lnTo>
                  <a:pt x="11741" y="979698"/>
                </a:lnTo>
                <a:lnTo>
                  <a:pt x="20684" y="1025007"/>
                </a:lnTo>
                <a:lnTo>
                  <a:pt x="32023" y="1069406"/>
                </a:lnTo>
                <a:lnTo>
                  <a:pt x="45689" y="1112825"/>
                </a:lnTo>
                <a:lnTo>
                  <a:pt x="61610" y="1155194"/>
                </a:lnTo>
                <a:lnTo>
                  <a:pt x="79714" y="1196440"/>
                </a:lnTo>
                <a:lnTo>
                  <a:pt x="99932" y="1236494"/>
                </a:lnTo>
                <a:lnTo>
                  <a:pt x="122193" y="1275284"/>
                </a:lnTo>
                <a:lnTo>
                  <a:pt x="146425" y="1312740"/>
                </a:lnTo>
                <a:lnTo>
                  <a:pt x="172558" y="1348792"/>
                </a:lnTo>
                <a:lnTo>
                  <a:pt x="200522" y="1383367"/>
                </a:lnTo>
                <a:lnTo>
                  <a:pt x="230244" y="1416395"/>
                </a:lnTo>
                <a:lnTo>
                  <a:pt x="261655" y="1447806"/>
                </a:lnTo>
                <a:lnTo>
                  <a:pt x="294683" y="1477528"/>
                </a:lnTo>
                <a:lnTo>
                  <a:pt x="329258" y="1505492"/>
                </a:lnTo>
                <a:lnTo>
                  <a:pt x="365310" y="1531625"/>
                </a:lnTo>
                <a:lnTo>
                  <a:pt x="402766" y="1555857"/>
                </a:lnTo>
                <a:lnTo>
                  <a:pt x="441556" y="1578118"/>
                </a:lnTo>
                <a:lnTo>
                  <a:pt x="481610" y="1598336"/>
                </a:lnTo>
                <a:lnTo>
                  <a:pt x="522856" y="1616440"/>
                </a:lnTo>
                <a:lnTo>
                  <a:pt x="565225" y="1632361"/>
                </a:lnTo>
                <a:lnTo>
                  <a:pt x="608644" y="1646027"/>
                </a:lnTo>
                <a:lnTo>
                  <a:pt x="653043" y="1657366"/>
                </a:lnTo>
                <a:lnTo>
                  <a:pt x="698352" y="1666309"/>
                </a:lnTo>
                <a:lnTo>
                  <a:pt x="744499" y="1672785"/>
                </a:lnTo>
                <a:lnTo>
                  <a:pt x="791413" y="1676722"/>
                </a:lnTo>
                <a:lnTo>
                  <a:pt x="839025" y="1678051"/>
                </a:lnTo>
                <a:lnTo>
                  <a:pt x="886637" y="1676722"/>
                </a:lnTo>
                <a:lnTo>
                  <a:pt x="933551" y="1672785"/>
                </a:lnTo>
                <a:lnTo>
                  <a:pt x="979698" y="1666309"/>
                </a:lnTo>
                <a:lnTo>
                  <a:pt x="1025007" y="1657366"/>
                </a:lnTo>
                <a:lnTo>
                  <a:pt x="1069406" y="1646027"/>
                </a:lnTo>
                <a:lnTo>
                  <a:pt x="1112825" y="1632361"/>
                </a:lnTo>
                <a:lnTo>
                  <a:pt x="1155194" y="1616440"/>
                </a:lnTo>
                <a:lnTo>
                  <a:pt x="1196440" y="1598336"/>
                </a:lnTo>
                <a:lnTo>
                  <a:pt x="1236494" y="1578118"/>
                </a:lnTo>
                <a:lnTo>
                  <a:pt x="1275284" y="1555857"/>
                </a:lnTo>
                <a:lnTo>
                  <a:pt x="1312740" y="1531625"/>
                </a:lnTo>
                <a:lnTo>
                  <a:pt x="1348792" y="1505492"/>
                </a:lnTo>
                <a:lnTo>
                  <a:pt x="1383367" y="1477528"/>
                </a:lnTo>
                <a:lnTo>
                  <a:pt x="1416395" y="1447806"/>
                </a:lnTo>
                <a:lnTo>
                  <a:pt x="1447806" y="1416395"/>
                </a:lnTo>
                <a:lnTo>
                  <a:pt x="1477528" y="1383367"/>
                </a:lnTo>
                <a:lnTo>
                  <a:pt x="1505492" y="1348792"/>
                </a:lnTo>
                <a:lnTo>
                  <a:pt x="1531625" y="1312740"/>
                </a:lnTo>
                <a:lnTo>
                  <a:pt x="1555857" y="1275284"/>
                </a:lnTo>
                <a:lnTo>
                  <a:pt x="1578118" y="1236494"/>
                </a:lnTo>
                <a:lnTo>
                  <a:pt x="1598336" y="1196440"/>
                </a:lnTo>
                <a:lnTo>
                  <a:pt x="1616440" y="1155194"/>
                </a:lnTo>
                <a:lnTo>
                  <a:pt x="1632361" y="1112825"/>
                </a:lnTo>
                <a:lnTo>
                  <a:pt x="1646027" y="1069406"/>
                </a:lnTo>
                <a:lnTo>
                  <a:pt x="1657366" y="1025007"/>
                </a:lnTo>
                <a:lnTo>
                  <a:pt x="1666309" y="979698"/>
                </a:lnTo>
                <a:lnTo>
                  <a:pt x="1672785" y="933551"/>
                </a:lnTo>
                <a:lnTo>
                  <a:pt x="1676722" y="886637"/>
                </a:lnTo>
                <a:lnTo>
                  <a:pt x="1678050" y="839025"/>
                </a:lnTo>
                <a:lnTo>
                  <a:pt x="1676722" y="791413"/>
                </a:lnTo>
                <a:lnTo>
                  <a:pt x="1672785" y="744499"/>
                </a:lnTo>
                <a:lnTo>
                  <a:pt x="1666309" y="698352"/>
                </a:lnTo>
                <a:lnTo>
                  <a:pt x="1657366" y="653043"/>
                </a:lnTo>
                <a:lnTo>
                  <a:pt x="1646027" y="608644"/>
                </a:lnTo>
                <a:lnTo>
                  <a:pt x="1632361" y="565225"/>
                </a:lnTo>
                <a:lnTo>
                  <a:pt x="1616440" y="522856"/>
                </a:lnTo>
                <a:lnTo>
                  <a:pt x="1598336" y="481610"/>
                </a:lnTo>
                <a:lnTo>
                  <a:pt x="1578118" y="441556"/>
                </a:lnTo>
                <a:lnTo>
                  <a:pt x="1555857" y="402766"/>
                </a:lnTo>
                <a:lnTo>
                  <a:pt x="1531625" y="365310"/>
                </a:lnTo>
                <a:lnTo>
                  <a:pt x="1505492" y="329258"/>
                </a:lnTo>
                <a:lnTo>
                  <a:pt x="1477528" y="294683"/>
                </a:lnTo>
                <a:lnTo>
                  <a:pt x="1447806" y="261655"/>
                </a:lnTo>
                <a:lnTo>
                  <a:pt x="1416395" y="230244"/>
                </a:lnTo>
                <a:lnTo>
                  <a:pt x="1383367" y="200522"/>
                </a:lnTo>
                <a:lnTo>
                  <a:pt x="1348792" y="172558"/>
                </a:lnTo>
                <a:lnTo>
                  <a:pt x="1312740" y="146425"/>
                </a:lnTo>
                <a:lnTo>
                  <a:pt x="1275284" y="122193"/>
                </a:lnTo>
                <a:lnTo>
                  <a:pt x="1236494" y="99932"/>
                </a:lnTo>
                <a:lnTo>
                  <a:pt x="1196440" y="79714"/>
                </a:lnTo>
                <a:lnTo>
                  <a:pt x="1155194" y="61610"/>
                </a:lnTo>
                <a:lnTo>
                  <a:pt x="1112825" y="45689"/>
                </a:lnTo>
                <a:lnTo>
                  <a:pt x="1069406" y="32023"/>
                </a:lnTo>
                <a:lnTo>
                  <a:pt x="1025007" y="20684"/>
                </a:lnTo>
                <a:lnTo>
                  <a:pt x="979698" y="11741"/>
                </a:lnTo>
                <a:lnTo>
                  <a:pt x="933551" y="5265"/>
                </a:lnTo>
                <a:lnTo>
                  <a:pt x="886637" y="1328"/>
                </a:lnTo>
                <a:lnTo>
                  <a:pt x="839025" y="0"/>
                </a:lnTo>
                <a:close/>
              </a:path>
            </a:pathLst>
          </a:custGeom>
          <a:solidFill>
            <a:srgbClr val="6AA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74707" y="2088959"/>
            <a:ext cx="5080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25" dirty="0">
                <a:solidFill>
                  <a:srgbClr val="FFFFFF"/>
                </a:solidFill>
              </a:rPr>
              <a:t>Ca.</a:t>
            </a:r>
            <a:endParaRPr sz="2900"/>
          </a:p>
        </p:txBody>
      </p:sp>
      <p:sp>
        <p:nvSpPr>
          <p:cNvPr id="13" name="object 13"/>
          <p:cNvSpPr txBox="1"/>
          <p:nvPr/>
        </p:nvSpPr>
        <p:spPr>
          <a:xfrm>
            <a:off x="8227031" y="2406434"/>
            <a:ext cx="11906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9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FFFFFF"/>
                </a:solidFill>
                <a:latin typeface="Calibri"/>
                <a:cs typeface="Calibri"/>
              </a:rPr>
              <a:t>min.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59395" y="3778911"/>
            <a:ext cx="6762115" cy="207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0"/>
              </a:spcBef>
            </a:pP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5.</a:t>
            </a:r>
            <a:r>
              <a:rPr sz="1900" b="1" spc="-10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394C55"/>
                </a:solidFill>
                <a:latin typeface="Calibri"/>
                <a:cs typeface="Calibri"/>
              </a:rPr>
              <a:t>Forebyggelse</a:t>
            </a:r>
            <a:r>
              <a:rPr sz="1900" b="1" spc="-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b="1" spc="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394C55"/>
                </a:solidFill>
                <a:latin typeface="Calibri"/>
                <a:cs typeface="Calibri"/>
              </a:rPr>
              <a:t>beredskab</a:t>
            </a:r>
            <a:endParaRPr sz="1900">
              <a:latin typeface="Calibri"/>
              <a:cs typeface="Calibri"/>
            </a:endParaRPr>
          </a:p>
          <a:p>
            <a:pPr marL="240665" marR="47625">
              <a:lnSpc>
                <a:spcPts val="220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(Hvordan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kan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arbejde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forebyggende,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hvordan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kan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opbygge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et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klart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beredskab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til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akutte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problematikker?)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alibri"/>
              <a:cs typeface="Calibri"/>
            </a:endParaRPr>
          </a:p>
          <a:p>
            <a:pPr marL="146050" marR="5080" indent="-128270">
              <a:lnSpc>
                <a:spcPts val="2200"/>
              </a:lnSpc>
            </a:pPr>
            <a:r>
              <a:rPr sz="1900" b="1" spc="-30" dirty="0">
                <a:solidFill>
                  <a:srgbClr val="6AA1A4"/>
                </a:solidFill>
                <a:latin typeface="Calibri"/>
                <a:cs typeface="Calibri"/>
              </a:rPr>
              <a:t>Dette</a:t>
            </a:r>
            <a:r>
              <a:rPr sz="1900" b="1" spc="-65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6AA1A4"/>
                </a:solidFill>
                <a:latin typeface="Calibri"/>
                <a:cs typeface="Calibri"/>
              </a:rPr>
              <a:t>bliver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6AA1A4"/>
                </a:solidFill>
                <a:latin typeface="Calibri"/>
                <a:cs typeface="Calibri"/>
              </a:rPr>
              <a:t>jeres</a:t>
            </a:r>
            <a:r>
              <a:rPr sz="1900" b="1" spc="-65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6AA1A4"/>
                </a:solidFill>
                <a:latin typeface="Calibri"/>
                <a:cs typeface="Calibri"/>
              </a:rPr>
              <a:t>handleplan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(læs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side</a:t>
            </a:r>
            <a:r>
              <a:rPr sz="1900" b="1" spc="-65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6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i</a:t>
            </a:r>
            <a:r>
              <a:rPr sz="1900" b="1" spc="-65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AA1A4"/>
                </a:solidFill>
                <a:latin typeface="Calibri"/>
                <a:cs typeface="Calibri"/>
              </a:rPr>
              <a:t>pjecen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og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kig</a:t>
            </a:r>
            <a:r>
              <a:rPr sz="1900" b="1" spc="-65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på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6AA1A4"/>
                </a:solidFill>
                <a:latin typeface="Calibri"/>
                <a:cs typeface="Calibri"/>
              </a:rPr>
              <a:t>”Eksempel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på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6AA1A4"/>
                </a:solidFill>
                <a:latin typeface="Calibri"/>
                <a:cs typeface="Calibri"/>
              </a:rPr>
              <a:t>handleplan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AA1A4"/>
                </a:solidFill>
                <a:latin typeface="Calibri"/>
                <a:cs typeface="Calibri"/>
              </a:rPr>
              <a:t>for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30" dirty="0">
                <a:solidFill>
                  <a:srgbClr val="6AA1A4"/>
                </a:solidFill>
                <a:latin typeface="Calibri"/>
                <a:cs typeface="Calibri"/>
              </a:rPr>
              <a:t>forebyggelse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af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6AA1A4"/>
                </a:solidFill>
                <a:latin typeface="Calibri"/>
                <a:cs typeface="Calibri"/>
              </a:rPr>
              <a:t>rusmidler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AA1A4"/>
                </a:solidFill>
                <a:latin typeface="Calibri"/>
                <a:cs typeface="Calibri"/>
              </a:rPr>
              <a:t>blandt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børn</a:t>
            </a:r>
            <a:r>
              <a:rPr sz="19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AA1A4"/>
                </a:solidFill>
                <a:latin typeface="Calibri"/>
                <a:cs typeface="Calibri"/>
              </a:rPr>
              <a:t>og</a:t>
            </a:r>
            <a:r>
              <a:rPr sz="1900" b="1" spc="-55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AA1A4"/>
                </a:solidFill>
                <a:latin typeface="Calibri"/>
                <a:cs typeface="Calibri"/>
              </a:rPr>
              <a:t>unge”)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72095" y="180003"/>
            <a:ext cx="8540115" cy="4879340"/>
            <a:chOff x="1972095" y="180003"/>
            <a:chExt cx="8540115" cy="4879340"/>
          </a:xfrm>
        </p:grpSpPr>
        <p:sp>
          <p:nvSpPr>
            <p:cNvPr id="16" name="object 16"/>
            <p:cNvSpPr/>
            <p:nvPr/>
          </p:nvSpPr>
          <p:spPr>
            <a:xfrm>
              <a:off x="2149520" y="5033905"/>
              <a:ext cx="6461125" cy="0"/>
            </a:xfrm>
            <a:custGeom>
              <a:avLst/>
              <a:gdLst/>
              <a:ahLst/>
              <a:cxnLst/>
              <a:rect l="l" t="t" r="r" b="b"/>
              <a:pathLst>
                <a:path w="6461125">
                  <a:moveTo>
                    <a:pt x="0" y="0"/>
                  </a:moveTo>
                  <a:lnTo>
                    <a:pt x="6461061" y="0"/>
                  </a:lnTo>
                </a:path>
              </a:pathLst>
            </a:custGeom>
            <a:ln w="50800">
              <a:solidFill>
                <a:srgbClr val="F2CCD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72094" y="5008511"/>
              <a:ext cx="6740525" cy="50800"/>
            </a:xfrm>
            <a:custGeom>
              <a:avLst/>
              <a:gdLst/>
              <a:ahLst/>
              <a:cxnLst/>
              <a:rect l="l" t="t" r="r" b="b"/>
              <a:pathLst>
                <a:path w="6740525" h="50800">
                  <a:moveTo>
                    <a:pt x="50800" y="25400"/>
                  </a:moveTo>
                  <a:lnTo>
                    <a:pt x="43357" y="7442"/>
                  </a:lnTo>
                  <a:lnTo>
                    <a:pt x="25400" y="0"/>
                  </a:lnTo>
                  <a:lnTo>
                    <a:pt x="7429" y="7442"/>
                  </a:lnTo>
                  <a:lnTo>
                    <a:pt x="0" y="25400"/>
                  </a:lnTo>
                  <a:lnTo>
                    <a:pt x="7429" y="43357"/>
                  </a:lnTo>
                  <a:lnTo>
                    <a:pt x="25400" y="50800"/>
                  </a:lnTo>
                  <a:lnTo>
                    <a:pt x="43357" y="43357"/>
                  </a:lnTo>
                  <a:lnTo>
                    <a:pt x="50800" y="25400"/>
                  </a:lnTo>
                  <a:close/>
                </a:path>
                <a:path w="6740525" h="50800">
                  <a:moveTo>
                    <a:pt x="6739903" y="25400"/>
                  </a:moveTo>
                  <a:lnTo>
                    <a:pt x="6732460" y="7442"/>
                  </a:lnTo>
                  <a:lnTo>
                    <a:pt x="6714503" y="0"/>
                  </a:lnTo>
                  <a:lnTo>
                    <a:pt x="6696532" y="7442"/>
                  </a:lnTo>
                  <a:lnTo>
                    <a:pt x="6689103" y="25400"/>
                  </a:lnTo>
                  <a:lnTo>
                    <a:pt x="6696532" y="43357"/>
                  </a:lnTo>
                  <a:lnTo>
                    <a:pt x="6714503" y="50800"/>
                  </a:lnTo>
                  <a:lnTo>
                    <a:pt x="6732460" y="43357"/>
                  </a:lnTo>
                  <a:lnTo>
                    <a:pt x="6739903" y="2540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4" y="180003"/>
              <a:ext cx="469620" cy="6596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979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37803" y="506526"/>
              <a:ext cx="5727700" cy="6547484"/>
            </a:xfrm>
            <a:custGeom>
              <a:avLst/>
              <a:gdLst/>
              <a:ahLst/>
              <a:cxnLst/>
              <a:rect l="l" t="t" r="r" b="b"/>
              <a:pathLst>
                <a:path w="5727700" h="6547484">
                  <a:moveTo>
                    <a:pt x="5727141" y="3028124"/>
                  </a:moveTo>
                  <a:lnTo>
                    <a:pt x="4064533" y="781304"/>
                  </a:lnTo>
                  <a:lnTo>
                    <a:pt x="4064533" y="808532"/>
                  </a:lnTo>
                  <a:lnTo>
                    <a:pt x="4044391" y="781304"/>
                  </a:lnTo>
                  <a:lnTo>
                    <a:pt x="4044391" y="4001452"/>
                  </a:lnTo>
                  <a:lnTo>
                    <a:pt x="4043807" y="4063708"/>
                  </a:lnTo>
                  <a:lnTo>
                    <a:pt x="4042029" y="4124401"/>
                  </a:lnTo>
                  <a:lnTo>
                    <a:pt x="4039070" y="4183532"/>
                  </a:lnTo>
                  <a:lnTo>
                    <a:pt x="4034929" y="4241089"/>
                  </a:lnTo>
                  <a:lnTo>
                    <a:pt x="4029608" y="4297083"/>
                  </a:lnTo>
                  <a:lnTo>
                    <a:pt x="4023093" y="4351515"/>
                  </a:lnTo>
                  <a:lnTo>
                    <a:pt x="4015409" y="4404372"/>
                  </a:lnTo>
                  <a:lnTo>
                    <a:pt x="4006532" y="4455668"/>
                  </a:lnTo>
                  <a:lnTo>
                    <a:pt x="3996474" y="4505401"/>
                  </a:lnTo>
                  <a:lnTo>
                    <a:pt x="3985222" y="4553559"/>
                  </a:lnTo>
                  <a:lnTo>
                    <a:pt x="3972801" y="4600156"/>
                  </a:lnTo>
                  <a:lnTo>
                    <a:pt x="3959187" y="4645190"/>
                  </a:lnTo>
                  <a:lnTo>
                    <a:pt x="3944404" y="4688649"/>
                  </a:lnTo>
                  <a:lnTo>
                    <a:pt x="3928414" y="4730534"/>
                  </a:lnTo>
                  <a:lnTo>
                    <a:pt x="3911257" y="4770869"/>
                  </a:lnTo>
                  <a:lnTo>
                    <a:pt x="3892918" y="4809629"/>
                  </a:lnTo>
                  <a:lnTo>
                    <a:pt x="3873385" y="4846815"/>
                  </a:lnTo>
                  <a:lnTo>
                    <a:pt x="3852672" y="4882439"/>
                  </a:lnTo>
                  <a:lnTo>
                    <a:pt x="3830777" y="4916500"/>
                  </a:lnTo>
                  <a:lnTo>
                    <a:pt x="3807688" y="4948987"/>
                  </a:lnTo>
                  <a:lnTo>
                    <a:pt x="3783419" y="4979911"/>
                  </a:lnTo>
                  <a:lnTo>
                    <a:pt x="3757968" y="5009261"/>
                  </a:lnTo>
                  <a:lnTo>
                    <a:pt x="3728491" y="5039919"/>
                  </a:lnTo>
                  <a:lnTo>
                    <a:pt x="3697338" y="5069014"/>
                  </a:lnTo>
                  <a:lnTo>
                    <a:pt x="3664521" y="5096535"/>
                  </a:lnTo>
                  <a:lnTo>
                    <a:pt x="3630041" y="5122481"/>
                  </a:lnTo>
                  <a:lnTo>
                    <a:pt x="3593884" y="5146853"/>
                  </a:lnTo>
                  <a:lnTo>
                    <a:pt x="3556063" y="5169649"/>
                  </a:lnTo>
                  <a:lnTo>
                    <a:pt x="3516579" y="5190883"/>
                  </a:lnTo>
                  <a:lnTo>
                    <a:pt x="3475418" y="5210530"/>
                  </a:lnTo>
                  <a:lnTo>
                    <a:pt x="3432581" y="5228615"/>
                  </a:lnTo>
                  <a:lnTo>
                    <a:pt x="3388093" y="5245125"/>
                  </a:lnTo>
                  <a:lnTo>
                    <a:pt x="3341916" y="5260060"/>
                  </a:lnTo>
                  <a:lnTo>
                    <a:pt x="3294088" y="5273421"/>
                  </a:lnTo>
                  <a:lnTo>
                    <a:pt x="3244583" y="5285219"/>
                  </a:lnTo>
                  <a:lnTo>
                    <a:pt x="3193415" y="5295443"/>
                  </a:lnTo>
                  <a:lnTo>
                    <a:pt x="3140570" y="5304079"/>
                  </a:lnTo>
                  <a:lnTo>
                    <a:pt x="3086062" y="5311165"/>
                  </a:lnTo>
                  <a:lnTo>
                    <a:pt x="3029889" y="5316664"/>
                  </a:lnTo>
                  <a:lnTo>
                    <a:pt x="2972041" y="5320589"/>
                  </a:lnTo>
                  <a:lnTo>
                    <a:pt x="2912529" y="5322951"/>
                  </a:lnTo>
                  <a:lnTo>
                    <a:pt x="2861576" y="5323611"/>
                  </a:lnTo>
                  <a:lnTo>
                    <a:pt x="2809468" y="5322913"/>
                  </a:lnTo>
                  <a:lnTo>
                    <a:pt x="2749194" y="5320462"/>
                  </a:lnTo>
                  <a:lnTo>
                    <a:pt x="2690672" y="5316372"/>
                  </a:lnTo>
                  <a:lnTo>
                    <a:pt x="2633891" y="5310644"/>
                  </a:lnTo>
                  <a:lnTo>
                    <a:pt x="2578849" y="5303278"/>
                  </a:lnTo>
                  <a:lnTo>
                    <a:pt x="2525560" y="5294274"/>
                  </a:lnTo>
                  <a:lnTo>
                    <a:pt x="2474010" y="5283632"/>
                  </a:lnTo>
                  <a:lnTo>
                    <a:pt x="2424201" y="5271363"/>
                  </a:lnTo>
                  <a:lnTo>
                    <a:pt x="2376144" y="5257444"/>
                  </a:lnTo>
                  <a:lnTo>
                    <a:pt x="2329840" y="5241899"/>
                  </a:lnTo>
                  <a:lnTo>
                    <a:pt x="2285263" y="5224716"/>
                  </a:lnTo>
                  <a:lnTo>
                    <a:pt x="2242439" y="5205882"/>
                  </a:lnTo>
                  <a:lnTo>
                    <a:pt x="2201367" y="5185422"/>
                  </a:lnTo>
                  <a:lnTo>
                    <a:pt x="2162022" y="5163337"/>
                  </a:lnTo>
                  <a:lnTo>
                    <a:pt x="2124443" y="5139601"/>
                  </a:lnTo>
                  <a:lnTo>
                    <a:pt x="2088591" y="5114226"/>
                  </a:lnTo>
                  <a:lnTo>
                    <a:pt x="2054491" y="5087226"/>
                  </a:lnTo>
                  <a:lnTo>
                    <a:pt x="2022132" y="5058575"/>
                  </a:lnTo>
                  <a:lnTo>
                    <a:pt x="1991512" y="5028298"/>
                  </a:lnTo>
                  <a:lnTo>
                    <a:pt x="1962645" y="4996383"/>
                  </a:lnTo>
                  <a:lnTo>
                    <a:pt x="1936623" y="4964442"/>
                  </a:lnTo>
                  <a:lnTo>
                    <a:pt x="1911858" y="4930965"/>
                  </a:lnTo>
                  <a:lnTo>
                    <a:pt x="1888375" y="4895939"/>
                  </a:lnTo>
                  <a:lnTo>
                    <a:pt x="1866150" y="4859363"/>
                  </a:lnTo>
                  <a:lnTo>
                    <a:pt x="1845208" y="4821250"/>
                  </a:lnTo>
                  <a:lnTo>
                    <a:pt x="1825536" y="4781601"/>
                  </a:lnTo>
                  <a:lnTo>
                    <a:pt x="1807121" y="4740389"/>
                  </a:lnTo>
                  <a:lnTo>
                    <a:pt x="1789988" y="4697654"/>
                  </a:lnTo>
                  <a:lnTo>
                    <a:pt x="1774126" y="4653356"/>
                  </a:lnTo>
                  <a:lnTo>
                    <a:pt x="1759521" y="4607522"/>
                  </a:lnTo>
                  <a:lnTo>
                    <a:pt x="1746199" y="4560138"/>
                  </a:lnTo>
                  <a:lnTo>
                    <a:pt x="1734146" y="4511218"/>
                  </a:lnTo>
                  <a:lnTo>
                    <a:pt x="1723351" y="4460760"/>
                  </a:lnTo>
                  <a:lnTo>
                    <a:pt x="1713839" y="4408741"/>
                  </a:lnTo>
                  <a:lnTo>
                    <a:pt x="1705584" y="4355185"/>
                  </a:lnTo>
                  <a:lnTo>
                    <a:pt x="1698612" y="4300093"/>
                  </a:lnTo>
                  <a:lnTo>
                    <a:pt x="1692897" y="4243451"/>
                  </a:lnTo>
                  <a:lnTo>
                    <a:pt x="1688465" y="4185259"/>
                  </a:lnTo>
                  <a:lnTo>
                    <a:pt x="1685290" y="4125531"/>
                  </a:lnTo>
                  <a:lnTo>
                    <a:pt x="1683385" y="4064266"/>
                  </a:lnTo>
                  <a:lnTo>
                    <a:pt x="1682750" y="4001452"/>
                  </a:lnTo>
                  <a:lnTo>
                    <a:pt x="1682750" y="12"/>
                  </a:lnTo>
                  <a:lnTo>
                    <a:pt x="1662607" y="12"/>
                  </a:lnTo>
                  <a:lnTo>
                    <a:pt x="20142" y="12"/>
                  </a:lnTo>
                  <a:lnTo>
                    <a:pt x="0" y="12"/>
                  </a:lnTo>
                  <a:lnTo>
                    <a:pt x="0" y="4096181"/>
                  </a:lnTo>
                  <a:lnTo>
                    <a:pt x="393" y="4150118"/>
                  </a:lnTo>
                  <a:lnTo>
                    <a:pt x="1549" y="4203458"/>
                  </a:lnTo>
                  <a:lnTo>
                    <a:pt x="3479" y="4256214"/>
                  </a:lnTo>
                  <a:lnTo>
                    <a:pt x="6172" y="4308386"/>
                  </a:lnTo>
                  <a:lnTo>
                    <a:pt x="9626" y="4359973"/>
                  </a:lnTo>
                  <a:lnTo>
                    <a:pt x="13843" y="4410964"/>
                  </a:lnTo>
                  <a:lnTo>
                    <a:pt x="18821" y="4461383"/>
                  </a:lnTo>
                  <a:lnTo>
                    <a:pt x="24561" y="4511230"/>
                  </a:lnTo>
                  <a:lnTo>
                    <a:pt x="31051" y="4560481"/>
                  </a:lnTo>
                  <a:lnTo>
                    <a:pt x="38303" y="4609173"/>
                  </a:lnTo>
                  <a:lnTo>
                    <a:pt x="46304" y="4657280"/>
                  </a:lnTo>
                  <a:lnTo>
                    <a:pt x="55041" y="4704816"/>
                  </a:lnTo>
                  <a:lnTo>
                    <a:pt x="64541" y="4751794"/>
                  </a:lnTo>
                  <a:lnTo>
                    <a:pt x="74777" y="4798187"/>
                  </a:lnTo>
                  <a:lnTo>
                    <a:pt x="85750" y="4844021"/>
                  </a:lnTo>
                  <a:lnTo>
                    <a:pt x="97472" y="4889297"/>
                  </a:lnTo>
                  <a:lnTo>
                    <a:pt x="1008253" y="6120104"/>
                  </a:lnTo>
                  <a:lnTo>
                    <a:pt x="1045032" y="6142152"/>
                  </a:lnTo>
                  <a:lnTo>
                    <a:pt x="1082421" y="6163627"/>
                  </a:lnTo>
                  <a:lnTo>
                    <a:pt x="1120444" y="6184519"/>
                  </a:lnTo>
                  <a:lnTo>
                    <a:pt x="1159103" y="6204839"/>
                  </a:lnTo>
                  <a:lnTo>
                    <a:pt x="1198384" y="6224575"/>
                  </a:lnTo>
                  <a:lnTo>
                    <a:pt x="1238288" y="6243726"/>
                  </a:lnTo>
                  <a:lnTo>
                    <a:pt x="1278839" y="6262294"/>
                  </a:lnTo>
                  <a:lnTo>
                    <a:pt x="1320012" y="6280289"/>
                  </a:lnTo>
                  <a:lnTo>
                    <a:pt x="1361808" y="6297701"/>
                  </a:lnTo>
                  <a:lnTo>
                    <a:pt x="1404239" y="6314516"/>
                  </a:lnTo>
                  <a:lnTo>
                    <a:pt x="1447317" y="6330759"/>
                  </a:lnTo>
                  <a:lnTo>
                    <a:pt x="1491018" y="6346418"/>
                  </a:lnTo>
                  <a:lnTo>
                    <a:pt x="1535341" y="6361493"/>
                  </a:lnTo>
                  <a:lnTo>
                    <a:pt x="1580311" y="6375984"/>
                  </a:lnTo>
                  <a:lnTo>
                    <a:pt x="1625917" y="6389891"/>
                  </a:lnTo>
                  <a:lnTo>
                    <a:pt x="1672158" y="6403213"/>
                  </a:lnTo>
                  <a:lnTo>
                    <a:pt x="1719033" y="6415951"/>
                  </a:lnTo>
                  <a:lnTo>
                    <a:pt x="1766544" y="6428092"/>
                  </a:lnTo>
                  <a:lnTo>
                    <a:pt x="1814690" y="6439649"/>
                  </a:lnTo>
                  <a:lnTo>
                    <a:pt x="1863471" y="6450622"/>
                  </a:lnTo>
                  <a:lnTo>
                    <a:pt x="1912899" y="6460998"/>
                  </a:lnTo>
                  <a:lnTo>
                    <a:pt x="1962962" y="6470790"/>
                  </a:lnTo>
                  <a:lnTo>
                    <a:pt x="2013661" y="6479997"/>
                  </a:lnTo>
                  <a:lnTo>
                    <a:pt x="2065007" y="6488608"/>
                  </a:lnTo>
                  <a:lnTo>
                    <a:pt x="2116988" y="6496634"/>
                  </a:lnTo>
                  <a:lnTo>
                    <a:pt x="2169604" y="6504064"/>
                  </a:lnTo>
                  <a:lnTo>
                    <a:pt x="2222881" y="6510909"/>
                  </a:lnTo>
                  <a:lnTo>
                    <a:pt x="2276779" y="6517157"/>
                  </a:lnTo>
                  <a:lnTo>
                    <a:pt x="2331339" y="6522809"/>
                  </a:lnTo>
                  <a:lnTo>
                    <a:pt x="2386533" y="6527876"/>
                  </a:lnTo>
                  <a:lnTo>
                    <a:pt x="2442375" y="6532346"/>
                  </a:lnTo>
                  <a:lnTo>
                    <a:pt x="2498864" y="6536220"/>
                  </a:lnTo>
                  <a:lnTo>
                    <a:pt x="2555989" y="6539497"/>
                  </a:lnTo>
                  <a:lnTo>
                    <a:pt x="2613761" y="6542189"/>
                  </a:lnTo>
                  <a:lnTo>
                    <a:pt x="2672194" y="6544272"/>
                  </a:lnTo>
                  <a:lnTo>
                    <a:pt x="2731262" y="6545770"/>
                  </a:lnTo>
                  <a:lnTo>
                    <a:pt x="2790977" y="6546659"/>
                  </a:lnTo>
                  <a:lnTo>
                    <a:pt x="2851340" y="6546964"/>
                  </a:lnTo>
                  <a:lnTo>
                    <a:pt x="2861449" y="6546926"/>
                  </a:lnTo>
                  <a:lnTo>
                    <a:pt x="2871482" y="6546964"/>
                  </a:lnTo>
                  <a:lnTo>
                    <a:pt x="2932392" y="6546659"/>
                  </a:lnTo>
                  <a:lnTo>
                    <a:pt x="2992653" y="6545770"/>
                  </a:lnTo>
                  <a:lnTo>
                    <a:pt x="3052280" y="6544272"/>
                  </a:lnTo>
                  <a:lnTo>
                    <a:pt x="3111246" y="6542176"/>
                  </a:lnTo>
                  <a:lnTo>
                    <a:pt x="3169564" y="6539484"/>
                  </a:lnTo>
                  <a:lnTo>
                    <a:pt x="3227235" y="6536182"/>
                  </a:lnTo>
                  <a:lnTo>
                    <a:pt x="3284270" y="6532296"/>
                  </a:lnTo>
                  <a:lnTo>
                    <a:pt x="3340646" y="6527813"/>
                  </a:lnTo>
                  <a:lnTo>
                    <a:pt x="3396386" y="6522720"/>
                  </a:lnTo>
                  <a:lnTo>
                    <a:pt x="3451466" y="6517030"/>
                  </a:lnTo>
                  <a:lnTo>
                    <a:pt x="3505911" y="6510744"/>
                  </a:lnTo>
                  <a:lnTo>
                    <a:pt x="3559695" y="6503860"/>
                  </a:lnTo>
                  <a:lnTo>
                    <a:pt x="3612845" y="6496380"/>
                  </a:lnTo>
                  <a:lnTo>
                    <a:pt x="3665347" y="6488303"/>
                  </a:lnTo>
                  <a:lnTo>
                    <a:pt x="3717201" y="6479629"/>
                  </a:lnTo>
                  <a:lnTo>
                    <a:pt x="3768394" y="6470345"/>
                  </a:lnTo>
                  <a:lnTo>
                    <a:pt x="3818953" y="6460477"/>
                  </a:lnTo>
                  <a:lnTo>
                    <a:pt x="3868864" y="6450000"/>
                  </a:lnTo>
                  <a:lnTo>
                    <a:pt x="3918127" y="6438925"/>
                  </a:lnTo>
                  <a:lnTo>
                    <a:pt x="3966743" y="6427254"/>
                  </a:lnTo>
                  <a:lnTo>
                    <a:pt x="4014711" y="6414986"/>
                  </a:lnTo>
                  <a:lnTo>
                    <a:pt x="4062031" y="6402121"/>
                  </a:lnTo>
                  <a:lnTo>
                    <a:pt x="4108704" y="6388646"/>
                  </a:lnTo>
                  <a:lnTo>
                    <a:pt x="4154728" y="6374587"/>
                  </a:lnTo>
                  <a:lnTo>
                    <a:pt x="4200106" y="6359919"/>
                  </a:lnTo>
                  <a:lnTo>
                    <a:pt x="4244835" y="6344666"/>
                  </a:lnTo>
                  <a:lnTo>
                    <a:pt x="4288929" y="6328804"/>
                  </a:lnTo>
                  <a:lnTo>
                    <a:pt x="4332363" y="6312344"/>
                  </a:lnTo>
                  <a:lnTo>
                    <a:pt x="4375150" y="6295288"/>
                  </a:lnTo>
                  <a:lnTo>
                    <a:pt x="4417288" y="6277635"/>
                  </a:lnTo>
                  <a:lnTo>
                    <a:pt x="4458792" y="6259373"/>
                  </a:lnTo>
                  <a:lnTo>
                    <a:pt x="4499635" y="6240526"/>
                  </a:lnTo>
                  <a:lnTo>
                    <a:pt x="4539843" y="6221082"/>
                  </a:lnTo>
                  <a:lnTo>
                    <a:pt x="4579391" y="6201029"/>
                  </a:lnTo>
                  <a:lnTo>
                    <a:pt x="4618304" y="6180379"/>
                  </a:lnTo>
                  <a:lnTo>
                    <a:pt x="4656556" y="6159131"/>
                  </a:lnTo>
                  <a:lnTo>
                    <a:pt x="4694174" y="6137287"/>
                  </a:lnTo>
                  <a:lnTo>
                    <a:pt x="4731131" y="6114847"/>
                  </a:lnTo>
                  <a:lnTo>
                    <a:pt x="4767453" y="6091809"/>
                  </a:lnTo>
                  <a:lnTo>
                    <a:pt x="4803127" y="6068174"/>
                  </a:lnTo>
                  <a:lnTo>
                    <a:pt x="4838141" y="6043930"/>
                  </a:lnTo>
                  <a:lnTo>
                    <a:pt x="4872520" y="6019101"/>
                  </a:lnTo>
                  <a:lnTo>
                    <a:pt x="4906251" y="5993663"/>
                  </a:lnTo>
                  <a:lnTo>
                    <a:pt x="4939322" y="5967641"/>
                  </a:lnTo>
                  <a:lnTo>
                    <a:pt x="4971758" y="5941009"/>
                  </a:lnTo>
                  <a:lnTo>
                    <a:pt x="5003546" y="5913780"/>
                  </a:lnTo>
                  <a:lnTo>
                    <a:pt x="5038420" y="5882564"/>
                  </a:lnTo>
                  <a:lnTo>
                    <a:pt x="5072418" y="5850687"/>
                  </a:lnTo>
                  <a:lnTo>
                    <a:pt x="5105565" y="5818149"/>
                  </a:lnTo>
                  <a:lnTo>
                    <a:pt x="5137861" y="5784951"/>
                  </a:lnTo>
                  <a:lnTo>
                    <a:pt x="5169281" y="5751093"/>
                  </a:lnTo>
                  <a:lnTo>
                    <a:pt x="5199837" y="5716562"/>
                  </a:lnTo>
                  <a:lnTo>
                    <a:pt x="5229542" y="5681383"/>
                  </a:lnTo>
                  <a:lnTo>
                    <a:pt x="5258384" y="5645543"/>
                  </a:lnTo>
                  <a:lnTo>
                    <a:pt x="5286362" y="5609031"/>
                  </a:lnTo>
                  <a:lnTo>
                    <a:pt x="5313489" y="5571871"/>
                  </a:lnTo>
                  <a:lnTo>
                    <a:pt x="5339740" y="5534037"/>
                  </a:lnTo>
                  <a:lnTo>
                    <a:pt x="5365140" y="5495556"/>
                  </a:lnTo>
                  <a:lnTo>
                    <a:pt x="5389677" y="5456402"/>
                  </a:lnTo>
                  <a:lnTo>
                    <a:pt x="5413349" y="5416601"/>
                  </a:lnTo>
                  <a:lnTo>
                    <a:pt x="5436171" y="5376126"/>
                  </a:lnTo>
                  <a:lnTo>
                    <a:pt x="5458117" y="5334990"/>
                  </a:lnTo>
                  <a:lnTo>
                    <a:pt x="5479212" y="5293195"/>
                  </a:lnTo>
                  <a:lnTo>
                    <a:pt x="5499443" y="5250751"/>
                  </a:lnTo>
                  <a:lnTo>
                    <a:pt x="5518810" y="5207635"/>
                  </a:lnTo>
                  <a:lnTo>
                    <a:pt x="5537327" y="5163858"/>
                  </a:lnTo>
                  <a:lnTo>
                    <a:pt x="5554967" y="5119421"/>
                  </a:lnTo>
                  <a:lnTo>
                    <a:pt x="5571756" y="5074323"/>
                  </a:lnTo>
                  <a:lnTo>
                    <a:pt x="5587682" y="5028565"/>
                  </a:lnTo>
                  <a:lnTo>
                    <a:pt x="5602744" y="4982134"/>
                  </a:lnTo>
                  <a:lnTo>
                    <a:pt x="5616956" y="4935055"/>
                  </a:lnTo>
                  <a:lnTo>
                    <a:pt x="5630291" y="4887315"/>
                  </a:lnTo>
                  <a:lnTo>
                    <a:pt x="5642775" y="4838916"/>
                  </a:lnTo>
                  <a:lnTo>
                    <a:pt x="5654395" y="4789843"/>
                  </a:lnTo>
                  <a:lnTo>
                    <a:pt x="5665165" y="4740122"/>
                  </a:lnTo>
                  <a:lnTo>
                    <a:pt x="5675058" y="4689729"/>
                  </a:lnTo>
                  <a:lnTo>
                    <a:pt x="5684101" y="4638687"/>
                  </a:lnTo>
                  <a:lnTo>
                    <a:pt x="5692279" y="4586973"/>
                  </a:lnTo>
                  <a:lnTo>
                    <a:pt x="5699595" y="4534611"/>
                  </a:lnTo>
                  <a:lnTo>
                    <a:pt x="5706046" y="4481576"/>
                  </a:lnTo>
                  <a:lnTo>
                    <a:pt x="5711647" y="4427893"/>
                  </a:lnTo>
                  <a:lnTo>
                    <a:pt x="5716384" y="4373537"/>
                  </a:lnTo>
                  <a:lnTo>
                    <a:pt x="5720258" y="4318520"/>
                  </a:lnTo>
                  <a:lnTo>
                    <a:pt x="5723267" y="4262844"/>
                  </a:lnTo>
                  <a:lnTo>
                    <a:pt x="5725426" y="4206519"/>
                  </a:lnTo>
                  <a:lnTo>
                    <a:pt x="5726709" y="4149521"/>
                  </a:lnTo>
                  <a:lnTo>
                    <a:pt x="5727141" y="4091863"/>
                  </a:lnTo>
                  <a:lnTo>
                    <a:pt x="5727141" y="3028124"/>
                  </a:lnTo>
                  <a:close/>
                </a:path>
                <a:path w="5727700" h="6547484">
                  <a:moveTo>
                    <a:pt x="5727154" y="0"/>
                  </a:moveTo>
                  <a:lnTo>
                    <a:pt x="5707011" y="0"/>
                  </a:lnTo>
                  <a:lnTo>
                    <a:pt x="4064546" y="0"/>
                  </a:lnTo>
                  <a:lnTo>
                    <a:pt x="4044404" y="0"/>
                  </a:lnTo>
                  <a:lnTo>
                    <a:pt x="4044404" y="88836"/>
                  </a:lnTo>
                  <a:lnTo>
                    <a:pt x="5707011" y="2335657"/>
                  </a:lnTo>
                  <a:lnTo>
                    <a:pt x="5707011" y="2308441"/>
                  </a:lnTo>
                  <a:lnTo>
                    <a:pt x="5727154" y="2335657"/>
                  </a:lnTo>
                  <a:lnTo>
                    <a:pt x="5727154" y="0"/>
                  </a:lnTo>
                  <a:close/>
                </a:path>
              </a:pathLst>
            </a:custGeom>
            <a:solidFill>
              <a:srgbClr val="F2CCD6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0814" y="305131"/>
              <a:ext cx="1663064" cy="2336165"/>
            </a:xfrm>
            <a:custGeom>
              <a:avLst/>
              <a:gdLst/>
              <a:ahLst/>
              <a:cxnLst/>
              <a:rect l="l" t="t" r="r" b="b"/>
              <a:pathLst>
                <a:path w="1663065" h="2336165">
                  <a:moveTo>
                    <a:pt x="1662607" y="0"/>
                  </a:moveTo>
                  <a:lnTo>
                    <a:pt x="0" y="0"/>
                  </a:lnTo>
                  <a:lnTo>
                    <a:pt x="0" y="88836"/>
                  </a:lnTo>
                  <a:lnTo>
                    <a:pt x="1662607" y="2335657"/>
                  </a:lnTo>
                  <a:lnTo>
                    <a:pt x="1662607" y="0"/>
                  </a:lnTo>
                  <a:close/>
                </a:path>
              </a:pathLst>
            </a:custGeom>
            <a:solidFill>
              <a:srgbClr val="A1B4C4">
                <a:alpha val="41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6416" y="305136"/>
              <a:ext cx="5707380" cy="6547484"/>
            </a:xfrm>
            <a:custGeom>
              <a:avLst/>
              <a:gdLst/>
              <a:ahLst/>
              <a:cxnLst/>
              <a:rect l="l" t="t" r="r" b="b"/>
              <a:pathLst>
                <a:path w="5707380" h="6547484">
                  <a:moveTo>
                    <a:pt x="1662607" y="0"/>
                  </a:moveTo>
                  <a:lnTo>
                    <a:pt x="0" y="0"/>
                  </a:lnTo>
                  <a:lnTo>
                    <a:pt x="0" y="4096169"/>
                  </a:lnTo>
                  <a:lnTo>
                    <a:pt x="386" y="4150105"/>
                  </a:lnTo>
                  <a:lnTo>
                    <a:pt x="1543" y="4203451"/>
                  </a:lnTo>
                  <a:lnTo>
                    <a:pt x="3469" y="4256207"/>
                  </a:lnTo>
                  <a:lnTo>
                    <a:pt x="6162" y="4308375"/>
                  </a:lnTo>
                  <a:lnTo>
                    <a:pt x="9620" y="4359958"/>
                  </a:lnTo>
                  <a:lnTo>
                    <a:pt x="13839" y="4410958"/>
                  </a:lnTo>
                  <a:lnTo>
                    <a:pt x="18819" y="4461376"/>
                  </a:lnTo>
                  <a:lnTo>
                    <a:pt x="24557" y="4511214"/>
                  </a:lnTo>
                  <a:lnTo>
                    <a:pt x="31050" y="4560475"/>
                  </a:lnTo>
                  <a:lnTo>
                    <a:pt x="38296" y="4609159"/>
                  </a:lnTo>
                  <a:lnTo>
                    <a:pt x="46294" y="4657270"/>
                  </a:lnTo>
                  <a:lnTo>
                    <a:pt x="55040" y="4704809"/>
                  </a:lnTo>
                  <a:lnTo>
                    <a:pt x="64534" y="4751778"/>
                  </a:lnTo>
                  <a:lnTo>
                    <a:pt x="74772" y="4798179"/>
                  </a:lnTo>
                  <a:lnTo>
                    <a:pt x="85752" y="4844013"/>
                  </a:lnTo>
                  <a:lnTo>
                    <a:pt x="97472" y="4889284"/>
                  </a:lnTo>
                  <a:lnTo>
                    <a:pt x="1008252" y="6120091"/>
                  </a:lnTo>
                  <a:lnTo>
                    <a:pt x="1045023" y="6142143"/>
                  </a:lnTo>
                  <a:lnTo>
                    <a:pt x="1082420" y="6163616"/>
                  </a:lnTo>
                  <a:lnTo>
                    <a:pt x="1120444" y="6184510"/>
                  </a:lnTo>
                  <a:lnTo>
                    <a:pt x="1159097" y="6204824"/>
                  </a:lnTo>
                  <a:lnTo>
                    <a:pt x="1198379" y="6224559"/>
                  </a:lnTo>
                  <a:lnTo>
                    <a:pt x="1238290" y="6243713"/>
                  </a:lnTo>
                  <a:lnTo>
                    <a:pt x="1278831" y="6262285"/>
                  </a:lnTo>
                  <a:lnTo>
                    <a:pt x="1320003" y="6280276"/>
                  </a:lnTo>
                  <a:lnTo>
                    <a:pt x="1361806" y="6297685"/>
                  </a:lnTo>
                  <a:lnTo>
                    <a:pt x="1404240" y="6314511"/>
                  </a:lnTo>
                  <a:lnTo>
                    <a:pt x="1447307" y="6330754"/>
                  </a:lnTo>
                  <a:lnTo>
                    <a:pt x="1491008" y="6346413"/>
                  </a:lnTo>
                  <a:lnTo>
                    <a:pt x="1535341" y="6361488"/>
                  </a:lnTo>
                  <a:lnTo>
                    <a:pt x="1580309" y="6375978"/>
                  </a:lnTo>
                  <a:lnTo>
                    <a:pt x="1625912" y="6389883"/>
                  </a:lnTo>
                  <a:lnTo>
                    <a:pt x="1672150" y="6403202"/>
                  </a:lnTo>
                  <a:lnTo>
                    <a:pt x="1719024" y="6415935"/>
                  </a:lnTo>
                  <a:lnTo>
                    <a:pt x="1766534" y="6428081"/>
                  </a:lnTo>
                  <a:lnTo>
                    <a:pt x="1814682" y="6439639"/>
                  </a:lnTo>
                  <a:lnTo>
                    <a:pt x="1863467" y="6450610"/>
                  </a:lnTo>
                  <a:lnTo>
                    <a:pt x="1912891" y="6460992"/>
                  </a:lnTo>
                  <a:lnTo>
                    <a:pt x="1962954" y="6470785"/>
                  </a:lnTo>
                  <a:lnTo>
                    <a:pt x="2013656" y="6479989"/>
                  </a:lnTo>
                  <a:lnTo>
                    <a:pt x="2064998" y="6488602"/>
                  </a:lnTo>
                  <a:lnTo>
                    <a:pt x="2116982" y="6496625"/>
                  </a:lnTo>
                  <a:lnTo>
                    <a:pt x="2169606" y="6504058"/>
                  </a:lnTo>
                  <a:lnTo>
                    <a:pt x="2222872" y="6510898"/>
                  </a:lnTo>
                  <a:lnTo>
                    <a:pt x="2276781" y="6517147"/>
                  </a:lnTo>
                  <a:lnTo>
                    <a:pt x="2331333" y="6522802"/>
                  </a:lnTo>
                  <a:lnTo>
                    <a:pt x="2386529" y="6527865"/>
                  </a:lnTo>
                  <a:lnTo>
                    <a:pt x="2442369" y="6532334"/>
                  </a:lnTo>
                  <a:lnTo>
                    <a:pt x="2498854" y="6536209"/>
                  </a:lnTo>
                  <a:lnTo>
                    <a:pt x="2555985" y="6539489"/>
                  </a:lnTo>
                  <a:lnTo>
                    <a:pt x="2613761" y="6542174"/>
                  </a:lnTo>
                  <a:lnTo>
                    <a:pt x="2672184" y="6544263"/>
                  </a:lnTo>
                  <a:lnTo>
                    <a:pt x="2731255" y="6545756"/>
                  </a:lnTo>
                  <a:lnTo>
                    <a:pt x="2790973" y="6546652"/>
                  </a:lnTo>
                  <a:lnTo>
                    <a:pt x="2851340" y="6546951"/>
                  </a:lnTo>
                  <a:lnTo>
                    <a:pt x="2912251" y="6546652"/>
                  </a:lnTo>
                  <a:lnTo>
                    <a:pt x="2972514" y="6545754"/>
                  </a:lnTo>
                  <a:lnTo>
                    <a:pt x="3032131" y="6544258"/>
                  </a:lnTo>
                  <a:lnTo>
                    <a:pt x="3091100" y="6542163"/>
                  </a:lnTo>
                  <a:lnTo>
                    <a:pt x="3149422" y="6539469"/>
                  </a:lnTo>
                  <a:lnTo>
                    <a:pt x="3207097" y="6536177"/>
                  </a:lnTo>
                  <a:lnTo>
                    <a:pt x="3264125" y="6532286"/>
                  </a:lnTo>
                  <a:lnTo>
                    <a:pt x="3320506" y="6527797"/>
                  </a:lnTo>
                  <a:lnTo>
                    <a:pt x="3376240" y="6522709"/>
                  </a:lnTo>
                  <a:lnTo>
                    <a:pt x="3431326" y="6517023"/>
                  </a:lnTo>
                  <a:lnTo>
                    <a:pt x="3485766" y="6510739"/>
                  </a:lnTo>
                  <a:lnTo>
                    <a:pt x="3539558" y="6503855"/>
                  </a:lnTo>
                  <a:lnTo>
                    <a:pt x="3592703" y="6496374"/>
                  </a:lnTo>
                  <a:lnTo>
                    <a:pt x="3645201" y="6488293"/>
                  </a:lnTo>
                  <a:lnTo>
                    <a:pt x="3697052" y="6479615"/>
                  </a:lnTo>
                  <a:lnTo>
                    <a:pt x="3748255" y="6470338"/>
                  </a:lnTo>
                  <a:lnTo>
                    <a:pt x="3798812" y="6460462"/>
                  </a:lnTo>
                  <a:lnTo>
                    <a:pt x="3848721" y="6449988"/>
                  </a:lnTo>
                  <a:lnTo>
                    <a:pt x="3897983" y="6438915"/>
                  </a:lnTo>
                  <a:lnTo>
                    <a:pt x="3946598" y="6427244"/>
                  </a:lnTo>
                  <a:lnTo>
                    <a:pt x="3994566" y="6414975"/>
                  </a:lnTo>
                  <a:lnTo>
                    <a:pt x="4041886" y="6402107"/>
                  </a:lnTo>
                  <a:lnTo>
                    <a:pt x="4088560" y="6388641"/>
                  </a:lnTo>
                  <a:lnTo>
                    <a:pt x="4134586" y="6374576"/>
                  </a:lnTo>
                  <a:lnTo>
                    <a:pt x="4179965" y="6359913"/>
                  </a:lnTo>
                  <a:lnTo>
                    <a:pt x="4224696" y="6344652"/>
                  </a:lnTo>
                  <a:lnTo>
                    <a:pt x="4268781" y="6328792"/>
                  </a:lnTo>
                  <a:lnTo>
                    <a:pt x="4312218" y="6312333"/>
                  </a:lnTo>
                  <a:lnTo>
                    <a:pt x="4355008" y="6295277"/>
                  </a:lnTo>
                  <a:lnTo>
                    <a:pt x="4397150" y="6277622"/>
                  </a:lnTo>
                  <a:lnTo>
                    <a:pt x="4438646" y="6259368"/>
                  </a:lnTo>
                  <a:lnTo>
                    <a:pt x="4479494" y="6240516"/>
                  </a:lnTo>
                  <a:lnTo>
                    <a:pt x="4519695" y="6221066"/>
                  </a:lnTo>
                  <a:lnTo>
                    <a:pt x="4559249" y="6201018"/>
                  </a:lnTo>
                  <a:lnTo>
                    <a:pt x="4598155" y="6180371"/>
                  </a:lnTo>
                  <a:lnTo>
                    <a:pt x="4636414" y="6159126"/>
                  </a:lnTo>
                  <a:lnTo>
                    <a:pt x="4674026" y="6137282"/>
                  </a:lnTo>
                  <a:lnTo>
                    <a:pt x="4710990" y="6114840"/>
                  </a:lnTo>
                  <a:lnTo>
                    <a:pt x="4747308" y="6091800"/>
                  </a:lnTo>
                  <a:lnTo>
                    <a:pt x="4782977" y="6068162"/>
                  </a:lnTo>
                  <a:lnTo>
                    <a:pt x="4818000" y="6043925"/>
                  </a:lnTo>
                  <a:lnTo>
                    <a:pt x="4852375" y="6019090"/>
                  </a:lnTo>
                  <a:lnTo>
                    <a:pt x="4886103" y="5993657"/>
                  </a:lnTo>
                  <a:lnTo>
                    <a:pt x="4919184" y="5967625"/>
                  </a:lnTo>
                  <a:lnTo>
                    <a:pt x="4951617" y="5940995"/>
                  </a:lnTo>
                  <a:lnTo>
                    <a:pt x="4983403" y="5913767"/>
                  </a:lnTo>
                  <a:lnTo>
                    <a:pt x="5018272" y="5882551"/>
                  </a:lnTo>
                  <a:lnTo>
                    <a:pt x="5052279" y="5850675"/>
                  </a:lnTo>
                  <a:lnTo>
                    <a:pt x="5085426" y="5818137"/>
                  </a:lnTo>
                  <a:lnTo>
                    <a:pt x="5117711" y="5784937"/>
                  </a:lnTo>
                  <a:lnTo>
                    <a:pt x="5149136" y="5751077"/>
                  </a:lnTo>
                  <a:lnTo>
                    <a:pt x="5179699" y="5716556"/>
                  </a:lnTo>
                  <a:lnTo>
                    <a:pt x="5209401" y="5681373"/>
                  </a:lnTo>
                  <a:lnTo>
                    <a:pt x="5238242" y="5645530"/>
                  </a:lnTo>
                  <a:lnTo>
                    <a:pt x="5266223" y="5609025"/>
                  </a:lnTo>
                  <a:lnTo>
                    <a:pt x="5293342" y="5571859"/>
                  </a:lnTo>
                  <a:lnTo>
                    <a:pt x="5319600" y="5534033"/>
                  </a:lnTo>
                  <a:lnTo>
                    <a:pt x="5344997" y="5495545"/>
                  </a:lnTo>
                  <a:lnTo>
                    <a:pt x="5369533" y="5456396"/>
                  </a:lnTo>
                  <a:lnTo>
                    <a:pt x="5393208" y="5416586"/>
                  </a:lnTo>
                  <a:lnTo>
                    <a:pt x="5416022" y="5376115"/>
                  </a:lnTo>
                  <a:lnTo>
                    <a:pt x="5437975" y="5334982"/>
                  </a:lnTo>
                  <a:lnTo>
                    <a:pt x="5459067" y="5293189"/>
                  </a:lnTo>
                  <a:lnTo>
                    <a:pt x="5479298" y="5250735"/>
                  </a:lnTo>
                  <a:lnTo>
                    <a:pt x="5498668" y="5207620"/>
                  </a:lnTo>
                  <a:lnTo>
                    <a:pt x="5517178" y="5163843"/>
                  </a:lnTo>
                  <a:lnTo>
                    <a:pt x="5534826" y="5119406"/>
                  </a:lnTo>
                  <a:lnTo>
                    <a:pt x="5551613" y="5074307"/>
                  </a:lnTo>
                  <a:lnTo>
                    <a:pt x="5567539" y="5028548"/>
                  </a:lnTo>
                  <a:lnTo>
                    <a:pt x="5582605" y="4982128"/>
                  </a:lnTo>
                  <a:lnTo>
                    <a:pt x="5596809" y="4935046"/>
                  </a:lnTo>
                  <a:lnTo>
                    <a:pt x="5610153" y="4887304"/>
                  </a:lnTo>
                  <a:lnTo>
                    <a:pt x="5622635" y="4838900"/>
                  </a:lnTo>
                  <a:lnTo>
                    <a:pt x="5634257" y="4789836"/>
                  </a:lnTo>
                  <a:lnTo>
                    <a:pt x="5645018" y="4740110"/>
                  </a:lnTo>
                  <a:lnTo>
                    <a:pt x="5654917" y="4689724"/>
                  </a:lnTo>
                  <a:lnTo>
                    <a:pt x="5663956" y="4638677"/>
                  </a:lnTo>
                  <a:lnTo>
                    <a:pt x="5672134" y="4586968"/>
                  </a:lnTo>
                  <a:lnTo>
                    <a:pt x="5679452" y="4534599"/>
                  </a:lnTo>
                  <a:lnTo>
                    <a:pt x="5685908" y="4481569"/>
                  </a:lnTo>
                  <a:lnTo>
                    <a:pt x="5691504" y="4427878"/>
                  </a:lnTo>
                  <a:lnTo>
                    <a:pt x="5696238" y="4373525"/>
                  </a:lnTo>
                  <a:lnTo>
                    <a:pt x="5700112" y="4318512"/>
                  </a:lnTo>
                  <a:lnTo>
                    <a:pt x="5703125" y="4262838"/>
                  </a:lnTo>
                  <a:lnTo>
                    <a:pt x="5705277" y="4206503"/>
                  </a:lnTo>
                  <a:lnTo>
                    <a:pt x="5706568" y="4149507"/>
                  </a:lnTo>
                  <a:lnTo>
                    <a:pt x="5706999" y="4091851"/>
                  </a:lnTo>
                  <a:lnTo>
                    <a:pt x="5706999" y="3028111"/>
                  </a:lnTo>
                  <a:lnTo>
                    <a:pt x="4044391" y="781291"/>
                  </a:lnTo>
                  <a:lnTo>
                    <a:pt x="4044391" y="4001439"/>
                  </a:lnTo>
                  <a:lnTo>
                    <a:pt x="4043799" y="4063698"/>
                  </a:lnTo>
                  <a:lnTo>
                    <a:pt x="4042024" y="4124391"/>
                  </a:lnTo>
                  <a:lnTo>
                    <a:pt x="4039066" y="4183518"/>
                  </a:lnTo>
                  <a:lnTo>
                    <a:pt x="4034925" y="4241079"/>
                  </a:lnTo>
                  <a:lnTo>
                    <a:pt x="4029600" y="4297074"/>
                  </a:lnTo>
                  <a:lnTo>
                    <a:pt x="4023092" y="4351502"/>
                  </a:lnTo>
                  <a:lnTo>
                    <a:pt x="4015400" y="4404364"/>
                  </a:lnTo>
                  <a:lnTo>
                    <a:pt x="4006525" y="4455660"/>
                  </a:lnTo>
                  <a:lnTo>
                    <a:pt x="3996466" y="4505388"/>
                  </a:lnTo>
                  <a:lnTo>
                    <a:pt x="3985224" y="4553551"/>
                  </a:lnTo>
                  <a:lnTo>
                    <a:pt x="3972798" y="4600146"/>
                  </a:lnTo>
                  <a:lnTo>
                    <a:pt x="3959188" y="4645174"/>
                  </a:lnTo>
                  <a:lnTo>
                    <a:pt x="3944394" y="4688635"/>
                  </a:lnTo>
                  <a:lnTo>
                    <a:pt x="3928416" y="4730529"/>
                  </a:lnTo>
                  <a:lnTo>
                    <a:pt x="3911254" y="4770856"/>
                  </a:lnTo>
                  <a:lnTo>
                    <a:pt x="3892909" y="4809615"/>
                  </a:lnTo>
                  <a:lnTo>
                    <a:pt x="3873379" y="4846807"/>
                  </a:lnTo>
                  <a:lnTo>
                    <a:pt x="3852665" y="4882431"/>
                  </a:lnTo>
                  <a:lnTo>
                    <a:pt x="3830767" y="4916487"/>
                  </a:lnTo>
                  <a:lnTo>
                    <a:pt x="3807685" y="4948975"/>
                  </a:lnTo>
                  <a:lnTo>
                    <a:pt x="3783418" y="4979896"/>
                  </a:lnTo>
                  <a:lnTo>
                    <a:pt x="3757968" y="5009248"/>
                  </a:lnTo>
                  <a:lnTo>
                    <a:pt x="3728488" y="5039913"/>
                  </a:lnTo>
                  <a:lnTo>
                    <a:pt x="3697339" y="5069005"/>
                  </a:lnTo>
                  <a:lnTo>
                    <a:pt x="3664522" y="5096524"/>
                  </a:lnTo>
                  <a:lnTo>
                    <a:pt x="3630037" y="5122469"/>
                  </a:lnTo>
                  <a:lnTo>
                    <a:pt x="3593883" y="5146842"/>
                  </a:lnTo>
                  <a:lnTo>
                    <a:pt x="3556060" y="5169642"/>
                  </a:lnTo>
                  <a:lnTo>
                    <a:pt x="3516569" y="5190870"/>
                  </a:lnTo>
                  <a:lnTo>
                    <a:pt x="3475409" y="5210524"/>
                  </a:lnTo>
                  <a:lnTo>
                    <a:pt x="3432580" y="5228606"/>
                  </a:lnTo>
                  <a:lnTo>
                    <a:pt x="3388083" y="5245115"/>
                  </a:lnTo>
                  <a:lnTo>
                    <a:pt x="3341918" y="5260052"/>
                  </a:lnTo>
                  <a:lnTo>
                    <a:pt x="3294083" y="5273416"/>
                  </a:lnTo>
                  <a:lnTo>
                    <a:pt x="3244580" y="5285208"/>
                  </a:lnTo>
                  <a:lnTo>
                    <a:pt x="3193409" y="5295427"/>
                  </a:lnTo>
                  <a:lnTo>
                    <a:pt x="3140569" y="5304074"/>
                  </a:lnTo>
                  <a:lnTo>
                    <a:pt x="3086060" y="5311149"/>
                  </a:lnTo>
                  <a:lnTo>
                    <a:pt x="3029883" y="5316651"/>
                  </a:lnTo>
                  <a:lnTo>
                    <a:pt x="2972037" y="5320581"/>
                  </a:lnTo>
                  <a:lnTo>
                    <a:pt x="2912523" y="5322939"/>
                  </a:lnTo>
                  <a:lnTo>
                    <a:pt x="2851340" y="5323725"/>
                  </a:lnTo>
                  <a:lnTo>
                    <a:pt x="2789323" y="5322907"/>
                  </a:lnTo>
                  <a:lnTo>
                    <a:pt x="2729051" y="5320452"/>
                  </a:lnTo>
                  <a:lnTo>
                    <a:pt x="2670524" y="5316360"/>
                  </a:lnTo>
                  <a:lnTo>
                    <a:pt x="2613742" y="5310631"/>
                  </a:lnTo>
                  <a:lnTo>
                    <a:pt x="2558705" y="5303266"/>
                  </a:lnTo>
                  <a:lnTo>
                    <a:pt x="2505412" y="5294263"/>
                  </a:lnTo>
                  <a:lnTo>
                    <a:pt x="2453865" y="5283624"/>
                  </a:lnTo>
                  <a:lnTo>
                    <a:pt x="2404062" y="5271348"/>
                  </a:lnTo>
                  <a:lnTo>
                    <a:pt x="2356005" y="5257436"/>
                  </a:lnTo>
                  <a:lnTo>
                    <a:pt x="2309691" y="5241886"/>
                  </a:lnTo>
                  <a:lnTo>
                    <a:pt x="2265123" y="5224700"/>
                  </a:lnTo>
                  <a:lnTo>
                    <a:pt x="2222299" y="5205877"/>
                  </a:lnTo>
                  <a:lnTo>
                    <a:pt x="2181219" y="5185418"/>
                  </a:lnTo>
                  <a:lnTo>
                    <a:pt x="2141884" y="5163321"/>
                  </a:lnTo>
                  <a:lnTo>
                    <a:pt x="2104293" y="5139588"/>
                  </a:lnTo>
                  <a:lnTo>
                    <a:pt x="2068447" y="5114218"/>
                  </a:lnTo>
                  <a:lnTo>
                    <a:pt x="2034344" y="5087211"/>
                  </a:lnTo>
                  <a:lnTo>
                    <a:pt x="2001986" y="5058567"/>
                  </a:lnTo>
                  <a:lnTo>
                    <a:pt x="1971372" y="5028287"/>
                  </a:lnTo>
                  <a:lnTo>
                    <a:pt x="1942503" y="4996370"/>
                  </a:lnTo>
                  <a:lnTo>
                    <a:pt x="1916473" y="4964434"/>
                  </a:lnTo>
                  <a:lnTo>
                    <a:pt x="1891715" y="4930953"/>
                  </a:lnTo>
                  <a:lnTo>
                    <a:pt x="1868227" y="4895928"/>
                  </a:lnTo>
                  <a:lnTo>
                    <a:pt x="1846010" y="4859358"/>
                  </a:lnTo>
                  <a:lnTo>
                    <a:pt x="1825063" y="4821244"/>
                  </a:lnTo>
                  <a:lnTo>
                    <a:pt x="1805387" y="4781586"/>
                  </a:lnTo>
                  <a:lnTo>
                    <a:pt x="1786981" y="4740384"/>
                  </a:lnTo>
                  <a:lnTo>
                    <a:pt x="1769845" y="4697637"/>
                  </a:lnTo>
                  <a:lnTo>
                    <a:pt x="1753979" y="4653346"/>
                  </a:lnTo>
                  <a:lnTo>
                    <a:pt x="1739382" y="4607512"/>
                  </a:lnTo>
                  <a:lnTo>
                    <a:pt x="1726056" y="4560133"/>
                  </a:lnTo>
                  <a:lnTo>
                    <a:pt x="1713999" y="4511210"/>
                  </a:lnTo>
                  <a:lnTo>
                    <a:pt x="1703212" y="4460744"/>
                  </a:lnTo>
                  <a:lnTo>
                    <a:pt x="1693695" y="4408733"/>
                  </a:lnTo>
                  <a:lnTo>
                    <a:pt x="1685446" y="4355179"/>
                  </a:lnTo>
                  <a:lnTo>
                    <a:pt x="1678467" y="4300082"/>
                  </a:lnTo>
                  <a:lnTo>
                    <a:pt x="1672757" y="4243440"/>
                  </a:lnTo>
                  <a:lnTo>
                    <a:pt x="1668317" y="4185255"/>
                  </a:lnTo>
                  <a:lnTo>
                    <a:pt x="1665145" y="4125527"/>
                  </a:lnTo>
                  <a:lnTo>
                    <a:pt x="1663242" y="4064255"/>
                  </a:lnTo>
                  <a:lnTo>
                    <a:pt x="1662607" y="4001439"/>
                  </a:lnTo>
                  <a:lnTo>
                    <a:pt x="1662607" y="0"/>
                  </a:lnTo>
                  <a:close/>
                </a:path>
              </a:pathLst>
            </a:custGeom>
            <a:solidFill>
              <a:srgbClr val="FFEB91">
                <a:alpha val="41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8572" y="707923"/>
              <a:ext cx="5707380" cy="6547484"/>
            </a:xfrm>
            <a:custGeom>
              <a:avLst/>
              <a:gdLst/>
              <a:ahLst/>
              <a:cxnLst/>
              <a:rect l="l" t="t" r="r" b="b"/>
              <a:pathLst>
                <a:path w="5707380" h="6547484">
                  <a:moveTo>
                    <a:pt x="5706999" y="3028124"/>
                  </a:moveTo>
                  <a:lnTo>
                    <a:pt x="4044391" y="781304"/>
                  </a:lnTo>
                  <a:lnTo>
                    <a:pt x="4044391" y="4001452"/>
                  </a:lnTo>
                  <a:lnTo>
                    <a:pt x="4043807" y="4063708"/>
                  </a:lnTo>
                  <a:lnTo>
                    <a:pt x="4042029" y="4124401"/>
                  </a:lnTo>
                  <a:lnTo>
                    <a:pt x="4039070" y="4183532"/>
                  </a:lnTo>
                  <a:lnTo>
                    <a:pt x="4034929" y="4241089"/>
                  </a:lnTo>
                  <a:lnTo>
                    <a:pt x="4029595" y="4297083"/>
                  </a:lnTo>
                  <a:lnTo>
                    <a:pt x="4023093" y="4351515"/>
                  </a:lnTo>
                  <a:lnTo>
                    <a:pt x="4015397" y="4404372"/>
                  </a:lnTo>
                  <a:lnTo>
                    <a:pt x="4006532" y="4455668"/>
                  </a:lnTo>
                  <a:lnTo>
                    <a:pt x="3996474" y="4505401"/>
                  </a:lnTo>
                  <a:lnTo>
                    <a:pt x="3985222" y="4553559"/>
                  </a:lnTo>
                  <a:lnTo>
                    <a:pt x="3972801" y="4600156"/>
                  </a:lnTo>
                  <a:lnTo>
                    <a:pt x="3959187" y="4645177"/>
                  </a:lnTo>
                  <a:lnTo>
                    <a:pt x="3944391" y="4688649"/>
                  </a:lnTo>
                  <a:lnTo>
                    <a:pt x="3928414" y="4730534"/>
                  </a:lnTo>
                  <a:lnTo>
                    <a:pt x="3911257" y="4770869"/>
                  </a:lnTo>
                  <a:lnTo>
                    <a:pt x="3892905" y="4809629"/>
                  </a:lnTo>
                  <a:lnTo>
                    <a:pt x="3873385" y="4846815"/>
                  </a:lnTo>
                  <a:lnTo>
                    <a:pt x="3852672" y="4882439"/>
                  </a:lnTo>
                  <a:lnTo>
                    <a:pt x="3830764" y="4916500"/>
                  </a:lnTo>
                  <a:lnTo>
                    <a:pt x="3807688" y="4948987"/>
                  </a:lnTo>
                  <a:lnTo>
                    <a:pt x="3783419" y="4979911"/>
                  </a:lnTo>
                  <a:lnTo>
                    <a:pt x="3757968" y="5009261"/>
                  </a:lnTo>
                  <a:lnTo>
                    <a:pt x="3728491" y="5039919"/>
                  </a:lnTo>
                  <a:lnTo>
                    <a:pt x="3697338" y="5069014"/>
                  </a:lnTo>
                  <a:lnTo>
                    <a:pt x="3664521" y="5096535"/>
                  </a:lnTo>
                  <a:lnTo>
                    <a:pt x="3630041" y="5122481"/>
                  </a:lnTo>
                  <a:lnTo>
                    <a:pt x="3593884" y="5146853"/>
                  </a:lnTo>
                  <a:lnTo>
                    <a:pt x="3556063" y="5169649"/>
                  </a:lnTo>
                  <a:lnTo>
                    <a:pt x="3516566" y="5190883"/>
                  </a:lnTo>
                  <a:lnTo>
                    <a:pt x="3475405" y="5210530"/>
                  </a:lnTo>
                  <a:lnTo>
                    <a:pt x="3432581" y="5228615"/>
                  </a:lnTo>
                  <a:lnTo>
                    <a:pt x="3388080" y="5245125"/>
                  </a:lnTo>
                  <a:lnTo>
                    <a:pt x="3341916" y="5260060"/>
                  </a:lnTo>
                  <a:lnTo>
                    <a:pt x="3294088" y="5273421"/>
                  </a:lnTo>
                  <a:lnTo>
                    <a:pt x="3244583" y="5285219"/>
                  </a:lnTo>
                  <a:lnTo>
                    <a:pt x="3193415" y="5295430"/>
                  </a:lnTo>
                  <a:lnTo>
                    <a:pt x="3140570" y="5304079"/>
                  </a:lnTo>
                  <a:lnTo>
                    <a:pt x="3086062" y="5311152"/>
                  </a:lnTo>
                  <a:lnTo>
                    <a:pt x="3029889" y="5316664"/>
                  </a:lnTo>
                  <a:lnTo>
                    <a:pt x="2972041" y="5320589"/>
                  </a:lnTo>
                  <a:lnTo>
                    <a:pt x="2912529" y="5322951"/>
                  </a:lnTo>
                  <a:lnTo>
                    <a:pt x="2851340" y="5323738"/>
                  </a:lnTo>
                  <a:lnTo>
                    <a:pt x="2789326" y="5322913"/>
                  </a:lnTo>
                  <a:lnTo>
                    <a:pt x="2729052" y="5320462"/>
                  </a:lnTo>
                  <a:lnTo>
                    <a:pt x="2670530" y="5316372"/>
                  </a:lnTo>
                  <a:lnTo>
                    <a:pt x="2613749" y="5310644"/>
                  </a:lnTo>
                  <a:lnTo>
                    <a:pt x="2558707" y="5303278"/>
                  </a:lnTo>
                  <a:lnTo>
                    <a:pt x="2505418" y="5294274"/>
                  </a:lnTo>
                  <a:lnTo>
                    <a:pt x="2453868" y="5283632"/>
                  </a:lnTo>
                  <a:lnTo>
                    <a:pt x="2404059" y="5271363"/>
                  </a:lnTo>
                  <a:lnTo>
                    <a:pt x="2356002" y="5257444"/>
                  </a:lnTo>
                  <a:lnTo>
                    <a:pt x="2309698" y="5241899"/>
                  </a:lnTo>
                  <a:lnTo>
                    <a:pt x="2265121" y="5224704"/>
                  </a:lnTo>
                  <a:lnTo>
                    <a:pt x="2222296" y="5205882"/>
                  </a:lnTo>
                  <a:lnTo>
                    <a:pt x="2181225" y="5185422"/>
                  </a:lnTo>
                  <a:lnTo>
                    <a:pt x="2141880" y="5163324"/>
                  </a:lnTo>
                  <a:lnTo>
                    <a:pt x="2104301" y="5139601"/>
                  </a:lnTo>
                  <a:lnTo>
                    <a:pt x="2068449" y="5114226"/>
                  </a:lnTo>
                  <a:lnTo>
                    <a:pt x="2034349" y="5087226"/>
                  </a:lnTo>
                  <a:lnTo>
                    <a:pt x="2001989" y="5058575"/>
                  </a:lnTo>
                  <a:lnTo>
                    <a:pt x="1971370" y="5028298"/>
                  </a:lnTo>
                  <a:lnTo>
                    <a:pt x="1942503" y="4996383"/>
                  </a:lnTo>
                  <a:lnTo>
                    <a:pt x="1916480" y="4964442"/>
                  </a:lnTo>
                  <a:lnTo>
                    <a:pt x="1891715" y="4930965"/>
                  </a:lnTo>
                  <a:lnTo>
                    <a:pt x="1868233" y="4895939"/>
                  </a:lnTo>
                  <a:lnTo>
                    <a:pt x="1846008" y="4859363"/>
                  </a:lnTo>
                  <a:lnTo>
                    <a:pt x="1825066" y="4821250"/>
                  </a:lnTo>
                  <a:lnTo>
                    <a:pt x="1805393" y="4781601"/>
                  </a:lnTo>
                  <a:lnTo>
                    <a:pt x="1786978" y="4740389"/>
                  </a:lnTo>
                  <a:lnTo>
                    <a:pt x="1769846" y="4697641"/>
                  </a:lnTo>
                  <a:lnTo>
                    <a:pt x="1753984" y="4653356"/>
                  </a:lnTo>
                  <a:lnTo>
                    <a:pt x="1739379" y="4607522"/>
                  </a:lnTo>
                  <a:lnTo>
                    <a:pt x="1726057" y="4560138"/>
                  </a:lnTo>
                  <a:lnTo>
                    <a:pt x="1714004" y="4511218"/>
                  </a:lnTo>
                  <a:lnTo>
                    <a:pt x="1703209" y="4460748"/>
                  </a:lnTo>
                  <a:lnTo>
                    <a:pt x="1693697" y="4408741"/>
                  </a:lnTo>
                  <a:lnTo>
                    <a:pt x="1685442" y="4355185"/>
                  </a:lnTo>
                  <a:lnTo>
                    <a:pt x="1678470" y="4300093"/>
                  </a:lnTo>
                  <a:lnTo>
                    <a:pt x="1672755" y="4243451"/>
                  </a:lnTo>
                  <a:lnTo>
                    <a:pt x="1668322" y="4185259"/>
                  </a:lnTo>
                  <a:lnTo>
                    <a:pt x="1665147" y="4125531"/>
                  </a:lnTo>
                  <a:lnTo>
                    <a:pt x="1663242" y="4064266"/>
                  </a:lnTo>
                  <a:lnTo>
                    <a:pt x="1662607" y="4001452"/>
                  </a:lnTo>
                  <a:lnTo>
                    <a:pt x="1662607" y="12"/>
                  </a:lnTo>
                  <a:lnTo>
                    <a:pt x="0" y="12"/>
                  </a:lnTo>
                  <a:lnTo>
                    <a:pt x="0" y="4096181"/>
                  </a:lnTo>
                  <a:lnTo>
                    <a:pt x="393" y="4150118"/>
                  </a:lnTo>
                  <a:lnTo>
                    <a:pt x="1549" y="4203458"/>
                  </a:lnTo>
                  <a:lnTo>
                    <a:pt x="3467" y="4256214"/>
                  </a:lnTo>
                  <a:lnTo>
                    <a:pt x="6159" y="4308386"/>
                  </a:lnTo>
                  <a:lnTo>
                    <a:pt x="9626" y="4359973"/>
                  </a:lnTo>
                  <a:lnTo>
                    <a:pt x="13843" y="4410964"/>
                  </a:lnTo>
                  <a:lnTo>
                    <a:pt x="18821" y="4461383"/>
                  </a:lnTo>
                  <a:lnTo>
                    <a:pt x="24561" y="4511218"/>
                  </a:lnTo>
                  <a:lnTo>
                    <a:pt x="31051" y="4560481"/>
                  </a:lnTo>
                  <a:lnTo>
                    <a:pt x="38303" y="4609173"/>
                  </a:lnTo>
                  <a:lnTo>
                    <a:pt x="46291" y="4657280"/>
                  </a:lnTo>
                  <a:lnTo>
                    <a:pt x="55041" y="4704816"/>
                  </a:lnTo>
                  <a:lnTo>
                    <a:pt x="64541" y="4751781"/>
                  </a:lnTo>
                  <a:lnTo>
                    <a:pt x="74777" y="4798187"/>
                  </a:lnTo>
                  <a:lnTo>
                    <a:pt x="85750" y="4844021"/>
                  </a:lnTo>
                  <a:lnTo>
                    <a:pt x="97472" y="4889297"/>
                  </a:lnTo>
                  <a:lnTo>
                    <a:pt x="1008253" y="6120104"/>
                  </a:lnTo>
                  <a:lnTo>
                    <a:pt x="1045019" y="6142152"/>
                  </a:lnTo>
                  <a:lnTo>
                    <a:pt x="1082421" y="6163627"/>
                  </a:lnTo>
                  <a:lnTo>
                    <a:pt x="1120444" y="6184519"/>
                  </a:lnTo>
                  <a:lnTo>
                    <a:pt x="1159103" y="6204839"/>
                  </a:lnTo>
                  <a:lnTo>
                    <a:pt x="1198384" y="6224562"/>
                  </a:lnTo>
                  <a:lnTo>
                    <a:pt x="1238288" y="6243726"/>
                  </a:lnTo>
                  <a:lnTo>
                    <a:pt x="1278826" y="6262294"/>
                  </a:lnTo>
                  <a:lnTo>
                    <a:pt x="1319999" y="6280289"/>
                  </a:lnTo>
                  <a:lnTo>
                    <a:pt x="1361808" y="6297688"/>
                  </a:lnTo>
                  <a:lnTo>
                    <a:pt x="1404239" y="6314516"/>
                  </a:lnTo>
                  <a:lnTo>
                    <a:pt x="1447304" y="6330759"/>
                  </a:lnTo>
                  <a:lnTo>
                    <a:pt x="1491005" y="6346418"/>
                  </a:lnTo>
                  <a:lnTo>
                    <a:pt x="1535341" y="6361493"/>
                  </a:lnTo>
                  <a:lnTo>
                    <a:pt x="1580311" y="6375984"/>
                  </a:lnTo>
                  <a:lnTo>
                    <a:pt x="1625917" y="6389891"/>
                  </a:lnTo>
                  <a:lnTo>
                    <a:pt x="1672145" y="6403213"/>
                  </a:lnTo>
                  <a:lnTo>
                    <a:pt x="1719021" y="6415938"/>
                  </a:lnTo>
                  <a:lnTo>
                    <a:pt x="1766531" y="6428092"/>
                  </a:lnTo>
                  <a:lnTo>
                    <a:pt x="1814677" y="6439649"/>
                  </a:lnTo>
                  <a:lnTo>
                    <a:pt x="1863471" y="6450622"/>
                  </a:lnTo>
                  <a:lnTo>
                    <a:pt x="1912886" y="6460998"/>
                  </a:lnTo>
                  <a:lnTo>
                    <a:pt x="1962950" y="6470790"/>
                  </a:lnTo>
                  <a:lnTo>
                    <a:pt x="2013661" y="6479997"/>
                  </a:lnTo>
                  <a:lnTo>
                    <a:pt x="2064994" y="6488608"/>
                  </a:lnTo>
                  <a:lnTo>
                    <a:pt x="2116988" y="6496634"/>
                  </a:lnTo>
                  <a:lnTo>
                    <a:pt x="2169604" y="6504064"/>
                  </a:lnTo>
                  <a:lnTo>
                    <a:pt x="2222868" y="6510909"/>
                  </a:lnTo>
                  <a:lnTo>
                    <a:pt x="2276779" y="6517157"/>
                  </a:lnTo>
                  <a:lnTo>
                    <a:pt x="2331339" y="6522809"/>
                  </a:lnTo>
                  <a:lnTo>
                    <a:pt x="2386533" y="6527876"/>
                  </a:lnTo>
                  <a:lnTo>
                    <a:pt x="2442375" y="6532346"/>
                  </a:lnTo>
                  <a:lnTo>
                    <a:pt x="2498852" y="6536220"/>
                  </a:lnTo>
                  <a:lnTo>
                    <a:pt x="2555989" y="6539497"/>
                  </a:lnTo>
                  <a:lnTo>
                    <a:pt x="2613761" y="6542189"/>
                  </a:lnTo>
                  <a:lnTo>
                    <a:pt x="2672181" y="6544272"/>
                  </a:lnTo>
                  <a:lnTo>
                    <a:pt x="2731262" y="6545770"/>
                  </a:lnTo>
                  <a:lnTo>
                    <a:pt x="2790977" y="6546659"/>
                  </a:lnTo>
                  <a:lnTo>
                    <a:pt x="2851340" y="6546964"/>
                  </a:lnTo>
                  <a:lnTo>
                    <a:pt x="2912249" y="6546659"/>
                  </a:lnTo>
                  <a:lnTo>
                    <a:pt x="2972511" y="6545758"/>
                  </a:lnTo>
                  <a:lnTo>
                    <a:pt x="3032137" y="6544272"/>
                  </a:lnTo>
                  <a:lnTo>
                    <a:pt x="3091103" y="6542176"/>
                  </a:lnTo>
                  <a:lnTo>
                    <a:pt x="3149422" y="6539484"/>
                  </a:lnTo>
                  <a:lnTo>
                    <a:pt x="3207093" y="6536182"/>
                  </a:lnTo>
                  <a:lnTo>
                    <a:pt x="3264128" y="6532296"/>
                  </a:lnTo>
                  <a:lnTo>
                    <a:pt x="3320504" y="6527813"/>
                  </a:lnTo>
                  <a:lnTo>
                    <a:pt x="3376244" y="6522720"/>
                  </a:lnTo>
                  <a:lnTo>
                    <a:pt x="3431324" y="6517030"/>
                  </a:lnTo>
                  <a:lnTo>
                    <a:pt x="3485769" y="6510744"/>
                  </a:lnTo>
                  <a:lnTo>
                    <a:pt x="3539553" y="6503860"/>
                  </a:lnTo>
                  <a:lnTo>
                    <a:pt x="3592703" y="6496380"/>
                  </a:lnTo>
                  <a:lnTo>
                    <a:pt x="3645204" y="6488303"/>
                  </a:lnTo>
                  <a:lnTo>
                    <a:pt x="3697059" y="6479629"/>
                  </a:lnTo>
                  <a:lnTo>
                    <a:pt x="3748252" y="6470345"/>
                  </a:lnTo>
                  <a:lnTo>
                    <a:pt x="3798811" y="6460477"/>
                  </a:lnTo>
                  <a:lnTo>
                    <a:pt x="3848722" y="6450000"/>
                  </a:lnTo>
                  <a:lnTo>
                    <a:pt x="3897985" y="6438925"/>
                  </a:lnTo>
                  <a:lnTo>
                    <a:pt x="3946601" y="6427254"/>
                  </a:lnTo>
                  <a:lnTo>
                    <a:pt x="3994569" y="6414986"/>
                  </a:lnTo>
                  <a:lnTo>
                    <a:pt x="4041889" y="6402121"/>
                  </a:lnTo>
                  <a:lnTo>
                    <a:pt x="4088561" y="6388646"/>
                  </a:lnTo>
                  <a:lnTo>
                    <a:pt x="4134586" y="6374587"/>
                  </a:lnTo>
                  <a:lnTo>
                    <a:pt x="4179963" y="6359919"/>
                  </a:lnTo>
                  <a:lnTo>
                    <a:pt x="4224693" y="6344666"/>
                  </a:lnTo>
                  <a:lnTo>
                    <a:pt x="4268787" y="6328804"/>
                  </a:lnTo>
                  <a:lnTo>
                    <a:pt x="4312221" y="6312344"/>
                  </a:lnTo>
                  <a:lnTo>
                    <a:pt x="4355008" y="6295288"/>
                  </a:lnTo>
                  <a:lnTo>
                    <a:pt x="4397146" y="6277635"/>
                  </a:lnTo>
                  <a:lnTo>
                    <a:pt x="4438650" y="6259373"/>
                  </a:lnTo>
                  <a:lnTo>
                    <a:pt x="4479493" y="6240526"/>
                  </a:lnTo>
                  <a:lnTo>
                    <a:pt x="4519701" y="6221069"/>
                  </a:lnTo>
                  <a:lnTo>
                    <a:pt x="4559249" y="6201029"/>
                  </a:lnTo>
                  <a:lnTo>
                    <a:pt x="4598162" y="6180379"/>
                  </a:lnTo>
                  <a:lnTo>
                    <a:pt x="4636414" y="6159131"/>
                  </a:lnTo>
                  <a:lnTo>
                    <a:pt x="4674032" y="6137287"/>
                  </a:lnTo>
                  <a:lnTo>
                    <a:pt x="4710989" y="6114847"/>
                  </a:lnTo>
                  <a:lnTo>
                    <a:pt x="4747311" y="6091809"/>
                  </a:lnTo>
                  <a:lnTo>
                    <a:pt x="4782985" y="6068174"/>
                  </a:lnTo>
                  <a:lnTo>
                    <a:pt x="4817999" y="6043930"/>
                  </a:lnTo>
                  <a:lnTo>
                    <a:pt x="4852378" y="6019101"/>
                  </a:lnTo>
                  <a:lnTo>
                    <a:pt x="4886109" y="5993663"/>
                  </a:lnTo>
                  <a:lnTo>
                    <a:pt x="4919180" y="5967628"/>
                  </a:lnTo>
                  <a:lnTo>
                    <a:pt x="4951615" y="5941009"/>
                  </a:lnTo>
                  <a:lnTo>
                    <a:pt x="4983404" y="5913780"/>
                  </a:lnTo>
                  <a:lnTo>
                    <a:pt x="5018278" y="5882564"/>
                  </a:lnTo>
                  <a:lnTo>
                    <a:pt x="5052276" y="5850687"/>
                  </a:lnTo>
                  <a:lnTo>
                    <a:pt x="5085423" y="5818149"/>
                  </a:lnTo>
                  <a:lnTo>
                    <a:pt x="5117719" y="5784951"/>
                  </a:lnTo>
                  <a:lnTo>
                    <a:pt x="5149139" y="5751080"/>
                  </a:lnTo>
                  <a:lnTo>
                    <a:pt x="5179695" y="5716562"/>
                  </a:lnTo>
                  <a:lnTo>
                    <a:pt x="5209400" y="5681383"/>
                  </a:lnTo>
                  <a:lnTo>
                    <a:pt x="5238242" y="5645543"/>
                  </a:lnTo>
                  <a:lnTo>
                    <a:pt x="5266220" y="5609031"/>
                  </a:lnTo>
                  <a:lnTo>
                    <a:pt x="5293347" y="5571871"/>
                  </a:lnTo>
                  <a:lnTo>
                    <a:pt x="5319598" y="5534037"/>
                  </a:lnTo>
                  <a:lnTo>
                    <a:pt x="5344998" y="5495556"/>
                  </a:lnTo>
                  <a:lnTo>
                    <a:pt x="5369534" y="5456402"/>
                  </a:lnTo>
                  <a:lnTo>
                    <a:pt x="5393207" y="5416601"/>
                  </a:lnTo>
                  <a:lnTo>
                    <a:pt x="5416029" y="5376126"/>
                  </a:lnTo>
                  <a:lnTo>
                    <a:pt x="5437975" y="5334990"/>
                  </a:lnTo>
                  <a:lnTo>
                    <a:pt x="5459069" y="5293195"/>
                  </a:lnTo>
                  <a:lnTo>
                    <a:pt x="5479300" y="5250739"/>
                  </a:lnTo>
                  <a:lnTo>
                    <a:pt x="5498668" y="5207635"/>
                  </a:lnTo>
                  <a:lnTo>
                    <a:pt x="5517185" y="5163858"/>
                  </a:lnTo>
                  <a:lnTo>
                    <a:pt x="5534825" y="5119421"/>
                  </a:lnTo>
                  <a:lnTo>
                    <a:pt x="5551614" y="5074323"/>
                  </a:lnTo>
                  <a:lnTo>
                    <a:pt x="5567540" y="5028552"/>
                  </a:lnTo>
                  <a:lnTo>
                    <a:pt x="5582602" y="4982134"/>
                  </a:lnTo>
                  <a:lnTo>
                    <a:pt x="5596814" y="4935055"/>
                  </a:lnTo>
                  <a:lnTo>
                    <a:pt x="5610149" y="4887315"/>
                  </a:lnTo>
                  <a:lnTo>
                    <a:pt x="5622633" y="4838916"/>
                  </a:lnTo>
                  <a:lnTo>
                    <a:pt x="5634253" y="4789843"/>
                  </a:lnTo>
                  <a:lnTo>
                    <a:pt x="5645023" y="4740122"/>
                  </a:lnTo>
                  <a:lnTo>
                    <a:pt x="5654916" y="4689729"/>
                  </a:lnTo>
                  <a:lnTo>
                    <a:pt x="5663958" y="4638687"/>
                  </a:lnTo>
                  <a:lnTo>
                    <a:pt x="5672137" y="4586973"/>
                  </a:lnTo>
                  <a:lnTo>
                    <a:pt x="5679452" y="4534611"/>
                  </a:lnTo>
                  <a:lnTo>
                    <a:pt x="5685904" y="4481576"/>
                  </a:lnTo>
                  <a:lnTo>
                    <a:pt x="5691505" y="4427893"/>
                  </a:lnTo>
                  <a:lnTo>
                    <a:pt x="5696242" y="4373537"/>
                  </a:lnTo>
                  <a:lnTo>
                    <a:pt x="5700115" y="4318520"/>
                  </a:lnTo>
                  <a:lnTo>
                    <a:pt x="5703125" y="4262844"/>
                  </a:lnTo>
                  <a:lnTo>
                    <a:pt x="5705284" y="4206506"/>
                  </a:lnTo>
                  <a:lnTo>
                    <a:pt x="5706567" y="4149521"/>
                  </a:lnTo>
                  <a:lnTo>
                    <a:pt x="5706999" y="4091863"/>
                  </a:lnTo>
                  <a:lnTo>
                    <a:pt x="5706999" y="3028124"/>
                  </a:lnTo>
                  <a:close/>
                </a:path>
                <a:path w="5707380" h="6547484">
                  <a:moveTo>
                    <a:pt x="5707011" y="0"/>
                  </a:moveTo>
                  <a:lnTo>
                    <a:pt x="4044404" y="0"/>
                  </a:lnTo>
                  <a:lnTo>
                    <a:pt x="4044404" y="88836"/>
                  </a:lnTo>
                  <a:lnTo>
                    <a:pt x="5707011" y="2335657"/>
                  </a:lnTo>
                  <a:lnTo>
                    <a:pt x="5707011" y="0"/>
                  </a:lnTo>
                  <a:close/>
                </a:path>
              </a:pathLst>
            </a:custGeom>
            <a:solidFill>
              <a:srgbClr val="F2CCD6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1104" y="2071941"/>
              <a:ext cx="7350125" cy="3784600"/>
            </a:xfrm>
            <a:custGeom>
              <a:avLst/>
              <a:gdLst/>
              <a:ahLst/>
              <a:cxnLst/>
              <a:rect l="l" t="t" r="r" b="b"/>
              <a:pathLst>
                <a:path w="7350125" h="3784600">
                  <a:moveTo>
                    <a:pt x="7349794" y="0"/>
                  </a:moveTo>
                  <a:lnTo>
                    <a:pt x="0" y="0"/>
                  </a:lnTo>
                  <a:lnTo>
                    <a:pt x="0" y="3784066"/>
                  </a:lnTo>
                  <a:lnTo>
                    <a:pt x="7349794" y="3784066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59395" y="2190255"/>
            <a:ext cx="266954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0" dirty="0"/>
              <a:t>Drøftelse</a:t>
            </a:r>
            <a:r>
              <a:rPr sz="4600" spc="-210" dirty="0"/>
              <a:t> </a:t>
            </a:r>
            <a:r>
              <a:rPr sz="4600" spc="-50" dirty="0"/>
              <a:t>4</a:t>
            </a:r>
            <a:endParaRPr sz="4600"/>
          </a:p>
        </p:txBody>
      </p:sp>
      <p:sp>
        <p:nvSpPr>
          <p:cNvPr id="10" name="object 10"/>
          <p:cNvSpPr txBox="1"/>
          <p:nvPr/>
        </p:nvSpPr>
        <p:spPr>
          <a:xfrm>
            <a:off x="1959395" y="2888755"/>
            <a:ext cx="6744334" cy="260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udarbejdelsen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drøft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følgende: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</a:pP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Resultatet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drøftelserne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skrives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ind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dokumentet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</a:pP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6.</a:t>
            </a:r>
            <a:r>
              <a:rPr sz="1900" b="1" spc="-10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394C55"/>
                </a:solidFill>
                <a:latin typeface="Calibri"/>
                <a:cs typeface="Calibri"/>
              </a:rPr>
              <a:t>Samarbejdspartner</a:t>
            </a:r>
            <a:endParaRPr sz="1900">
              <a:latin typeface="Calibri"/>
              <a:cs typeface="Calibri"/>
            </a:endParaRPr>
          </a:p>
          <a:p>
            <a:pPr marL="240665" marR="5080">
              <a:lnSpc>
                <a:spcPts val="2200"/>
              </a:lnSpc>
              <a:spcBef>
                <a:spcPts val="100"/>
              </a:spcBef>
            </a:pP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(Hvem</a:t>
            </a:r>
            <a:r>
              <a:rPr sz="1900" spc="-6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skal</a:t>
            </a:r>
            <a:r>
              <a:rPr sz="1900" spc="-6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</a:t>
            </a:r>
            <a:r>
              <a:rPr sz="1900" spc="-6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samarbejde</a:t>
            </a:r>
            <a:r>
              <a:rPr sz="1900" spc="-6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med?</a:t>
            </a:r>
            <a:r>
              <a:rPr sz="1900" spc="-6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Lokalt</a:t>
            </a:r>
            <a:r>
              <a:rPr sz="1900" spc="-6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på</a:t>
            </a:r>
            <a:r>
              <a:rPr sz="1900" spc="-6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skolen</a:t>
            </a:r>
            <a:r>
              <a:rPr sz="1900" spc="-6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eller</a:t>
            </a:r>
            <a:r>
              <a:rPr sz="1900" spc="-6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6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klubben:</a:t>
            </a:r>
            <a:r>
              <a:rPr sz="1900" spc="-6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Ele- </a:t>
            </a:r>
            <a:r>
              <a:rPr sz="1900" spc="-60" dirty="0">
                <a:solidFill>
                  <a:srgbClr val="394C55"/>
                </a:solidFill>
                <a:latin typeface="Calibri"/>
                <a:cs typeface="Calibri"/>
              </a:rPr>
              <a:t>ver,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forældre?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Centralt: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f.eks.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Børn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Unge,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Ungecenteret,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politi).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100" b="1" dirty="0">
                <a:solidFill>
                  <a:srgbClr val="6AA1A4"/>
                </a:solidFill>
                <a:latin typeface="Calibri"/>
                <a:cs typeface="Calibri"/>
              </a:rPr>
              <a:t>Lav</a:t>
            </a:r>
            <a:r>
              <a:rPr sz="21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6AA1A4"/>
                </a:solidFill>
                <a:latin typeface="Calibri"/>
                <a:cs typeface="Calibri"/>
              </a:rPr>
              <a:t>evt.</a:t>
            </a:r>
            <a:r>
              <a:rPr sz="21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6AA1A4"/>
                </a:solidFill>
                <a:latin typeface="Calibri"/>
                <a:cs typeface="Calibri"/>
              </a:rPr>
              <a:t>en</a:t>
            </a:r>
            <a:r>
              <a:rPr sz="21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6AA1A4"/>
                </a:solidFill>
                <a:latin typeface="Calibri"/>
                <a:cs typeface="Calibri"/>
              </a:rPr>
              <a:t>liste</a:t>
            </a:r>
            <a:r>
              <a:rPr sz="2100" b="1" spc="-60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6AA1A4"/>
                </a:solidFill>
                <a:latin typeface="Calibri"/>
                <a:cs typeface="Calibri"/>
              </a:rPr>
              <a:t>med</a:t>
            </a:r>
            <a:r>
              <a:rPr sz="2100" b="1" spc="-55" dirty="0">
                <a:solidFill>
                  <a:srgbClr val="6AA1A4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6AA1A4"/>
                </a:solidFill>
                <a:latin typeface="Calibri"/>
                <a:cs typeface="Calibri"/>
              </a:rPr>
              <a:t>kontaktinfo.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75047" y="180003"/>
            <a:ext cx="8437245" cy="4794250"/>
            <a:chOff x="2075047" y="180003"/>
            <a:chExt cx="8437245" cy="4794250"/>
          </a:xfrm>
        </p:grpSpPr>
        <p:sp>
          <p:nvSpPr>
            <p:cNvPr id="12" name="object 12"/>
            <p:cNvSpPr/>
            <p:nvPr/>
          </p:nvSpPr>
          <p:spPr>
            <a:xfrm>
              <a:off x="2251403" y="4948405"/>
              <a:ext cx="6264910" cy="0"/>
            </a:xfrm>
            <a:custGeom>
              <a:avLst/>
              <a:gdLst/>
              <a:ahLst/>
              <a:cxnLst/>
              <a:rect l="l" t="t" r="r" b="b"/>
              <a:pathLst>
                <a:path w="6264909">
                  <a:moveTo>
                    <a:pt x="0" y="0"/>
                  </a:moveTo>
                  <a:lnTo>
                    <a:pt x="6264668" y="0"/>
                  </a:lnTo>
                </a:path>
              </a:pathLst>
            </a:custGeom>
            <a:ln w="50800">
              <a:solidFill>
                <a:srgbClr val="F2CCD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75040" y="4923015"/>
              <a:ext cx="6542405" cy="50800"/>
            </a:xfrm>
            <a:custGeom>
              <a:avLst/>
              <a:gdLst/>
              <a:ahLst/>
              <a:cxnLst/>
              <a:rect l="l" t="t" r="r" b="b"/>
              <a:pathLst>
                <a:path w="6542405" h="50800">
                  <a:moveTo>
                    <a:pt x="50800" y="25400"/>
                  </a:moveTo>
                  <a:lnTo>
                    <a:pt x="43357" y="7429"/>
                  </a:lnTo>
                  <a:lnTo>
                    <a:pt x="25400" y="0"/>
                  </a:lnTo>
                  <a:lnTo>
                    <a:pt x="7442" y="7429"/>
                  </a:lnTo>
                  <a:lnTo>
                    <a:pt x="0" y="25400"/>
                  </a:lnTo>
                  <a:lnTo>
                    <a:pt x="7442" y="43357"/>
                  </a:lnTo>
                  <a:lnTo>
                    <a:pt x="25400" y="50800"/>
                  </a:lnTo>
                  <a:lnTo>
                    <a:pt x="43357" y="43357"/>
                  </a:lnTo>
                  <a:lnTo>
                    <a:pt x="50800" y="25400"/>
                  </a:lnTo>
                  <a:close/>
                </a:path>
                <a:path w="6542405" h="50800">
                  <a:moveTo>
                    <a:pt x="6541910" y="25400"/>
                  </a:moveTo>
                  <a:lnTo>
                    <a:pt x="6534467" y="7429"/>
                  </a:lnTo>
                  <a:lnTo>
                    <a:pt x="6516510" y="0"/>
                  </a:lnTo>
                  <a:lnTo>
                    <a:pt x="6498552" y="7429"/>
                  </a:lnTo>
                  <a:lnTo>
                    <a:pt x="6491110" y="25400"/>
                  </a:lnTo>
                  <a:lnTo>
                    <a:pt x="6498552" y="43357"/>
                  </a:lnTo>
                  <a:lnTo>
                    <a:pt x="6516510" y="50800"/>
                  </a:lnTo>
                  <a:lnTo>
                    <a:pt x="6534467" y="43357"/>
                  </a:lnTo>
                  <a:lnTo>
                    <a:pt x="6541910" y="2540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4" y="180003"/>
              <a:ext cx="469620" cy="6596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979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6256" y="295198"/>
              <a:ext cx="5979483" cy="69895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71104" y="2071928"/>
              <a:ext cx="7350125" cy="4093210"/>
            </a:xfrm>
            <a:custGeom>
              <a:avLst/>
              <a:gdLst/>
              <a:ahLst/>
              <a:cxnLst/>
              <a:rect l="l" t="t" r="r" b="b"/>
              <a:pathLst>
                <a:path w="7350125" h="4093210">
                  <a:moveTo>
                    <a:pt x="7349794" y="0"/>
                  </a:moveTo>
                  <a:lnTo>
                    <a:pt x="0" y="0"/>
                  </a:lnTo>
                  <a:lnTo>
                    <a:pt x="0" y="4093070"/>
                  </a:lnTo>
                  <a:lnTo>
                    <a:pt x="7349794" y="4093070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9395" y="2190255"/>
            <a:ext cx="266954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0" dirty="0"/>
              <a:t>Drøftelse</a:t>
            </a:r>
            <a:r>
              <a:rPr sz="4600" spc="-210" dirty="0"/>
              <a:t> </a:t>
            </a:r>
            <a:r>
              <a:rPr sz="4600" spc="-50" dirty="0"/>
              <a:t>5</a:t>
            </a:r>
            <a:endParaRPr sz="4600"/>
          </a:p>
        </p:txBody>
      </p:sp>
      <p:sp>
        <p:nvSpPr>
          <p:cNvPr id="7" name="object 7"/>
          <p:cNvSpPr txBox="1"/>
          <p:nvPr/>
        </p:nvSpPr>
        <p:spPr>
          <a:xfrm>
            <a:off x="1851101" y="2952013"/>
            <a:ext cx="1191260" cy="252095"/>
          </a:xfrm>
          <a:prstGeom prst="rect">
            <a:avLst/>
          </a:prstGeom>
          <a:solidFill>
            <a:srgbClr val="6AA1A4"/>
          </a:solidFill>
        </p:spPr>
        <p:txBody>
          <a:bodyPr vert="horz" wrap="square" lIns="0" tIns="0" rIns="0" bIns="0" rtlCol="0">
            <a:spAutoFit/>
          </a:bodyPr>
          <a:lstStyle/>
          <a:p>
            <a:pPr marL="120650">
              <a:lnSpc>
                <a:spcPts val="1880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Læs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side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4601" y="2888755"/>
            <a:ext cx="27165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pjecen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drøft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følgende: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9395" y="3168181"/>
            <a:ext cx="6207760" cy="260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Resultatet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drøftelserne</a:t>
            </a:r>
            <a:r>
              <a:rPr sz="1900" i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skrives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ind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i="1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394C55"/>
                </a:solidFill>
                <a:latin typeface="Calibri"/>
                <a:cs typeface="Calibri"/>
              </a:rPr>
              <a:t>dokumentet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Calibri"/>
              <a:cs typeface="Calibri"/>
            </a:endParaRPr>
          </a:p>
          <a:p>
            <a:pPr marL="241300" marR="1257935" indent="-229235">
              <a:lnSpc>
                <a:spcPts val="22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Hvordan</a:t>
            </a:r>
            <a:r>
              <a:rPr sz="1900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aktiverer</a:t>
            </a:r>
            <a:r>
              <a:rPr sz="1900" b="1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vi</a:t>
            </a:r>
            <a:r>
              <a:rPr sz="1900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vores</a:t>
            </a:r>
            <a:r>
              <a:rPr sz="1900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rusmiddelpolitikken?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hvem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har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ansvaret</a:t>
            </a:r>
            <a:r>
              <a:rPr sz="1900" b="1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denne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del?</a:t>
            </a:r>
            <a:endParaRPr sz="19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200"/>
              </a:lnSpc>
              <a:spcBef>
                <a:spcPts val="1100"/>
              </a:spcBef>
              <a:buAutoNum type="arabicPeriod"/>
              <a:tabLst>
                <a:tab pos="241935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Hvem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skal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informeres</a:t>
            </a:r>
            <a:r>
              <a:rPr sz="1900" b="1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om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rusmiddelpolitikken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394C55"/>
                </a:solidFill>
                <a:latin typeface="Calibri"/>
                <a:cs typeface="Calibri"/>
              </a:rPr>
              <a:t>(udbredelse)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?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hvem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har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ansvaret</a:t>
            </a:r>
            <a:r>
              <a:rPr sz="1900" b="1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denne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del?</a:t>
            </a:r>
            <a:endParaRPr sz="1900" dirty="0">
              <a:latin typeface="Calibri"/>
              <a:cs typeface="Calibri"/>
            </a:endParaRPr>
          </a:p>
          <a:p>
            <a:pPr marL="241300" marR="120014" indent="-228600">
              <a:lnSpc>
                <a:spcPts val="2200"/>
              </a:lnSpc>
              <a:spcBef>
                <a:spcPts val="1100"/>
              </a:spcBef>
              <a:buAutoNum type="arabicPeriod"/>
              <a:tabLst>
                <a:tab pos="241935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Hvordan</a:t>
            </a:r>
            <a:r>
              <a:rPr sz="1900" spc="-6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vedligeholder</a:t>
            </a:r>
            <a:r>
              <a:rPr sz="1900" b="1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b="1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opdaterer</a:t>
            </a:r>
            <a:r>
              <a:rPr sz="1900" b="1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b="1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rusmiddelpolitikken?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hvem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har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ansvaret</a:t>
            </a:r>
            <a:r>
              <a:rPr sz="1900" b="1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denne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del?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59978" y="180003"/>
            <a:ext cx="1252220" cy="659765"/>
            <a:chOff x="9259978" y="180003"/>
            <a:chExt cx="1252220" cy="6597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5594" y="1944001"/>
              <a:ext cx="7220801" cy="3959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7616" y="2956304"/>
            <a:ext cx="507873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00"/>
              </a:lnSpc>
              <a:spcBef>
                <a:spcPts val="100"/>
              </a:spcBef>
            </a:pPr>
            <a:r>
              <a:rPr dirty="0">
                <a:solidFill>
                  <a:srgbClr val="F8EBEA"/>
                </a:solidFill>
              </a:rPr>
              <a:t>Afrunding</a:t>
            </a:r>
            <a:r>
              <a:rPr spc="250" dirty="0">
                <a:solidFill>
                  <a:srgbClr val="F8EBEA"/>
                </a:solidFill>
              </a:rPr>
              <a:t> </a:t>
            </a:r>
            <a:r>
              <a:rPr dirty="0">
                <a:solidFill>
                  <a:srgbClr val="F8EBEA"/>
                </a:solidFill>
              </a:rPr>
              <a:t>og</a:t>
            </a:r>
            <a:r>
              <a:rPr spc="250" dirty="0">
                <a:solidFill>
                  <a:srgbClr val="F8EBEA"/>
                </a:solidFill>
              </a:rPr>
              <a:t> </a:t>
            </a:r>
            <a:r>
              <a:rPr spc="-10" dirty="0">
                <a:solidFill>
                  <a:srgbClr val="F8EBEA"/>
                </a:solidFill>
              </a:rPr>
              <a:t>afslutning</a:t>
            </a:r>
          </a:p>
          <a:p>
            <a:pPr marR="631190" algn="ctr">
              <a:lnSpc>
                <a:spcPts val="4400"/>
              </a:lnSpc>
            </a:pPr>
            <a:r>
              <a:rPr dirty="0">
                <a:solidFill>
                  <a:srgbClr val="F8EBEA"/>
                </a:solidFill>
              </a:rPr>
              <a:t>af</a:t>
            </a:r>
            <a:r>
              <a:rPr spc="90" dirty="0">
                <a:solidFill>
                  <a:srgbClr val="F8EBEA"/>
                </a:solidFill>
              </a:rPr>
              <a:t> </a:t>
            </a:r>
            <a:r>
              <a:rPr spc="-25" dirty="0">
                <a:solidFill>
                  <a:srgbClr val="F8EBEA"/>
                </a:solidFill>
              </a:rPr>
              <a:t>del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753369" y="3602201"/>
            <a:ext cx="512445" cy="382905"/>
            <a:chOff x="5753369" y="3602201"/>
            <a:chExt cx="512445" cy="382905"/>
          </a:xfrm>
        </p:grpSpPr>
        <p:sp>
          <p:nvSpPr>
            <p:cNvPr id="7" name="object 7"/>
            <p:cNvSpPr/>
            <p:nvPr/>
          </p:nvSpPr>
          <p:spPr>
            <a:xfrm>
              <a:off x="5753369" y="3917132"/>
              <a:ext cx="67945" cy="67945"/>
            </a:xfrm>
            <a:custGeom>
              <a:avLst/>
              <a:gdLst/>
              <a:ahLst/>
              <a:cxnLst/>
              <a:rect l="l" t="t" r="r" b="b"/>
              <a:pathLst>
                <a:path w="67945" h="67945">
                  <a:moveTo>
                    <a:pt x="17170" y="0"/>
                  </a:moveTo>
                  <a:lnTo>
                    <a:pt x="0" y="0"/>
                  </a:lnTo>
                  <a:lnTo>
                    <a:pt x="0" y="67868"/>
                  </a:lnTo>
                  <a:lnTo>
                    <a:pt x="67386" y="67868"/>
                  </a:lnTo>
                  <a:lnTo>
                    <a:pt x="17170" y="0"/>
                  </a:lnTo>
                  <a:close/>
                </a:path>
              </a:pathLst>
            </a:custGeom>
            <a:solidFill>
              <a:srgbClr val="FFE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1508" y="3602209"/>
              <a:ext cx="96520" cy="67945"/>
            </a:xfrm>
            <a:custGeom>
              <a:avLst/>
              <a:gdLst/>
              <a:ahLst/>
              <a:cxnLst/>
              <a:rect l="l" t="t" r="r" b="b"/>
              <a:pathLst>
                <a:path w="96520" h="67945">
                  <a:moveTo>
                    <a:pt x="96037" y="0"/>
                  </a:moveTo>
                  <a:lnTo>
                    <a:pt x="0" y="0"/>
                  </a:lnTo>
                  <a:lnTo>
                    <a:pt x="50215" y="67868"/>
                  </a:lnTo>
                  <a:lnTo>
                    <a:pt x="96037" y="67868"/>
                  </a:lnTo>
                  <a:lnTo>
                    <a:pt x="96037" y="0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3375" y="3602201"/>
              <a:ext cx="224790" cy="382905"/>
            </a:xfrm>
            <a:custGeom>
              <a:avLst/>
              <a:gdLst/>
              <a:ahLst/>
              <a:cxnLst/>
              <a:rect l="l" t="t" r="r" b="b"/>
              <a:pathLst>
                <a:path w="224789" h="382904">
                  <a:moveTo>
                    <a:pt x="97548" y="0"/>
                  </a:moveTo>
                  <a:lnTo>
                    <a:pt x="0" y="0"/>
                  </a:lnTo>
                  <a:lnTo>
                    <a:pt x="0" y="67881"/>
                  </a:lnTo>
                  <a:lnTo>
                    <a:pt x="62725" y="67881"/>
                  </a:lnTo>
                  <a:lnTo>
                    <a:pt x="62725" y="314934"/>
                  </a:lnTo>
                  <a:lnTo>
                    <a:pt x="47739" y="314934"/>
                  </a:lnTo>
                  <a:lnTo>
                    <a:pt x="97967" y="382803"/>
                  </a:lnTo>
                  <a:lnTo>
                    <a:pt x="224167" y="382803"/>
                  </a:lnTo>
                  <a:lnTo>
                    <a:pt x="224167" y="314934"/>
                  </a:lnTo>
                  <a:lnTo>
                    <a:pt x="161442" y="314934"/>
                  </a:lnTo>
                  <a:lnTo>
                    <a:pt x="161442" y="86359"/>
                  </a:lnTo>
                  <a:lnTo>
                    <a:pt x="97548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1592" y="3917132"/>
              <a:ext cx="67945" cy="67945"/>
            </a:xfrm>
            <a:custGeom>
              <a:avLst/>
              <a:gdLst/>
              <a:ahLst/>
              <a:cxnLst/>
              <a:rect l="l" t="t" r="r" b="b"/>
              <a:pathLst>
                <a:path w="67945" h="67945">
                  <a:moveTo>
                    <a:pt x="17170" y="0"/>
                  </a:moveTo>
                  <a:lnTo>
                    <a:pt x="0" y="0"/>
                  </a:lnTo>
                  <a:lnTo>
                    <a:pt x="0" y="67868"/>
                  </a:lnTo>
                  <a:lnTo>
                    <a:pt x="67386" y="67868"/>
                  </a:lnTo>
                  <a:lnTo>
                    <a:pt x="17170" y="0"/>
                  </a:lnTo>
                  <a:close/>
                </a:path>
              </a:pathLst>
            </a:custGeom>
            <a:solidFill>
              <a:srgbClr val="FFE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69731" y="3602209"/>
              <a:ext cx="96520" cy="67945"/>
            </a:xfrm>
            <a:custGeom>
              <a:avLst/>
              <a:gdLst/>
              <a:ahLst/>
              <a:cxnLst/>
              <a:rect l="l" t="t" r="r" b="b"/>
              <a:pathLst>
                <a:path w="96520" h="67945">
                  <a:moveTo>
                    <a:pt x="96037" y="0"/>
                  </a:moveTo>
                  <a:lnTo>
                    <a:pt x="0" y="0"/>
                  </a:lnTo>
                  <a:lnTo>
                    <a:pt x="50215" y="67868"/>
                  </a:lnTo>
                  <a:lnTo>
                    <a:pt x="96037" y="67868"/>
                  </a:lnTo>
                  <a:lnTo>
                    <a:pt x="96037" y="0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41598" y="3602201"/>
              <a:ext cx="224790" cy="382905"/>
            </a:xfrm>
            <a:custGeom>
              <a:avLst/>
              <a:gdLst/>
              <a:ahLst/>
              <a:cxnLst/>
              <a:rect l="l" t="t" r="r" b="b"/>
              <a:pathLst>
                <a:path w="224789" h="382904">
                  <a:moveTo>
                    <a:pt x="97548" y="0"/>
                  </a:moveTo>
                  <a:lnTo>
                    <a:pt x="0" y="0"/>
                  </a:lnTo>
                  <a:lnTo>
                    <a:pt x="0" y="67881"/>
                  </a:lnTo>
                  <a:lnTo>
                    <a:pt x="62725" y="67881"/>
                  </a:lnTo>
                  <a:lnTo>
                    <a:pt x="62725" y="314934"/>
                  </a:lnTo>
                  <a:lnTo>
                    <a:pt x="47739" y="314934"/>
                  </a:lnTo>
                  <a:lnTo>
                    <a:pt x="97967" y="382803"/>
                  </a:lnTo>
                  <a:lnTo>
                    <a:pt x="224167" y="382803"/>
                  </a:lnTo>
                  <a:lnTo>
                    <a:pt x="224167" y="314934"/>
                  </a:lnTo>
                  <a:lnTo>
                    <a:pt x="161442" y="314934"/>
                  </a:lnTo>
                  <a:lnTo>
                    <a:pt x="161442" y="86359"/>
                  </a:lnTo>
                  <a:lnTo>
                    <a:pt x="97548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13479" y="3972304"/>
            <a:ext cx="4866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8EBEA"/>
                </a:solidFill>
                <a:latin typeface="Calibri"/>
                <a:cs typeface="Calibri"/>
              </a:rPr>
              <a:t>af</a:t>
            </a:r>
            <a:r>
              <a:rPr sz="4000" b="1" spc="80" dirty="0">
                <a:solidFill>
                  <a:srgbClr val="F8EBEA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8EBEA"/>
                </a:solidFill>
                <a:latin typeface="Calibri"/>
                <a:cs typeface="Calibri"/>
              </a:rPr>
              <a:t>rusmiddelpolitikken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2505" y="5083980"/>
            <a:ext cx="5285105" cy="5949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2690" marR="5080" indent="-1190625">
              <a:lnSpc>
                <a:spcPts val="2200"/>
              </a:lnSpc>
              <a:spcBef>
                <a:spcPts val="240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Dokumentet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Rusmiddelpolitikken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handleplanen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gennemarbejdes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afsluttes.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75047" y="180003"/>
            <a:ext cx="8437245" cy="4677410"/>
            <a:chOff x="2075047" y="180003"/>
            <a:chExt cx="8437245" cy="4677410"/>
          </a:xfrm>
        </p:grpSpPr>
        <p:sp>
          <p:nvSpPr>
            <p:cNvPr id="16" name="object 16"/>
            <p:cNvSpPr/>
            <p:nvPr/>
          </p:nvSpPr>
          <p:spPr>
            <a:xfrm>
              <a:off x="2251403" y="4831405"/>
              <a:ext cx="6264910" cy="0"/>
            </a:xfrm>
            <a:custGeom>
              <a:avLst/>
              <a:gdLst/>
              <a:ahLst/>
              <a:cxnLst/>
              <a:rect l="l" t="t" r="r" b="b"/>
              <a:pathLst>
                <a:path w="6264909">
                  <a:moveTo>
                    <a:pt x="0" y="0"/>
                  </a:moveTo>
                  <a:lnTo>
                    <a:pt x="6264668" y="0"/>
                  </a:lnTo>
                </a:path>
              </a:pathLst>
            </a:custGeom>
            <a:ln w="50800">
              <a:solidFill>
                <a:srgbClr val="F2CCD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5040" y="4806010"/>
              <a:ext cx="6542405" cy="50800"/>
            </a:xfrm>
            <a:custGeom>
              <a:avLst/>
              <a:gdLst/>
              <a:ahLst/>
              <a:cxnLst/>
              <a:rect l="l" t="t" r="r" b="b"/>
              <a:pathLst>
                <a:path w="6542405" h="50800">
                  <a:moveTo>
                    <a:pt x="50800" y="25400"/>
                  </a:moveTo>
                  <a:lnTo>
                    <a:pt x="43357" y="7442"/>
                  </a:lnTo>
                  <a:lnTo>
                    <a:pt x="25400" y="0"/>
                  </a:lnTo>
                  <a:lnTo>
                    <a:pt x="7442" y="7442"/>
                  </a:lnTo>
                  <a:lnTo>
                    <a:pt x="0" y="25400"/>
                  </a:lnTo>
                  <a:lnTo>
                    <a:pt x="7442" y="43357"/>
                  </a:lnTo>
                  <a:lnTo>
                    <a:pt x="25400" y="50800"/>
                  </a:lnTo>
                  <a:lnTo>
                    <a:pt x="43357" y="43357"/>
                  </a:lnTo>
                  <a:lnTo>
                    <a:pt x="50800" y="25400"/>
                  </a:lnTo>
                  <a:close/>
                </a:path>
                <a:path w="6542405" h="50800">
                  <a:moveTo>
                    <a:pt x="6541910" y="25400"/>
                  </a:moveTo>
                  <a:lnTo>
                    <a:pt x="6534467" y="7442"/>
                  </a:lnTo>
                  <a:lnTo>
                    <a:pt x="6516510" y="0"/>
                  </a:lnTo>
                  <a:lnTo>
                    <a:pt x="6498552" y="7442"/>
                  </a:lnTo>
                  <a:lnTo>
                    <a:pt x="6491110" y="25400"/>
                  </a:lnTo>
                  <a:lnTo>
                    <a:pt x="6498552" y="43357"/>
                  </a:lnTo>
                  <a:lnTo>
                    <a:pt x="6516510" y="50800"/>
                  </a:lnTo>
                  <a:lnTo>
                    <a:pt x="6534467" y="43357"/>
                  </a:lnTo>
                  <a:lnTo>
                    <a:pt x="6541910" y="2540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1403" y="2644405"/>
              <a:ext cx="6264910" cy="0"/>
            </a:xfrm>
            <a:custGeom>
              <a:avLst/>
              <a:gdLst/>
              <a:ahLst/>
              <a:cxnLst/>
              <a:rect l="l" t="t" r="r" b="b"/>
              <a:pathLst>
                <a:path w="6264909">
                  <a:moveTo>
                    <a:pt x="0" y="0"/>
                  </a:moveTo>
                  <a:lnTo>
                    <a:pt x="6264668" y="0"/>
                  </a:lnTo>
                </a:path>
              </a:pathLst>
            </a:custGeom>
            <a:ln w="50800">
              <a:solidFill>
                <a:srgbClr val="F2CCD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75040" y="2619006"/>
              <a:ext cx="6542405" cy="50800"/>
            </a:xfrm>
            <a:custGeom>
              <a:avLst/>
              <a:gdLst/>
              <a:ahLst/>
              <a:cxnLst/>
              <a:rect l="l" t="t" r="r" b="b"/>
              <a:pathLst>
                <a:path w="6542405" h="50800">
                  <a:moveTo>
                    <a:pt x="50800" y="25400"/>
                  </a:moveTo>
                  <a:lnTo>
                    <a:pt x="43357" y="7442"/>
                  </a:lnTo>
                  <a:lnTo>
                    <a:pt x="25400" y="0"/>
                  </a:lnTo>
                  <a:lnTo>
                    <a:pt x="7442" y="7442"/>
                  </a:lnTo>
                  <a:lnTo>
                    <a:pt x="0" y="25400"/>
                  </a:lnTo>
                  <a:lnTo>
                    <a:pt x="7442" y="43370"/>
                  </a:lnTo>
                  <a:lnTo>
                    <a:pt x="25400" y="50800"/>
                  </a:lnTo>
                  <a:lnTo>
                    <a:pt x="43357" y="43370"/>
                  </a:lnTo>
                  <a:lnTo>
                    <a:pt x="50800" y="25400"/>
                  </a:lnTo>
                  <a:close/>
                </a:path>
                <a:path w="6542405" h="50800">
                  <a:moveTo>
                    <a:pt x="6541910" y="25400"/>
                  </a:moveTo>
                  <a:lnTo>
                    <a:pt x="6534467" y="7442"/>
                  </a:lnTo>
                  <a:lnTo>
                    <a:pt x="6516510" y="0"/>
                  </a:lnTo>
                  <a:lnTo>
                    <a:pt x="6498552" y="7442"/>
                  </a:lnTo>
                  <a:lnTo>
                    <a:pt x="6491110" y="25400"/>
                  </a:lnTo>
                  <a:lnTo>
                    <a:pt x="6498552" y="43370"/>
                  </a:lnTo>
                  <a:lnTo>
                    <a:pt x="6516510" y="50800"/>
                  </a:lnTo>
                  <a:lnTo>
                    <a:pt x="6534467" y="43370"/>
                  </a:lnTo>
                  <a:lnTo>
                    <a:pt x="6541910" y="2540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2374" y="180003"/>
              <a:ext cx="469620" cy="6596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9979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47999" y="1260017"/>
              <a:ext cx="5691505" cy="5732145"/>
            </a:xfrm>
            <a:custGeom>
              <a:avLst/>
              <a:gdLst/>
              <a:ahLst/>
              <a:cxnLst/>
              <a:rect l="l" t="t" r="r" b="b"/>
              <a:pathLst>
                <a:path w="5691505" h="5732145">
                  <a:moveTo>
                    <a:pt x="1470520" y="5051209"/>
                  </a:moveTo>
                  <a:lnTo>
                    <a:pt x="0" y="3063811"/>
                  </a:lnTo>
                  <a:lnTo>
                    <a:pt x="0" y="5732069"/>
                  </a:lnTo>
                  <a:lnTo>
                    <a:pt x="1470520" y="5732069"/>
                  </a:lnTo>
                  <a:lnTo>
                    <a:pt x="1470520" y="5051209"/>
                  </a:lnTo>
                  <a:close/>
                </a:path>
                <a:path w="5691505" h="5732145">
                  <a:moveTo>
                    <a:pt x="4742700" y="1574507"/>
                  </a:moveTo>
                  <a:lnTo>
                    <a:pt x="4741951" y="1517370"/>
                  </a:lnTo>
                  <a:lnTo>
                    <a:pt x="4739716" y="1461439"/>
                  </a:lnTo>
                  <a:lnTo>
                    <a:pt x="4735995" y="1406728"/>
                  </a:lnTo>
                  <a:lnTo>
                    <a:pt x="4730788" y="1353248"/>
                  </a:lnTo>
                  <a:lnTo>
                    <a:pt x="4724082" y="1300975"/>
                  </a:lnTo>
                  <a:lnTo>
                    <a:pt x="4715891" y="1249934"/>
                  </a:lnTo>
                  <a:lnTo>
                    <a:pt x="4706213" y="1200099"/>
                  </a:lnTo>
                  <a:lnTo>
                    <a:pt x="4695050" y="1151483"/>
                  </a:lnTo>
                  <a:lnTo>
                    <a:pt x="4682388" y="1104087"/>
                  </a:lnTo>
                  <a:lnTo>
                    <a:pt x="4668253" y="1057922"/>
                  </a:lnTo>
                  <a:lnTo>
                    <a:pt x="4652619" y="1012964"/>
                  </a:lnTo>
                  <a:lnTo>
                    <a:pt x="4635500" y="969225"/>
                  </a:lnTo>
                  <a:lnTo>
                    <a:pt x="4616894" y="926706"/>
                  </a:lnTo>
                  <a:lnTo>
                    <a:pt x="4596803" y="885405"/>
                  </a:lnTo>
                  <a:lnTo>
                    <a:pt x="4575213" y="845324"/>
                  </a:lnTo>
                  <a:lnTo>
                    <a:pt x="4552150" y="806450"/>
                  </a:lnTo>
                  <a:lnTo>
                    <a:pt x="4524248" y="763308"/>
                  </a:lnTo>
                  <a:lnTo>
                    <a:pt x="4495000" y="721334"/>
                  </a:lnTo>
                  <a:lnTo>
                    <a:pt x="4464393" y="680504"/>
                  </a:lnTo>
                  <a:lnTo>
                    <a:pt x="4432427" y="640842"/>
                  </a:lnTo>
                  <a:lnTo>
                    <a:pt x="4399102" y="602348"/>
                  </a:lnTo>
                  <a:lnTo>
                    <a:pt x="4364431" y="564997"/>
                  </a:lnTo>
                  <a:lnTo>
                    <a:pt x="4328401" y="528815"/>
                  </a:lnTo>
                  <a:lnTo>
                    <a:pt x="4291012" y="493788"/>
                  </a:lnTo>
                  <a:lnTo>
                    <a:pt x="4252265" y="459917"/>
                  </a:lnTo>
                  <a:lnTo>
                    <a:pt x="4212158" y="427215"/>
                  </a:lnTo>
                  <a:lnTo>
                    <a:pt x="4170692" y="395655"/>
                  </a:lnTo>
                  <a:lnTo>
                    <a:pt x="4127881" y="365264"/>
                  </a:lnTo>
                  <a:lnTo>
                    <a:pt x="4083710" y="336016"/>
                  </a:lnTo>
                  <a:lnTo>
                    <a:pt x="4038181" y="307936"/>
                  </a:lnTo>
                  <a:lnTo>
                    <a:pt x="3995369" y="282879"/>
                  </a:lnTo>
                  <a:lnTo>
                    <a:pt x="3952151" y="259029"/>
                  </a:lnTo>
                  <a:lnTo>
                    <a:pt x="3908526" y="236359"/>
                  </a:lnTo>
                  <a:lnTo>
                    <a:pt x="3864483" y="214896"/>
                  </a:lnTo>
                  <a:lnTo>
                    <a:pt x="3820033" y="194627"/>
                  </a:lnTo>
                  <a:lnTo>
                    <a:pt x="3775176" y="175552"/>
                  </a:lnTo>
                  <a:lnTo>
                    <a:pt x="3729913" y="157670"/>
                  </a:lnTo>
                  <a:lnTo>
                    <a:pt x="3684232" y="140982"/>
                  </a:lnTo>
                  <a:lnTo>
                    <a:pt x="3638143" y="125501"/>
                  </a:lnTo>
                  <a:lnTo>
                    <a:pt x="3591636" y="111213"/>
                  </a:lnTo>
                  <a:lnTo>
                    <a:pt x="3544735" y="98120"/>
                  </a:lnTo>
                  <a:lnTo>
                    <a:pt x="3497415" y="86220"/>
                  </a:lnTo>
                  <a:lnTo>
                    <a:pt x="3449675" y="75526"/>
                  </a:lnTo>
                  <a:lnTo>
                    <a:pt x="3401542" y="66014"/>
                  </a:lnTo>
                  <a:lnTo>
                    <a:pt x="3352990" y="57708"/>
                  </a:lnTo>
                  <a:lnTo>
                    <a:pt x="3306432" y="50711"/>
                  </a:lnTo>
                  <a:lnTo>
                    <a:pt x="3258655" y="44196"/>
                  </a:lnTo>
                  <a:lnTo>
                    <a:pt x="3209696" y="38176"/>
                  </a:lnTo>
                  <a:lnTo>
                    <a:pt x="3159582" y="32639"/>
                  </a:lnTo>
                  <a:lnTo>
                    <a:pt x="3108337" y="27546"/>
                  </a:lnTo>
                  <a:lnTo>
                    <a:pt x="3055975" y="22910"/>
                  </a:lnTo>
                  <a:lnTo>
                    <a:pt x="3002546" y="18719"/>
                  </a:lnTo>
                  <a:lnTo>
                    <a:pt x="2948063" y="14947"/>
                  </a:lnTo>
                  <a:lnTo>
                    <a:pt x="2892564" y="11582"/>
                  </a:lnTo>
                  <a:lnTo>
                    <a:pt x="4606074" y="2327275"/>
                  </a:lnTo>
                  <a:lnTo>
                    <a:pt x="4623549" y="2283764"/>
                  </a:lnTo>
                  <a:lnTo>
                    <a:pt x="4639856" y="2239302"/>
                  </a:lnTo>
                  <a:lnTo>
                    <a:pt x="4654982" y="2193912"/>
                  </a:lnTo>
                  <a:lnTo>
                    <a:pt x="4668913" y="2147570"/>
                  </a:lnTo>
                  <a:lnTo>
                    <a:pt x="4681652" y="2100275"/>
                  </a:lnTo>
                  <a:lnTo>
                    <a:pt x="4693196" y="2052040"/>
                  </a:lnTo>
                  <a:lnTo>
                    <a:pt x="4703546" y="2002840"/>
                  </a:lnTo>
                  <a:lnTo>
                    <a:pt x="4712690" y="1952688"/>
                  </a:lnTo>
                  <a:lnTo>
                    <a:pt x="4720628" y="1901571"/>
                  </a:lnTo>
                  <a:lnTo>
                    <a:pt x="4727359" y="1849488"/>
                  </a:lnTo>
                  <a:lnTo>
                    <a:pt x="4732871" y="1796440"/>
                  </a:lnTo>
                  <a:lnTo>
                    <a:pt x="4737163" y="1742427"/>
                  </a:lnTo>
                  <a:lnTo>
                    <a:pt x="4740237" y="1687436"/>
                  </a:lnTo>
                  <a:lnTo>
                    <a:pt x="4742078" y="1631467"/>
                  </a:lnTo>
                  <a:lnTo>
                    <a:pt x="4742700" y="1574507"/>
                  </a:lnTo>
                  <a:close/>
                </a:path>
                <a:path w="5691505" h="5732145">
                  <a:moveTo>
                    <a:pt x="5691302" y="5732069"/>
                  </a:moveTo>
                  <a:lnTo>
                    <a:pt x="4053967" y="3630193"/>
                  </a:lnTo>
                  <a:lnTo>
                    <a:pt x="3778085" y="3276041"/>
                  </a:lnTo>
                  <a:lnTo>
                    <a:pt x="3828097" y="3251149"/>
                  </a:lnTo>
                  <a:lnTo>
                    <a:pt x="3876992" y="3225660"/>
                  </a:lnTo>
                  <a:lnTo>
                    <a:pt x="3924770" y="3199574"/>
                  </a:lnTo>
                  <a:lnTo>
                    <a:pt x="3971442" y="3172891"/>
                  </a:lnTo>
                  <a:lnTo>
                    <a:pt x="4016997" y="3145625"/>
                  </a:lnTo>
                  <a:lnTo>
                    <a:pt x="4061447" y="3117761"/>
                  </a:lnTo>
                  <a:lnTo>
                    <a:pt x="4104805" y="3089300"/>
                  </a:lnTo>
                  <a:lnTo>
                    <a:pt x="4147070" y="3060268"/>
                  </a:lnTo>
                  <a:lnTo>
                    <a:pt x="4188244" y="3030651"/>
                  </a:lnTo>
                  <a:lnTo>
                    <a:pt x="4228325" y="3000451"/>
                  </a:lnTo>
                  <a:lnTo>
                    <a:pt x="4267339" y="2969679"/>
                  </a:lnTo>
                  <a:lnTo>
                    <a:pt x="4305274" y="2938322"/>
                  </a:lnTo>
                  <a:lnTo>
                    <a:pt x="4342142" y="2906407"/>
                  </a:lnTo>
                  <a:lnTo>
                    <a:pt x="4377944" y="2873921"/>
                  </a:lnTo>
                  <a:lnTo>
                    <a:pt x="4412691" y="2840863"/>
                  </a:lnTo>
                  <a:lnTo>
                    <a:pt x="4446371" y="2807233"/>
                  </a:lnTo>
                  <a:lnTo>
                    <a:pt x="4479010" y="2773057"/>
                  </a:lnTo>
                  <a:lnTo>
                    <a:pt x="4510608" y="2738310"/>
                  </a:lnTo>
                  <a:lnTo>
                    <a:pt x="4541151" y="2703017"/>
                  </a:lnTo>
                  <a:lnTo>
                    <a:pt x="4570666" y="2667165"/>
                  </a:lnTo>
                  <a:lnTo>
                    <a:pt x="4519854" y="2598496"/>
                  </a:lnTo>
                  <a:lnTo>
                    <a:pt x="3385388" y="1065428"/>
                  </a:lnTo>
                  <a:lnTo>
                    <a:pt x="3385388" y="1755368"/>
                  </a:lnTo>
                  <a:lnTo>
                    <a:pt x="3384270" y="1814474"/>
                  </a:lnTo>
                  <a:lnTo>
                    <a:pt x="3380943" y="1870506"/>
                  </a:lnTo>
                  <a:lnTo>
                    <a:pt x="3375380" y="1923478"/>
                  </a:lnTo>
                  <a:lnTo>
                    <a:pt x="3367582" y="1973376"/>
                  </a:lnTo>
                  <a:lnTo>
                    <a:pt x="3357575" y="2020214"/>
                  </a:lnTo>
                  <a:lnTo>
                    <a:pt x="3345345" y="2063991"/>
                  </a:lnTo>
                  <a:lnTo>
                    <a:pt x="3330879" y="2104682"/>
                  </a:lnTo>
                  <a:lnTo>
                    <a:pt x="3314192" y="2142325"/>
                  </a:lnTo>
                  <a:lnTo>
                    <a:pt x="3292132" y="2183041"/>
                  </a:lnTo>
                  <a:lnTo>
                    <a:pt x="3266706" y="2222741"/>
                  </a:lnTo>
                  <a:lnTo>
                    <a:pt x="3237903" y="2261438"/>
                  </a:lnTo>
                  <a:lnTo>
                    <a:pt x="3205721" y="2299106"/>
                  </a:lnTo>
                  <a:lnTo>
                    <a:pt x="3170174" y="2335758"/>
                  </a:lnTo>
                  <a:lnTo>
                    <a:pt x="3131248" y="2371382"/>
                  </a:lnTo>
                  <a:lnTo>
                    <a:pt x="3088944" y="2405964"/>
                  </a:lnTo>
                  <a:lnTo>
                    <a:pt x="3052064" y="2432266"/>
                  </a:lnTo>
                  <a:lnTo>
                    <a:pt x="3013291" y="2456383"/>
                  </a:lnTo>
                  <a:lnTo>
                    <a:pt x="2972612" y="2478290"/>
                  </a:lnTo>
                  <a:lnTo>
                    <a:pt x="2930029" y="2498013"/>
                  </a:lnTo>
                  <a:lnTo>
                    <a:pt x="2885541" y="2515539"/>
                  </a:lnTo>
                  <a:lnTo>
                    <a:pt x="2839148" y="2530881"/>
                  </a:lnTo>
                  <a:lnTo>
                    <a:pt x="2790863" y="2544038"/>
                  </a:lnTo>
                  <a:lnTo>
                    <a:pt x="2740672" y="2554998"/>
                  </a:lnTo>
                  <a:lnTo>
                    <a:pt x="2688590" y="2563799"/>
                  </a:lnTo>
                  <a:lnTo>
                    <a:pt x="2648013" y="2569324"/>
                  </a:lnTo>
                  <a:lnTo>
                    <a:pt x="2605836" y="2574391"/>
                  </a:lnTo>
                  <a:lnTo>
                    <a:pt x="2562047" y="2578963"/>
                  </a:lnTo>
                  <a:lnTo>
                    <a:pt x="2516657" y="2583053"/>
                  </a:lnTo>
                  <a:lnTo>
                    <a:pt x="2469654" y="2586672"/>
                  </a:lnTo>
                  <a:lnTo>
                    <a:pt x="2421051" y="2589809"/>
                  </a:lnTo>
                  <a:lnTo>
                    <a:pt x="2370848" y="2592463"/>
                  </a:lnTo>
                  <a:lnTo>
                    <a:pt x="2319045" y="2594635"/>
                  </a:lnTo>
                  <a:lnTo>
                    <a:pt x="2210625" y="2597531"/>
                  </a:lnTo>
                  <a:lnTo>
                    <a:pt x="2095792" y="2598496"/>
                  </a:lnTo>
                  <a:lnTo>
                    <a:pt x="1641513" y="2598496"/>
                  </a:lnTo>
                  <a:lnTo>
                    <a:pt x="1641513" y="1054798"/>
                  </a:lnTo>
                  <a:lnTo>
                    <a:pt x="2176602" y="1054798"/>
                  </a:lnTo>
                  <a:lnTo>
                    <a:pt x="2346401" y="1056297"/>
                  </a:lnTo>
                  <a:lnTo>
                    <a:pt x="2451519" y="1058951"/>
                  </a:lnTo>
                  <a:lnTo>
                    <a:pt x="2550185" y="1062951"/>
                  </a:lnTo>
                  <a:lnTo>
                    <a:pt x="2642387" y="1068285"/>
                  </a:lnTo>
                  <a:lnTo>
                    <a:pt x="2698572" y="1073111"/>
                  </a:lnTo>
                  <a:lnTo>
                    <a:pt x="2752712" y="1079906"/>
                  </a:lnTo>
                  <a:lnTo>
                    <a:pt x="2804795" y="1088656"/>
                  </a:lnTo>
                  <a:lnTo>
                    <a:pt x="2854845" y="1099375"/>
                  </a:lnTo>
                  <a:lnTo>
                    <a:pt x="2902851" y="1112062"/>
                  </a:lnTo>
                  <a:lnTo>
                    <a:pt x="2948825" y="1126718"/>
                  </a:lnTo>
                  <a:lnTo>
                    <a:pt x="2992755" y="1143342"/>
                  </a:lnTo>
                  <a:lnTo>
                    <a:pt x="3044647" y="1166507"/>
                  </a:lnTo>
                  <a:lnTo>
                    <a:pt x="3092564" y="1191717"/>
                  </a:lnTo>
                  <a:lnTo>
                    <a:pt x="3136531" y="1218971"/>
                  </a:lnTo>
                  <a:lnTo>
                    <a:pt x="3176524" y="1248270"/>
                  </a:lnTo>
                  <a:lnTo>
                    <a:pt x="3212554" y="1279613"/>
                  </a:lnTo>
                  <a:lnTo>
                    <a:pt x="3244621" y="1312989"/>
                  </a:lnTo>
                  <a:lnTo>
                    <a:pt x="3272713" y="1348397"/>
                  </a:lnTo>
                  <a:lnTo>
                    <a:pt x="3296843" y="1385849"/>
                  </a:lnTo>
                  <a:lnTo>
                    <a:pt x="3317608" y="1425308"/>
                  </a:lnTo>
                  <a:lnTo>
                    <a:pt x="3335591" y="1466684"/>
                  </a:lnTo>
                  <a:lnTo>
                    <a:pt x="3350818" y="1510004"/>
                  </a:lnTo>
                  <a:lnTo>
                    <a:pt x="3363264" y="1555229"/>
                  </a:lnTo>
                  <a:lnTo>
                    <a:pt x="3372942" y="1602384"/>
                  </a:lnTo>
                  <a:lnTo>
                    <a:pt x="3379863" y="1651469"/>
                  </a:lnTo>
                  <a:lnTo>
                    <a:pt x="3384004" y="1702460"/>
                  </a:lnTo>
                  <a:lnTo>
                    <a:pt x="3385388" y="1755368"/>
                  </a:lnTo>
                  <a:lnTo>
                    <a:pt x="3385388" y="1065428"/>
                  </a:lnTo>
                  <a:lnTo>
                    <a:pt x="3377527" y="1054798"/>
                  </a:lnTo>
                  <a:lnTo>
                    <a:pt x="2596985" y="0"/>
                  </a:lnTo>
                  <a:lnTo>
                    <a:pt x="170992" y="0"/>
                  </a:lnTo>
                  <a:lnTo>
                    <a:pt x="170992" y="2444915"/>
                  </a:lnTo>
                  <a:lnTo>
                    <a:pt x="1641513" y="4432312"/>
                  </a:lnTo>
                  <a:lnTo>
                    <a:pt x="1641513" y="3630193"/>
                  </a:lnTo>
                  <a:lnTo>
                    <a:pt x="2326398" y="3630193"/>
                  </a:lnTo>
                  <a:lnTo>
                    <a:pt x="3885781" y="5732069"/>
                  </a:lnTo>
                  <a:lnTo>
                    <a:pt x="5691302" y="5732069"/>
                  </a:lnTo>
                  <a:close/>
                </a:path>
              </a:pathLst>
            </a:custGeom>
            <a:solidFill>
              <a:srgbClr val="F6D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07995" y="720013"/>
              <a:ext cx="5700395" cy="5912485"/>
            </a:xfrm>
            <a:custGeom>
              <a:avLst/>
              <a:gdLst/>
              <a:ahLst/>
              <a:cxnLst/>
              <a:rect l="l" t="t" r="r" b="b"/>
              <a:pathLst>
                <a:path w="5700395" h="5912485">
                  <a:moveTo>
                    <a:pt x="1650517" y="5231206"/>
                  </a:moveTo>
                  <a:lnTo>
                    <a:pt x="179997" y="3243808"/>
                  </a:lnTo>
                  <a:lnTo>
                    <a:pt x="179997" y="3307080"/>
                  </a:lnTo>
                  <a:lnTo>
                    <a:pt x="0" y="3063811"/>
                  </a:lnTo>
                  <a:lnTo>
                    <a:pt x="0" y="5732069"/>
                  </a:lnTo>
                  <a:lnTo>
                    <a:pt x="179997" y="5732069"/>
                  </a:lnTo>
                  <a:lnTo>
                    <a:pt x="179997" y="5912066"/>
                  </a:lnTo>
                  <a:lnTo>
                    <a:pt x="1650517" y="5912066"/>
                  </a:lnTo>
                  <a:lnTo>
                    <a:pt x="1650517" y="5231206"/>
                  </a:lnTo>
                  <a:close/>
                </a:path>
                <a:path w="5700395" h="5912485">
                  <a:moveTo>
                    <a:pt x="4922698" y="1754517"/>
                  </a:moveTo>
                  <a:lnTo>
                    <a:pt x="4921961" y="1697367"/>
                  </a:lnTo>
                  <a:lnTo>
                    <a:pt x="4919726" y="1641436"/>
                  </a:lnTo>
                  <a:lnTo>
                    <a:pt x="4916005" y="1586738"/>
                  </a:lnTo>
                  <a:lnTo>
                    <a:pt x="4910785" y="1533245"/>
                  </a:lnTo>
                  <a:lnTo>
                    <a:pt x="4904092" y="1480985"/>
                  </a:lnTo>
                  <a:lnTo>
                    <a:pt x="4895901" y="1429931"/>
                  </a:lnTo>
                  <a:lnTo>
                    <a:pt x="4886223" y="1380096"/>
                  </a:lnTo>
                  <a:lnTo>
                    <a:pt x="4875047" y="1331493"/>
                  </a:lnTo>
                  <a:lnTo>
                    <a:pt x="4862398" y="1284097"/>
                  </a:lnTo>
                  <a:lnTo>
                    <a:pt x="4848250" y="1237919"/>
                  </a:lnTo>
                  <a:lnTo>
                    <a:pt x="4832616" y="1192961"/>
                  </a:lnTo>
                  <a:lnTo>
                    <a:pt x="4815510" y="1149223"/>
                  </a:lnTo>
                  <a:lnTo>
                    <a:pt x="4796891" y="1106703"/>
                  </a:lnTo>
                  <a:lnTo>
                    <a:pt x="4776800" y="1065403"/>
                  </a:lnTo>
                  <a:lnTo>
                    <a:pt x="4755223" y="1025321"/>
                  </a:lnTo>
                  <a:lnTo>
                    <a:pt x="4732147" y="986459"/>
                  </a:lnTo>
                  <a:lnTo>
                    <a:pt x="4704258" y="943317"/>
                  </a:lnTo>
                  <a:lnTo>
                    <a:pt x="4675009" y="901331"/>
                  </a:lnTo>
                  <a:lnTo>
                    <a:pt x="4644402" y="860513"/>
                  </a:lnTo>
                  <a:lnTo>
                    <a:pt x="4612437" y="820851"/>
                  </a:lnTo>
                  <a:lnTo>
                    <a:pt x="4579112" y="782345"/>
                  </a:lnTo>
                  <a:lnTo>
                    <a:pt x="4544428" y="745007"/>
                  </a:lnTo>
                  <a:lnTo>
                    <a:pt x="4508398" y="708825"/>
                  </a:lnTo>
                  <a:lnTo>
                    <a:pt x="4471009" y="673798"/>
                  </a:lnTo>
                  <a:lnTo>
                    <a:pt x="4432262" y="639927"/>
                  </a:lnTo>
                  <a:lnTo>
                    <a:pt x="4430090" y="638175"/>
                  </a:lnTo>
                  <a:lnTo>
                    <a:pt x="4399115" y="602348"/>
                  </a:lnTo>
                  <a:lnTo>
                    <a:pt x="4364431" y="565010"/>
                  </a:lnTo>
                  <a:lnTo>
                    <a:pt x="4328401" y="528815"/>
                  </a:lnTo>
                  <a:lnTo>
                    <a:pt x="4291012" y="493788"/>
                  </a:lnTo>
                  <a:lnTo>
                    <a:pt x="4252265" y="459930"/>
                  </a:lnTo>
                  <a:lnTo>
                    <a:pt x="4212158" y="427215"/>
                  </a:lnTo>
                  <a:lnTo>
                    <a:pt x="4170705" y="395668"/>
                  </a:lnTo>
                  <a:lnTo>
                    <a:pt x="4127881" y="365264"/>
                  </a:lnTo>
                  <a:lnTo>
                    <a:pt x="4083710" y="336029"/>
                  </a:lnTo>
                  <a:lnTo>
                    <a:pt x="4038181" y="307936"/>
                  </a:lnTo>
                  <a:lnTo>
                    <a:pt x="3995369" y="282892"/>
                  </a:lnTo>
                  <a:lnTo>
                    <a:pt x="3952151" y="259029"/>
                  </a:lnTo>
                  <a:lnTo>
                    <a:pt x="3908526" y="236359"/>
                  </a:lnTo>
                  <a:lnTo>
                    <a:pt x="3864483" y="214896"/>
                  </a:lnTo>
                  <a:lnTo>
                    <a:pt x="3820033" y="194627"/>
                  </a:lnTo>
                  <a:lnTo>
                    <a:pt x="3775176" y="175552"/>
                  </a:lnTo>
                  <a:lnTo>
                    <a:pt x="3729913" y="157670"/>
                  </a:lnTo>
                  <a:lnTo>
                    <a:pt x="3684232" y="140995"/>
                  </a:lnTo>
                  <a:lnTo>
                    <a:pt x="3638143" y="125501"/>
                  </a:lnTo>
                  <a:lnTo>
                    <a:pt x="3591636" y="111213"/>
                  </a:lnTo>
                  <a:lnTo>
                    <a:pt x="3544735" y="98120"/>
                  </a:lnTo>
                  <a:lnTo>
                    <a:pt x="3497415" y="86220"/>
                  </a:lnTo>
                  <a:lnTo>
                    <a:pt x="3449688" y="75526"/>
                  </a:lnTo>
                  <a:lnTo>
                    <a:pt x="3401542" y="66027"/>
                  </a:lnTo>
                  <a:lnTo>
                    <a:pt x="3352990" y="57708"/>
                  </a:lnTo>
                  <a:lnTo>
                    <a:pt x="3306432" y="50711"/>
                  </a:lnTo>
                  <a:lnTo>
                    <a:pt x="3258667" y="44208"/>
                  </a:lnTo>
                  <a:lnTo>
                    <a:pt x="3209709" y="38188"/>
                  </a:lnTo>
                  <a:lnTo>
                    <a:pt x="3159582" y="32639"/>
                  </a:lnTo>
                  <a:lnTo>
                    <a:pt x="3108337" y="27546"/>
                  </a:lnTo>
                  <a:lnTo>
                    <a:pt x="3055975" y="22910"/>
                  </a:lnTo>
                  <a:lnTo>
                    <a:pt x="3002546" y="18719"/>
                  </a:lnTo>
                  <a:lnTo>
                    <a:pt x="2948063" y="14947"/>
                  </a:lnTo>
                  <a:lnTo>
                    <a:pt x="2892564" y="11582"/>
                  </a:lnTo>
                  <a:lnTo>
                    <a:pt x="4606074" y="2327275"/>
                  </a:lnTo>
                  <a:lnTo>
                    <a:pt x="4622546" y="2286292"/>
                  </a:lnTo>
                  <a:lnTo>
                    <a:pt x="4786071" y="2507284"/>
                  </a:lnTo>
                  <a:lnTo>
                    <a:pt x="4803559" y="2463762"/>
                  </a:lnTo>
                  <a:lnTo>
                    <a:pt x="4819866" y="2419312"/>
                  </a:lnTo>
                  <a:lnTo>
                    <a:pt x="4834979" y="2373909"/>
                  </a:lnTo>
                  <a:lnTo>
                    <a:pt x="4848911" y="2327567"/>
                  </a:lnTo>
                  <a:lnTo>
                    <a:pt x="4861649" y="2280285"/>
                  </a:lnTo>
                  <a:lnTo>
                    <a:pt x="4873193" y="2232037"/>
                  </a:lnTo>
                  <a:lnTo>
                    <a:pt x="4883543" y="2182838"/>
                  </a:lnTo>
                  <a:lnTo>
                    <a:pt x="4892687" y="2132685"/>
                  </a:lnTo>
                  <a:lnTo>
                    <a:pt x="4900625" y="2081568"/>
                  </a:lnTo>
                  <a:lnTo>
                    <a:pt x="4907356" y="2029498"/>
                  </a:lnTo>
                  <a:lnTo>
                    <a:pt x="4912868" y="1976450"/>
                  </a:lnTo>
                  <a:lnTo>
                    <a:pt x="4917173" y="1922424"/>
                  </a:lnTo>
                  <a:lnTo>
                    <a:pt x="4920234" y="1867433"/>
                  </a:lnTo>
                  <a:lnTo>
                    <a:pt x="4922088" y="1811464"/>
                  </a:lnTo>
                  <a:lnTo>
                    <a:pt x="4922698" y="1754517"/>
                  </a:lnTo>
                  <a:close/>
                </a:path>
                <a:path w="5700395" h="5912485">
                  <a:moveTo>
                    <a:pt x="5700306" y="5912066"/>
                  </a:moveTo>
                  <a:lnTo>
                    <a:pt x="4062971" y="3810190"/>
                  </a:lnTo>
                  <a:lnTo>
                    <a:pt x="3787089" y="3456038"/>
                  </a:lnTo>
                  <a:lnTo>
                    <a:pt x="3837101" y="3431159"/>
                  </a:lnTo>
                  <a:lnTo>
                    <a:pt x="3885996" y="3405670"/>
                  </a:lnTo>
                  <a:lnTo>
                    <a:pt x="3933774" y="3379584"/>
                  </a:lnTo>
                  <a:lnTo>
                    <a:pt x="3980446" y="3352901"/>
                  </a:lnTo>
                  <a:lnTo>
                    <a:pt x="4026001" y="3325622"/>
                  </a:lnTo>
                  <a:lnTo>
                    <a:pt x="4070451" y="3297758"/>
                  </a:lnTo>
                  <a:lnTo>
                    <a:pt x="4113809" y="3269310"/>
                  </a:lnTo>
                  <a:lnTo>
                    <a:pt x="4156075" y="3240278"/>
                  </a:lnTo>
                  <a:lnTo>
                    <a:pt x="4197248" y="3210661"/>
                  </a:lnTo>
                  <a:lnTo>
                    <a:pt x="4237329" y="3180461"/>
                  </a:lnTo>
                  <a:lnTo>
                    <a:pt x="4276344" y="3149689"/>
                  </a:lnTo>
                  <a:lnTo>
                    <a:pt x="4314279" y="3118332"/>
                  </a:lnTo>
                  <a:lnTo>
                    <a:pt x="4351147" y="3086417"/>
                  </a:lnTo>
                  <a:lnTo>
                    <a:pt x="4386948" y="3053918"/>
                  </a:lnTo>
                  <a:lnTo>
                    <a:pt x="4421695" y="3020860"/>
                  </a:lnTo>
                  <a:lnTo>
                    <a:pt x="4455376" y="2987243"/>
                  </a:lnTo>
                  <a:lnTo>
                    <a:pt x="4488015" y="2953054"/>
                  </a:lnTo>
                  <a:lnTo>
                    <a:pt x="4519612" y="2918320"/>
                  </a:lnTo>
                  <a:lnTo>
                    <a:pt x="4550156" y="2883014"/>
                  </a:lnTo>
                  <a:lnTo>
                    <a:pt x="4579671" y="2847162"/>
                  </a:lnTo>
                  <a:lnTo>
                    <a:pt x="4528858" y="2778493"/>
                  </a:lnTo>
                  <a:lnTo>
                    <a:pt x="3386531" y="1234795"/>
                  </a:lnTo>
                  <a:lnTo>
                    <a:pt x="3214395" y="1002182"/>
                  </a:lnTo>
                  <a:lnTo>
                    <a:pt x="3214395" y="1755368"/>
                  </a:lnTo>
                  <a:lnTo>
                    <a:pt x="3213277" y="1814474"/>
                  </a:lnTo>
                  <a:lnTo>
                    <a:pt x="3209937" y="1870519"/>
                  </a:lnTo>
                  <a:lnTo>
                    <a:pt x="3204375" y="1923491"/>
                  </a:lnTo>
                  <a:lnTo>
                    <a:pt x="3196590" y="1973389"/>
                  </a:lnTo>
                  <a:lnTo>
                    <a:pt x="3186582" y="2020227"/>
                  </a:lnTo>
                  <a:lnTo>
                    <a:pt x="3174339" y="2063991"/>
                  </a:lnTo>
                  <a:lnTo>
                    <a:pt x="3159887" y="2104694"/>
                  </a:lnTo>
                  <a:lnTo>
                    <a:pt x="3143199" y="2142325"/>
                  </a:lnTo>
                  <a:lnTo>
                    <a:pt x="3121139" y="2183041"/>
                  </a:lnTo>
                  <a:lnTo>
                    <a:pt x="3095701" y="2222754"/>
                  </a:lnTo>
                  <a:lnTo>
                    <a:pt x="3066910" y="2261438"/>
                  </a:lnTo>
                  <a:lnTo>
                    <a:pt x="3034728" y="2299119"/>
                  </a:lnTo>
                  <a:lnTo>
                    <a:pt x="2999181" y="2335771"/>
                  </a:lnTo>
                  <a:lnTo>
                    <a:pt x="2960255" y="2371382"/>
                  </a:lnTo>
                  <a:lnTo>
                    <a:pt x="2917952" y="2405964"/>
                  </a:lnTo>
                  <a:lnTo>
                    <a:pt x="2881071" y="2432278"/>
                  </a:lnTo>
                  <a:lnTo>
                    <a:pt x="2842298" y="2456383"/>
                  </a:lnTo>
                  <a:lnTo>
                    <a:pt x="2801607" y="2478303"/>
                  </a:lnTo>
                  <a:lnTo>
                    <a:pt x="2759024" y="2498013"/>
                  </a:lnTo>
                  <a:lnTo>
                    <a:pt x="2714548" y="2515552"/>
                  </a:lnTo>
                  <a:lnTo>
                    <a:pt x="2668155" y="2530881"/>
                  </a:lnTo>
                  <a:lnTo>
                    <a:pt x="2619870" y="2544038"/>
                  </a:lnTo>
                  <a:lnTo>
                    <a:pt x="2569680" y="2555011"/>
                  </a:lnTo>
                  <a:lnTo>
                    <a:pt x="2517597" y="2563799"/>
                  </a:lnTo>
                  <a:lnTo>
                    <a:pt x="2477020" y="2569337"/>
                  </a:lnTo>
                  <a:lnTo>
                    <a:pt x="2434831" y="2574391"/>
                  </a:lnTo>
                  <a:lnTo>
                    <a:pt x="2391054" y="2578963"/>
                  </a:lnTo>
                  <a:lnTo>
                    <a:pt x="2345652" y="2583065"/>
                  </a:lnTo>
                  <a:lnTo>
                    <a:pt x="2298662" y="2586672"/>
                  </a:lnTo>
                  <a:lnTo>
                    <a:pt x="2250059" y="2589809"/>
                  </a:lnTo>
                  <a:lnTo>
                    <a:pt x="2199856" y="2592463"/>
                  </a:lnTo>
                  <a:lnTo>
                    <a:pt x="2148040" y="2594635"/>
                  </a:lnTo>
                  <a:lnTo>
                    <a:pt x="2039620" y="2597531"/>
                  </a:lnTo>
                  <a:lnTo>
                    <a:pt x="1924799" y="2598496"/>
                  </a:lnTo>
                  <a:lnTo>
                    <a:pt x="1650517" y="2598496"/>
                  </a:lnTo>
                  <a:lnTo>
                    <a:pt x="1650517" y="1234795"/>
                  </a:lnTo>
                  <a:lnTo>
                    <a:pt x="2185606" y="1234795"/>
                  </a:lnTo>
                  <a:lnTo>
                    <a:pt x="2355405" y="1236294"/>
                  </a:lnTo>
                  <a:lnTo>
                    <a:pt x="2460523" y="1238961"/>
                  </a:lnTo>
                  <a:lnTo>
                    <a:pt x="2559189" y="1242961"/>
                  </a:lnTo>
                  <a:lnTo>
                    <a:pt x="2651391" y="1248283"/>
                  </a:lnTo>
                  <a:lnTo>
                    <a:pt x="2707576" y="1253109"/>
                  </a:lnTo>
                  <a:lnTo>
                    <a:pt x="2761716" y="1259903"/>
                  </a:lnTo>
                  <a:lnTo>
                    <a:pt x="2813799" y="1268666"/>
                  </a:lnTo>
                  <a:lnTo>
                    <a:pt x="2863850" y="1279385"/>
                  </a:lnTo>
                  <a:lnTo>
                    <a:pt x="2911856" y="1292059"/>
                  </a:lnTo>
                  <a:lnTo>
                    <a:pt x="2957830" y="1306715"/>
                  </a:lnTo>
                  <a:lnTo>
                    <a:pt x="3001759" y="1323340"/>
                  </a:lnTo>
                  <a:lnTo>
                    <a:pt x="3053651" y="1346504"/>
                  </a:lnTo>
                  <a:lnTo>
                    <a:pt x="3101568" y="1371714"/>
                  </a:lnTo>
                  <a:lnTo>
                    <a:pt x="3146615" y="1425308"/>
                  </a:lnTo>
                  <a:lnTo>
                    <a:pt x="3164598" y="1466697"/>
                  </a:lnTo>
                  <a:lnTo>
                    <a:pt x="3179813" y="1510004"/>
                  </a:lnTo>
                  <a:lnTo>
                    <a:pt x="3192272" y="1555242"/>
                  </a:lnTo>
                  <a:lnTo>
                    <a:pt x="3201949" y="1602397"/>
                  </a:lnTo>
                  <a:lnTo>
                    <a:pt x="3208858" y="1651469"/>
                  </a:lnTo>
                  <a:lnTo>
                    <a:pt x="3213011" y="1702460"/>
                  </a:lnTo>
                  <a:lnTo>
                    <a:pt x="3214395" y="1755368"/>
                  </a:lnTo>
                  <a:lnTo>
                    <a:pt x="3214395" y="1002182"/>
                  </a:lnTo>
                  <a:lnTo>
                    <a:pt x="2605989" y="179997"/>
                  </a:lnTo>
                  <a:lnTo>
                    <a:pt x="2559177" y="179997"/>
                  </a:lnTo>
                  <a:lnTo>
                    <a:pt x="2425992" y="0"/>
                  </a:lnTo>
                  <a:lnTo>
                    <a:pt x="0" y="0"/>
                  </a:lnTo>
                  <a:lnTo>
                    <a:pt x="0" y="2444915"/>
                  </a:lnTo>
                  <a:lnTo>
                    <a:pt x="1470520" y="4432312"/>
                  </a:lnTo>
                  <a:lnTo>
                    <a:pt x="1470520" y="4369054"/>
                  </a:lnTo>
                  <a:lnTo>
                    <a:pt x="1650517" y="4612310"/>
                  </a:lnTo>
                  <a:lnTo>
                    <a:pt x="1650517" y="3810190"/>
                  </a:lnTo>
                  <a:lnTo>
                    <a:pt x="2288933" y="3810190"/>
                  </a:lnTo>
                  <a:lnTo>
                    <a:pt x="3714788" y="5732069"/>
                  </a:lnTo>
                  <a:lnTo>
                    <a:pt x="3761244" y="5732069"/>
                  </a:lnTo>
                  <a:lnTo>
                    <a:pt x="3894785" y="5912066"/>
                  </a:lnTo>
                  <a:lnTo>
                    <a:pt x="5700306" y="5912066"/>
                  </a:lnTo>
                  <a:close/>
                </a:path>
              </a:pathLst>
            </a:custGeom>
            <a:solidFill>
              <a:srgbClr val="C8D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60568" y="1091596"/>
              <a:ext cx="1850389" cy="2315845"/>
            </a:xfrm>
            <a:custGeom>
              <a:avLst/>
              <a:gdLst/>
              <a:ahLst/>
              <a:cxnLst/>
              <a:rect l="l" t="t" r="r" b="b"/>
              <a:pathLst>
                <a:path w="1850390" h="2315845">
                  <a:moveTo>
                    <a:pt x="0" y="0"/>
                  </a:moveTo>
                  <a:lnTo>
                    <a:pt x="1713509" y="2315692"/>
                  </a:lnTo>
                  <a:lnTo>
                    <a:pt x="1730990" y="2272176"/>
                  </a:lnTo>
                  <a:lnTo>
                    <a:pt x="1747292" y="2227721"/>
                  </a:lnTo>
                  <a:lnTo>
                    <a:pt x="1762412" y="2182325"/>
                  </a:lnTo>
                  <a:lnTo>
                    <a:pt x="1776344" y="2135983"/>
                  </a:lnTo>
                  <a:lnTo>
                    <a:pt x="1789085" y="2088693"/>
                  </a:lnTo>
                  <a:lnTo>
                    <a:pt x="1800632" y="2040451"/>
                  </a:lnTo>
                  <a:lnTo>
                    <a:pt x="1810979" y="1991255"/>
                  </a:lnTo>
                  <a:lnTo>
                    <a:pt x="1820125" y="1941101"/>
                  </a:lnTo>
                  <a:lnTo>
                    <a:pt x="1828063" y="1889985"/>
                  </a:lnTo>
                  <a:lnTo>
                    <a:pt x="1834791" y="1837905"/>
                  </a:lnTo>
                  <a:lnTo>
                    <a:pt x="1840305" y="1784857"/>
                  </a:lnTo>
                  <a:lnTo>
                    <a:pt x="1844600" y="1730839"/>
                  </a:lnTo>
                  <a:lnTo>
                    <a:pt x="1847673" y="1675846"/>
                  </a:lnTo>
                  <a:lnTo>
                    <a:pt x="1849519" y="1619876"/>
                  </a:lnTo>
                  <a:lnTo>
                    <a:pt x="1850136" y="1562925"/>
                  </a:lnTo>
                  <a:lnTo>
                    <a:pt x="1849391" y="1505780"/>
                  </a:lnTo>
                  <a:lnTo>
                    <a:pt x="1847157" y="1449854"/>
                  </a:lnTo>
                  <a:lnTo>
                    <a:pt x="1843434" y="1395148"/>
                  </a:lnTo>
                  <a:lnTo>
                    <a:pt x="1838221" y="1341660"/>
                  </a:lnTo>
                  <a:lnTo>
                    <a:pt x="1831520" y="1289392"/>
                  </a:lnTo>
                  <a:lnTo>
                    <a:pt x="1823330" y="1238343"/>
                  </a:lnTo>
                  <a:lnTo>
                    <a:pt x="1813652" y="1188512"/>
                  </a:lnTo>
                  <a:lnTo>
                    <a:pt x="1802485" y="1139901"/>
                  </a:lnTo>
                  <a:lnTo>
                    <a:pt x="1789830" y="1092508"/>
                  </a:lnTo>
                  <a:lnTo>
                    <a:pt x="1775687" y="1046333"/>
                  </a:lnTo>
                  <a:lnTo>
                    <a:pt x="1760055" y="1001377"/>
                  </a:lnTo>
                  <a:lnTo>
                    <a:pt x="1742936" y="957639"/>
                  </a:lnTo>
                  <a:lnTo>
                    <a:pt x="1724330" y="915119"/>
                  </a:lnTo>
                  <a:lnTo>
                    <a:pt x="1704235" y="873817"/>
                  </a:lnTo>
                  <a:lnTo>
                    <a:pt x="1682654" y="833733"/>
                  </a:lnTo>
                  <a:lnTo>
                    <a:pt x="1659585" y="794867"/>
                  </a:lnTo>
                  <a:lnTo>
                    <a:pt x="1631689" y="751725"/>
                  </a:lnTo>
                  <a:lnTo>
                    <a:pt x="1602438" y="709743"/>
                  </a:lnTo>
                  <a:lnTo>
                    <a:pt x="1571830" y="668922"/>
                  </a:lnTo>
                  <a:lnTo>
                    <a:pt x="1539865" y="629260"/>
                  </a:lnTo>
                  <a:lnTo>
                    <a:pt x="1506544" y="590758"/>
                  </a:lnTo>
                  <a:lnTo>
                    <a:pt x="1471867" y="553415"/>
                  </a:lnTo>
                  <a:lnTo>
                    <a:pt x="1435833" y="517231"/>
                  </a:lnTo>
                  <a:lnTo>
                    <a:pt x="1398443" y="482205"/>
                  </a:lnTo>
                  <a:lnTo>
                    <a:pt x="1359696" y="448337"/>
                  </a:lnTo>
                  <a:lnTo>
                    <a:pt x="1319593" y="415626"/>
                  </a:lnTo>
                  <a:lnTo>
                    <a:pt x="1278133" y="384073"/>
                  </a:lnTo>
                  <a:lnTo>
                    <a:pt x="1235317" y="353677"/>
                  </a:lnTo>
                  <a:lnTo>
                    <a:pt x="1191145" y="324437"/>
                  </a:lnTo>
                  <a:lnTo>
                    <a:pt x="1145616" y="296354"/>
                  </a:lnTo>
                  <a:lnTo>
                    <a:pt x="1102807" y="271298"/>
                  </a:lnTo>
                  <a:lnTo>
                    <a:pt x="1059589" y="247438"/>
                  </a:lnTo>
                  <a:lnTo>
                    <a:pt x="1015960" y="224775"/>
                  </a:lnTo>
                  <a:lnTo>
                    <a:pt x="971921" y="203308"/>
                  </a:lnTo>
                  <a:lnTo>
                    <a:pt x="927472" y="183037"/>
                  </a:lnTo>
                  <a:lnTo>
                    <a:pt x="882613" y="163962"/>
                  </a:lnTo>
                  <a:lnTo>
                    <a:pt x="837344" y="146083"/>
                  </a:lnTo>
                  <a:lnTo>
                    <a:pt x="791664" y="129401"/>
                  </a:lnTo>
                  <a:lnTo>
                    <a:pt x="745575" y="113916"/>
                  </a:lnTo>
                  <a:lnTo>
                    <a:pt x="699075" y="99626"/>
                  </a:lnTo>
                  <a:lnTo>
                    <a:pt x="652165" y="86533"/>
                  </a:lnTo>
                  <a:lnTo>
                    <a:pt x="604846" y="74637"/>
                  </a:lnTo>
                  <a:lnTo>
                    <a:pt x="557116" y="63937"/>
                  </a:lnTo>
                  <a:lnTo>
                    <a:pt x="508976" y="54433"/>
                  </a:lnTo>
                  <a:lnTo>
                    <a:pt x="460425" y="46126"/>
                  </a:lnTo>
                  <a:lnTo>
                    <a:pt x="413868" y="39122"/>
                  </a:lnTo>
                  <a:lnTo>
                    <a:pt x="366097" y="32616"/>
                  </a:lnTo>
                  <a:lnTo>
                    <a:pt x="317137" y="26595"/>
                  </a:lnTo>
                  <a:lnTo>
                    <a:pt x="267018" y="21048"/>
                  </a:lnTo>
                  <a:lnTo>
                    <a:pt x="215768" y="15962"/>
                  </a:lnTo>
                  <a:lnTo>
                    <a:pt x="163413" y="11326"/>
                  </a:lnTo>
                  <a:lnTo>
                    <a:pt x="109981" y="7128"/>
                  </a:lnTo>
                  <a:lnTo>
                    <a:pt x="55501" y="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4C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7999" y="1080006"/>
              <a:ext cx="5520690" cy="5732145"/>
            </a:xfrm>
            <a:custGeom>
              <a:avLst/>
              <a:gdLst/>
              <a:ahLst/>
              <a:cxnLst/>
              <a:rect l="l" t="t" r="r" b="b"/>
              <a:pathLst>
                <a:path w="5520690" h="5732145">
                  <a:moveTo>
                    <a:pt x="3882972" y="3630193"/>
                  </a:moveTo>
                  <a:lnTo>
                    <a:pt x="2155405" y="3630193"/>
                  </a:lnTo>
                  <a:lnTo>
                    <a:pt x="3714788" y="5732068"/>
                  </a:lnTo>
                  <a:lnTo>
                    <a:pt x="5520309" y="5732068"/>
                  </a:lnTo>
                  <a:lnTo>
                    <a:pt x="3882972" y="3630193"/>
                  </a:lnTo>
                  <a:close/>
                </a:path>
                <a:path w="5520690" h="5732145">
                  <a:moveTo>
                    <a:pt x="2425992" y="0"/>
                  </a:moveTo>
                  <a:lnTo>
                    <a:pt x="0" y="0"/>
                  </a:lnTo>
                  <a:lnTo>
                    <a:pt x="0" y="2444915"/>
                  </a:lnTo>
                  <a:lnTo>
                    <a:pt x="1470533" y="4432312"/>
                  </a:lnTo>
                  <a:lnTo>
                    <a:pt x="1470533" y="3630193"/>
                  </a:lnTo>
                  <a:lnTo>
                    <a:pt x="3882972" y="3630193"/>
                  </a:lnTo>
                  <a:lnTo>
                    <a:pt x="3607092" y="3276041"/>
                  </a:lnTo>
                  <a:lnTo>
                    <a:pt x="3657109" y="3251154"/>
                  </a:lnTo>
                  <a:lnTo>
                    <a:pt x="3706003" y="3225666"/>
                  </a:lnTo>
                  <a:lnTo>
                    <a:pt x="3753781" y="3199581"/>
                  </a:lnTo>
                  <a:lnTo>
                    <a:pt x="3800445" y="3172900"/>
                  </a:lnTo>
                  <a:lnTo>
                    <a:pt x="3846002" y="3145626"/>
                  </a:lnTo>
                  <a:lnTo>
                    <a:pt x="3890456" y="3117763"/>
                  </a:lnTo>
                  <a:lnTo>
                    <a:pt x="3933812" y="3089311"/>
                  </a:lnTo>
                  <a:lnTo>
                    <a:pt x="3976074" y="3060275"/>
                  </a:lnTo>
                  <a:lnTo>
                    <a:pt x="4017247" y="3030657"/>
                  </a:lnTo>
                  <a:lnTo>
                    <a:pt x="4057337" y="3000459"/>
                  </a:lnTo>
                  <a:lnTo>
                    <a:pt x="4096347" y="2969683"/>
                  </a:lnTo>
                  <a:lnTo>
                    <a:pt x="4134283" y="2938334"/>
                  </a:lnTo>
                  <a:lnTo>
                    <a:pt x="4171150" y="2906412"/>
                  </a:lnTo>
                  <a:lnTo>
                    <a:pt x="4206952" y="2873921"/>
                  </a:lnTo>
                  <a:lnTo>
                    <a:pt x="4241694" y="2840863"/>
                  </a:lnTo>
                  <a:lnTo>
                    <a:pt x="4275381" y="2807241"/>
                  </a:lnTo>
                  <a:lnTo>
                    <a:pt x="4308018" y="2773058"/>
                  </a:lnTo>
                  <a:lnTo>
                    <a:pt x="4339609" y="2738316"/>
                  </a:lnTo>
                  <a:lnTo>
                    <a:pt x="4370159" y="2703017"/>
                  </a:lnTo>
                  <a:lnTo>
                    <a:pt x="4399673" y="2667165"/>
                  </a:lnTo>
                  <a:lnTo>
                    <a:pt x="4348859" y="2598496"/>
                  </a:lnTo>
                  <a:lnTo>
                    <a:pt x="1470533" y="2598496"/>
                  </a:lnTo>
                  <a:lnTo>
                    <a:pt x="1470533" y="1054798"/>
                  </a:lnTo>
                  <a:lnTo>
                    <a:pt x="3206534" y="1054798"/>
                  </a:lnTo>
                  <a:lnTo>
                    <a:pt x="2425992" y="0"/>
                  </a:lnTo>
                  <a:close/>
                </a:path>
                <a:path w="5520690" h="5732145">
                  <a:moveTo>
                    <a:pt x="3206534" y="1054798"/>
                  </a:moveTo>
                  <a:lnTo>
                    <a:pt x="2005609" y="1054798"/>
                  </a:lnTo>
                  <a:lnTo>
                    <a:pt x="2175410" y="1056297"/>
                  </a:lnTo>
                  <a:lnTo>
                    <a:pt x="2280530" y="1058961"/>
                  </a:lnTo>
                  <a:lnTo>
                    <a:pt x="2379191" y="1062957"/>
                  </a:lnTo>
                  <a:lnTo>
                    <a:pt x="2471394" y="1068285"/>
                  </a:lnTo>
                  <a:lnTo>
                    <a:pt x="2527575" y="1073114"/>
                  </a:lnTo>
                  <a:lnTo>
                    <a:pt x="2581712" y="1079905"/>
                  </a:lnTo>
                  <a:lnTo>
                    <a:pt x="2633804" y="1088660"/>
                  </a:lnTo>
                  <a:lnTo>
                    <a:pt x="2683854" y="1099380"/>
                  </a:lnTo>
                  <a:lnTo>
                    <a:pt x="2731863" y="1112066"/>
                  </a:lnTo>
                  <a:lnTo>
                    <a:pt x="2777831" y="1126720"/>
                  </a:lnTo>
                  <a:lnTo>
                    <a:pt x="2821762" y="1143342"/>
                  </a:lnTo>
                  <a:lnTo>
                    <a:pt x="2873649" y="1166507"/>
                  </a:lnTo>
                  <a:lnTo>
                    <a:pt x="2921573" y="1191719"/>
                  </a:lnTo>
                  <a:lnTo>
                    <a:pt x="2965533" y="1218976"/>
                  </a:lnTo>
                  <a:lnTo>
                    <a:pt x="3005529" y="1248275"/>
                  </a:lnTo>
                  <a:lnTo>
                    <a:pt x="3041559" y="1279614"/>
                  </a:lnTo>
                  <a:lnTo>
                    <a:pt x="3073624" y="1312990"/>
                  </a:lnTo>
                  <a:lnTo>
                    <a:pt x="3101721" y="1348403"/>
                  </a:lnTo>
                  <a:lnTo>
                    <a:pt x="3125851" y="1385849"/>
                  </a:lnTo>
                  <a:lnTo>
                    <a:pt x="3146610" y="1425308"/>
                  </a:lnTo>
                  <a:lnTo>
                    <a:pt x="3164599" y="1466695"/>
                  </a:lnTo>
                  <a:lnTo>
                    <a:pt x="3179818" y="1510006"/>
                  </a:lnTo>
                  <a:lnTo>
                    <a:pt x="3192268" y="1555240"/>
                  </a:lnTo>
                  <a:lnTo>
                    <a:pt x="3201950" y="1602395"/>
                  </a:lnTo>
                  <a:lnTo>
                    <a:pt x="3208864" y="1651470"/>
                  </a:lnTo>
                  <a:lnTo>
                    <a:pt x="3213012" y="1702461"/>
                  </a:lnTo>
                  <a:lnTo>
                    <a:pt x="3214395" y="1755368"/>
                  </a:lnTo>
                  <a:lnTo>
                    <a:pt x="3213282" y="1814475"/>
                  </a:lnTo>
                  <a:lnTo>
                    <a:pt x="3209945" y="1870514"/>
                  </a:lnTo>
                  <a:lnTo>
                    <a:pt x="3204382" y="1923484"/>
                  </a:lnTo>
                  <a:lnTo>
                    <a:pt x="3196594" y="1973387"/>
                  </a:lnTo>
                  <a:lnTo>
                    <a:pt x="3186582" y="2020223"/>
                  </a:lnTo>
                  <a:lnTo>
                    <a:pt x="3174345" y="2063991"/>
                  </a:lnTo>
                  <a:lnTo>
                    <a:pt x="3159884" y="2104691"/>
                  </a:lnTo>
                  <a:lnTo>
                    <a:pt x="3143199" y="2142324"/>
                  </a:lnTo>
                  <a:lnTo>
                    <a:pt x="3121137" y="2183041"/>
                  </a:lnTo>
                  <a:lnTo>
                    <a:pt x="3095706" y="2222748"/>
                  </a:lnTo>
                  <a:lnTo>
                    <a:pt x="3066905" y="2261442"/>
                  </a:lnTo>
                  <a:lnTo>
                    <a:pt x="3034731" y="2299116"/>
                  </a:lnTo>
                  <a:lnTo>
                    <a:pt x="2999182" y="2335764"/>
                  </a:lnTo>
                  <a:lnTo>
                    <a:pt x="2960256" y="2371382"/>
                  </a:lnTo>
                  <a:lnTo>
                    <a:pt x="2917952" y="2405964"/>
                  </a:lnTo>
                  <a:lnTo>
                    <a:pt x="2881076" y="2432274"/>
                  </a:lnTo>
                  <a:lnTo>
                    <a:pt x="2842296" y="2456384"/>
                  </a:lnTo>
                  <a:lnTo>
                    <a:pt x="2801614" y="2478298"/>
                  </a:lnTo>
                  <a:lnTo>
                    <a:pt x="2759029" y="2498018"/>
                  </a:lnTo>
                  <a:lnTo>
                    <a:pt x="2714543" y="2515546"/>
                  </a:lnTo>
                  <a:lnTo>
                    <a:pt x="2668157" y="2530886"/>
                  </a:lnTo>
                  <a:lnTo>
                    <a:pt x="2619869" y="2544039"/>
                  </a:lnTo>
                  <a:lnTo>
                    <a:pt x="2569683" y="2555010"/>
                  </a:lnTo>
                  <a:lnTo>
                    <a:pt x="2517597" y="2563799"/>
                  </a:lnTo>
                  <a:lnTo>
                    <a:pt x="2477020" y="2569335"/>
                  </a:lnTo>
                  <a:lnTo>
                    <a:pt x="2434838" y="2574391"/>
                  </a:lnTo>
                  <a:lnTo>
                    <a:pt x="2391050" y="2578966"/>
                  </a:lnTo>
                  <a:lnTo>
                    <a:pt x="2345657" y="2583062"/>
                  </a:lnTo>
                  <a:lnTo>
                    <a:pt x="2298660" y="2586677"/>
                  </a:lnTo>
                  <a:lnTo>
                    <a:pt x="2250059" y="2589810"/>
                  </a:lnTo>
                  <a:lnTo>
                    <a:pt x="2199854" y="2592463"/>
                  </a:lnTo>
                  <a:lnTo>
                    <a:pt x="2148046" y="2594634"/>
                  </a:lnTo>
                  <a:lnTo>
                    <a:pt x="2039625" y="2597530"/>
                  </a:lnTo>
                  <a:lnTo>
                    <a:pt x="1924799" y="2598496"/>
                  </a:lnTo>
                  <a:lnTo>
                    <a:pt x="4348859" y="2598496"/>
                  </a:lnTo>
                  <a:lnTo>
                    <a:pt x="3206534" y="1054798"/>
                  </a:lnTo>
                  <a:close/>
                </a:path>
              </a:pathLst>
            </a:custGeom>
            <a:solidFill>
              <a:srgbClr val="6AA1A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7999" y="4143818"/>
              <a:ext cx="1470660" cy="2668270"/>
            </a:xfrm>
            <a:custGeom>
              <a:avLst/>
              <a:gdLst/>
              <a:ahLst/>
              <a:cxnLst/>
              <a:rect l="l" t="t" r="r" b="b"/>
              <a:pathLst>
                <a:path w="1470660" h="2668270">
                  <a:moveTo>
                    <a:pt x="0" y="0"/>
                  </a:moveTo>
                  <a:lnTo>
                    <a:pt x="0" y="2668257"/>
                  </a:lnTo>
                  <a:lnTo>
                    <a:pt x="1470520" y="2668257"/>
                  </a:lnTo>
                  <a:lnTo>
                    <a:pt x="1470520" y="198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C98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1104" y="2071941"/>
              <a:ext cx="7350125" cy="3350260"/>
            </a:xfrm>
            <a:custGeom>
              <a:avLst/>
              <a:gdLst/>
              <a:ahLst/>
              <a:cxnLst/>
              <a:rect l="l" t="t" r="r" b="b"/>
              <a:pathLst>
                <a:path w="7350125" h="3350260">
                  <a:moveTo>
                    <a:pt x="7349794" y="0"/>
                  </a:moveTo>
                  <a:lnTo>
                    <a:pt x="0" y="0"/>
                  </a:lnTo>
                  <a:lnTo>
                    <a:pt x="0" y="3349917"/>
                  </a:lnTo>
                  <a:lnTo>
                    <a:pt x="7349794" y="3349917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59395" y="2550755"/>
            <a:ext cx="57696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Til</a:t>
            </a:r>
            <a:r>
              <a:rPr sz="2600" spc="-45" dirty="0"/>
              <a:t> </a:t>
            </a:r>
            <a:r>
              <a:rPr sz="2600" dirty="0"/>
              <a:t>denne</a:t>
            </a:r>
            <a:r>
              <a:rPr sz="2600" spc="-35" dirty="0"/>
              <a:t> </a:t>
            </a:r>
            <a:r>
              <a:rPr sz="2600" dirty="0"/>
              <a:t>proces</a:t>
            </a:r>
            <a:r>
              <a:rPr sz="2600" spc="-35" dirty="0"/>
              <a:t> </a:t>
            </a:r>
            <a:r>
              <a:rPr sz="2600" dirty="0"/>
              <a:t>skal</a:t>
            </a:r>
            <a:r>
              <a:rPr sz="2600" spc="-30" dirty="0"/>
              <a:t> </a:t>
            </a:r>
            <a:r>
              <a:rPr sz="2600" dirty="0"/>
              <a:t>alle</a:t>
            </a:r>
            <a:r>
              <a:rPr sz="2600" spc="-35" dirty="0"/>
              <a:t> </a:t>
            </a:r>
            <a:r>
              <a:rPr sz="2600" dirty="0"/>
              <a:t>deltagere</a:t>
            </a:r>
            <a:r>
              <a:rPr sz="2600" spc="-35" dirty="0"/>
              <a:t> </a:t>
            </a:r>
            <a:r>
              <a:rPr sz="2600" spc="-10" dirty="0"/>
              <a:t>bruge:</a:t>
            </a:r>
            <a:endParaRPr sz="2600"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59978" y="536812"/>
            <a:ext cx="709414" cy="16183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959395" y="3112044"/>
            <a:ext cx="6948170" cy="15576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Pjecen-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”RUSMIDLER-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inspiration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til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rusmiddelpolitik/handleplan”</a:t>
            </a:r>
            <a:endParaRPr sz="19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241300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Eksempel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på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handleplan</a:t>
            </a:r>
            <a:endParaRPr sz="19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241300" algn="l"/>
              </a:tabLst>
            </a:pP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Post-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it</a:t>
            </a:r>
            <a:r>
              <a:rPr sz="1900" spc="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kuglepenne</a:t>
            </a:r>
            <a:endParaRPr sz="19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Åben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et</a:t>
            </a:r>
            <a:r>
              <a:rPr sz="1900" spc="-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worddokument</a:t>
            </a:r>
            <a:endParaRPr sz="19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(Dette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bliver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jeres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rusmiddelpolitik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handleplan).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2" cy="75599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5038" y="2267055"/>
            <a:ext cx="6801484" cy="2616200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12700" marR="5080" algn="ctr">
              <a:lnSpc>
                <a:spcPct val="71400"/>
              </a:lnSpc>
              <a:spcBef>
                <a:spcPts val="2500"/>
              </a:spcBef>
            </a:pPr>
            <a:r>
              <a:rPr sz="7000" dirty="0">
                <a:solidFill>
                  <a:srgbClr val="F8EBEA"/>
                </a:solidFill>
              </a:rPr>
              <a:t>Tillykke</a:t>
            </a:r>
            <a:r>
              <a:rPr sz="7000" spc="340" dirty="0">
                <a:solidFill>
                  <a:srgbClr val="F8EBEA"/>
                </a:solidFill>
              </a:rPr>
              <a:t> </a:t>
            </a:r>
            <a:r>
              <a:rPr sz="7000" dirty="0">
                <a:solidFill>
                  <a:srgbClr val="F8EBEA"/>
                </a:solidFill>
              </a:rPr>
              <a:t>med</a:t>
            </a:r>
            <a:r>
              <a:rPr sz="7000" spc="355" dirty="0">
                <a:solidFill>
                  <a:srgbClr val="F8EBEA"/>
                </a:solidFill>
              </a:rPr>
              <a:t> </a:t>
            </a:r>
            <a:r>
              <a:rPr sz="7000" spc="-20" dirty="0">
                <a:solidFill>
                  <a:srgbClr val="F8EBEA"/>
                </a:solidFill>
              </a:rPr>
              <a:t>jeres </a:t>
            </a:r>
            <a:r>
              <a:rPr sz="7000" spc="40" dirty="0">
                <a:solidFill>
                  <a:srgbClr val="F8EBEA"/>
                </a:solidFill>
              </a:rPr>
              <a:t>rusmiddelpolitik </a:t>
            </a:r>
            <a:r>
              <a:rPr sz="7000" dirty="0">
                <a:solidFill>
                  <a:srgbClr val="F8EBEA"/>
                </a:solidFill>
              </a:rPr>
              <a:t>og</a:t>
            </a:r>
            <a:r>
              <a:rPr sz="7000" spc="204" dirty="0">
                <a:solidFill>
                  <a:srgbClr val="F8EBEA"/>
                </a:solidFill>
              </a:rPr>
              <a:t> </a:t>
            </a:r>
            <a:r>
              <a:rPr sz="7000" spc="55" dirty="0">
                <a:solidFill>
                  <a:srgbClr val="F8EBEA"/>
                </a:solidFill>
              </a:rPr>
              <a:t>handleplan</a:t>
            </a:r>
            <a:endParaRPr sz="7000"/>
          </a:p>
        </p:txBody>
      </p:sp>
      <p:grpSp>
        <p:nvGrpSpPr>
          <p:cNvPr id="4" name="object 4"/>
          <p:cNvGrpSpPr/>
          <p:nvPr/>
        </p:nvGrpSpPr>
        <p:grpSpPr>
          <a:xfrm>
            <a:off x="2075047" y="180003"/>
            <a:ext cx="8437245" cy="5262245"/>
            <a:chOff x="2075047" y="180003"/>
            <a:chExt cx="8437245" cy="5262245"/>
          </a:xfrm>
        </p:grpSpPr>
        <p:sp>
          <p:nvSpPr>
            <p:cNvPr id="5" name="object 5"/>
            <p:cNvSpPr/>
            <p:nvPr/>
          </p:nvSpPr>
          <p:spPr>
            <a:xfrm>
              <a:off x="2251403" y="5416405"/>
              <a:ext cx="6264910" cy="0"/>
            </a:xfrm>
            <a:custGeom>
              <a:avLst/>
              <a:gdLst/>
              <a:ahLst/>
              <a:cxnLst/>
              <a:rect l="l" t="t" r="r" b="b"/>
              <a:pathLst>
                <a:path w="6264909">
                  <a:moveTo>
                    <a:pt x="0" y="0"/>
                  </a:moveTo>
                  <a:lnTo>
                    <a:pt x="6264668" y="0"/>
                  </a:lnTo>
                </a:path>
              </a:pathLst>
            </a:custGeom>
            <a:ln w="50800">
              <a:solidFill>
                <a:srgbClr val="F2CCD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5040" y="5391010"/>
              <a:ext cx="6542405" cy="50800"/>
            </a:xfrm>
            <a:custGeom>
              <a:avLst/>
              <a:gdLst/>
              <a:ahLst/>
              <a:cxnLst/>
              <a:rect l="l" t="t" r="r" b="b"/>
              <a:pathLst>
                <a:path w="6542405" h="50800">
                  <a:moveTo>
                    <a:pt x="50800" y="25400"/>
                  </a:moveTo>
                  <a:lnTo>
                    <a:pt x="43357" y="7442"/>
                  </a:lnTo>
                  <a:lnTo>
                    <a:pt x="25400" y="0"/>
                  </a:lnTo>
                  <a:lnTo>
                    <a:pt x="7442" y="7442"/>
                  </a:lnTo>
                  <a:lnTo>
                    <a:pt x="0" y="25400"/>
                  </a:lnTo>
                  <a:lnTo>
                    <a:pt x="7442" y="43357"/>
                  </a:lnTo>
                  <a:lnTo>
                    <a:pt x="25400" y="50800"/>
                  </a:lnTo>
                  <a:lnTo>
                    <a:pt x="43357" y="43357"/>
                  </a:lnTo>
                  <a:lnTo>
                    <a:pt x="50800" y="25400"/>
                  </a:lnTo>
                  <a:close/>
                </a:path>
                <a:path w="6542405" h="50800">
                  <a:moveTo>
                    <a:pt x="6541910" y="25400"/>
                  </a:moveTo>
                  <a:lnTo>
                    <a:pt x="6534467" y="7442"/>
                  </a:lnTo>
                  <a:lnTo>
                    <a:pt x="6516510" y="0"/>
                  </a:lnTo>
                  <a:lnTo>
                    <a:pt x="6498552" y="7442"/>
                  </a:lnTo>
                  <a:lnTo>
                    <a:pt x="6491110" y="25400"/>
                  </a:lnTo>
                  <a:lnTo>
                    <a:pt x="6498552" y="43357"/>
                  </a:lnTo>
                  <a:lnTo>
                    <a:pt x="6516510" y="50800"/>
                  </a:lnTo>
                  <a:lnTo>
                    <a:pt x="6534467" y="43357"/>
                  </a:lnTo>
                  <a:lnTo>
                    <a:pt x="6541910" y="2540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1403" y="2059405"/>
              <a:ext cx="6264910" cy="0"/>
            </a:xfrm>
            <a:custGeom>
              <a:avLst/>
              <a:gdLst/>
              <a:ahLst/>
              <a:cxnLst/>
              <a:rect l="l" t="t" r="r" b="b"/>
              <a:pathLst>
                <a:path w="6264909">
                  <a:moveTo>
                    <a:pt x="0" y="0"/>
                  </a:moveTo>
                  <a:lnTo>
                    <a:pt x="6264668" y="0"/>
                  </a:lnTo>
                </a:path>
              </a:pathLst>
            </a:custGeom>
            <a:ln w="50800">
              <a:solidFill>
                <a:srgbClr val="F2CCD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5040" y="2034006"/>
              <a:ext cx="6542405" cy="50800"/>
            </a:xfrm>
            <a:custGeom>
              <a:avLst/>
              <a:gdLst/>
              <a:ahLst/>
              <a:cxnLst/>
              <a:rect l="l" t="t" r="r" b="b"/>
              <a:pathLst>
                <a:path w="6542405" h="50800">
                  <a:moveTo>
                    <a:pt x="50800" y="25400"/>
                  </a:moveTo>
                  <a:lnTo>
                    <a:pt x="43357" y="7442"/>
                  </a:lnTo>
                  <a:lnTo>
                    <a:pt x="25400" y="0"/>
                  </a:lnTo>
                  <a:lnTo>
                    <a:pt x="7442" y="7442"/>
                  </a:lnTo>
                  <a:lnTo>
                    <a:pt x="0" y="25400"/>
                  </a:lnTo>
                  <a:lnTo>
                    <a:pt x="7442" y="43370"/>
                  </a:lnTo>
                  <a:lnTo>
                    <a:pt x="25400" y="50800"/>
                  </a:lnTo>
                  <a:lnTo>
                    <a:pt x="43357" y="43370"/>
                  </a:lnTo>
                  <a:lnTo>
                    <a:pt x="50800" y="25400"/>
                  </a:lnTo>
                  <a:close/>
                </a:path>
                <a:path w="6542405" h="50800">
                  <a:moveTo>
                    <a:pt x="6541910" y="25400"/>
                  </a:moveTo>
                  <a:lnTo>
                    <a:pt x="6534467" y="7442"/>
                  </a:lnTo>
                  <a:lnTo>
                    <a:pt x="6516510" y="0"/>
                  </a:lnTo>
                  <a:lnTo>
                    <a:pt x="6498552" y="7442"/>
                  </a:lnTo>
                  <a:lnTo>
                    <a:pt x="6491110" y="25400"/>
                  </a:lnTo>
                  <a:lnTo>
                    <a:pt x="6498552" y="43370"/>
                  </a:lnTo>
                  <a:lnTo>
                    <a:pt x="6516510" y="50800"/>
                  </a:lnTo>
                  <a:lnTo>
                    <a:pt x="6534467" y="43370"/>
                  </a:lnTo>
                  <a:lnTo>
                    <a:pt x="6541910" y="2540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4" y="180003"/>
              <a:ext cx="469620" cy="6596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979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2601823" y="707529"/>
              <a:ext cx="5621655" cy="6426835"/>
            </a:xfrm>
            <a:custGeom>
              <a:avLst/>
              <a:gdLst/>
              <a:ahLst/>
              <a:cxnLst/>
              <a:rect l="l" t="t" r="r" b="b"/>
              <a:pathLst>
                <a:path w="5621655" h="6426835">
                  <a:moveTo>
                    <a:pt x="5621617" y="2972320"/>
                  </a:moveTo>
                  <a:lnTo>
                    <a:pt x="3989641" y="766902"/>
                  </a:lnTo>
                  <a:lnTo>
                    <a:pt x="3989641" y="793635"/>
                  </a:lnTo>
                  <a:lnTo>
                    <a:pt x="3969867" y="766902"/>
                  </a:lnTo>
                  <a:lnTo>
                    <a:pt x="3969867" y="3927716"/>
                  </a:lnTo>
                  <a:lnTo>
                    <a:pt x="3969232" y="3991699"/>
                  </a:lnTo>
                  <a:lnTo>
                    <a:pt x="3967315" y="4053992"/>
                  </a:lnTo>
                  <a:lnTo>
                    <a:pt x="3964127" y="4114609"/>
                  </a:lnTo>
                  <a:lnTo>
                    <a:pt x="3959669" y="4173524"/>
                  </a:lnTo>
                  <a:lnTo>
                    <a:pt x="3953941" y="4230763"/>
                  </a:lnTo>
                  <a:lnTo>
                    <a:pt x="3946931" y="4286313"/>
                  </a:lnTo>
                  <a:lnTo>
                    <a:pt x="3938638" y="4340174"/>
                  </a:lnTo>
                  <a:lnTo>
                    <a:pt x="3929075" y="4392346"/>
                  </a:lnTo>
                  <a:lnTo>
                    <a:pt x="3918242" y="4442828"/>
                  </a:lnTo>
                  <a:lnTo>
                    <a:pt x="3906126" y="4491634"/>
                  </a:lnTo>
                  <a:lnTo>
                    <a:pt x="3892740" y="4538738"/>
                  </a:lnTo>
                  <a:lnTo>
                    <a:pt x="3878084" y="4584154"/>
                  </a:lnTo>
                  <a:lnTo>
                    <a:pt x="3862146" y="4627892"/>
                  </a:lnTo>
                  <a:lnTo>
                    <a:pt x="3844937" y="4669929"/>
                  </a:lnTo>
                  <a:lnTo>
                    <a:pt x="3826446" y="4710290"/>
                  </a:lnTo>
                  <a:lnTo>
                    <a:pt x="3806685" y="4748962"/>
                  </a:lnTo>
                  <a:lnTo>
                    <a:pt x="3785641" y="4785931"/>
                  </a:lnTo>
                  <a:lnTo>
                    <a:pt x="3763327" y="4821225"/>
                  </a:lnTo>
                  <a:lnTo>
                    <a:pt x="3739743" y="4854829"/>
                  </a:lnTo>
                  <a:lnTo>
                    <a:pt x="3714877" y="4886731"/>
                  </a:lnTo>
                  <a:lnTo>
                    <a:pt x="3688727" y="4916957"/>
                  </a:lnTo>
                  <a:lnTo>
                    <a:pt x="3659784" y="4947056"/>
                  </a:lnTo>
                  <a:lnTo>
                    <a:pt x="3629215" y="4975618"/>
                  </a:lnTo>
                  <a:lnTo>
                    <a:pt x="3596995" y="5002619"/>
                  </a:lnTo>
                  <a:lnTo>
                    <a:pt x="3563150" y="5028095"/>
                  </a:lnTo>
                  <a:lnTo>
                    <a:pt x="3527666" y="5052022"/>
                  </a:lnTo>
                  <a:lnTo>
                    <a:pt x="3490531" y="5074399"/>
                  </a:lnTo>
                  <a:lnTo>
                    <a:pt x="3451771" y="5095240"/>
                  </a:lnTo>
                  <a:lnTo>
                    <a:pt x="3411372" y="5114531"/>
                  </a:lnTo>
                  <a:lnTo>
                    <a:pt x="3369322" y="5132273"/>
                  </a:lnTo>
                  <a:lnTo>
                    <a:pt x="3325647" y="5148478"/>
                  </a:lnTo>
                  <a:lnTo>
                    <a:pt x="3280333" y="5163147"/>
                  </a:lnTo>
                  <a:lnTo>
                    <a:pt x="3233382" y="5176266"/>
                  </a:lnTo>
                  <a:lnTo>
                    <a:pt x="3184791" y="5187835"/>
                  </a:lnTo>
                  <a:lnTo>
                    <a:pt x="3134563" y="5197868"/>
                  </a:lnTo>
                  <a:lnTo>
                    <a:pt x="3082696" y="5206352"/>
                  </a:lnTo>
                  <a:lnTo>
                    <a:pt x="3029191" y="5213299"/>
                  </a:lnTo>
                  <a:lnTo>
                    <a:pt x="2974048" y="5218696"/>
                  </a:lnTo>
                  <a:lnTo>
                    <a:pt x="2917279" y="5222557"/>
                  </a:lnTo>
                  <a:lnTo>
                    <a:pt x="2858859" y="5224869"/>
                  </a:lnTo>
                  <a:lnTo>
                    <a:pt x="2808770" y="5225516"/>
                  </a:lnTo>
                  <a:lnTo>
                    <a:pt x="2757690" y="5224843"/>
                  </a:lnTo>
                  <a:lnTo>
                    <a:pt x="2698534" y="5222430"/>
                  </a:lnTo>
                  <a:lnTo>
                    <a:pt x="2641079" y="5218417"/>
                  </a:lnTo>
                  <a:lnTo>
                    <a:pt x="2585351" y="5212791"/>
                  </a:lnTo>
                  <a:lnTo>
                    <a:pt x="2531326" y="5205565"/>
                  </a:lnTo>
                  <a:lnTo>
                    <a:pt x="2479014" y="5196725"/>
                  </a:lnTo>
                  <a:lnTo>
                    <a:pt x="2428417" y="5186273"/>
                  </a:lnTo>
                  <a:lnTo>
                    <a:pt x="2379535" y="5174234"/>
                  </a:lnTo>
                  <a:lnTo>
                    <a:pt x="2332355" y="5160569"/>
                  </a:lnTo>
                  <a:lnTo>
                    <a:pt x="2286901" y="5145316"/>
                  </a:lnTo>
                  <a:lnTo>
                    <a:pt x="2243150" y="5128438"/>
                  </a:lnTo>
                  <a:lnTo>
                    <a:pt x="2201113" y="5109959"/>
                  </a:lnTo>
                  <a:lnTo>
                    <a:pt x="2160790" y="5089880"/>
                  </a:lnTo>
                  <a:lnTo>
                    <a:pt x="2122182" y="5068189"/>
                  </a:lnTo>
                  <a:lnTo>
                    <a:pt x="2085289" y="5044897"/>
                  </a:lnTo>
                  <a:lnTo>
                    <a:pt x="2050097" y="5019992"/>
                  </a:lnTo>
                  <a:lnTo>
                    <a:pt x="2016620" y="4993487"/>
                  </a:lnTo>
                  <a:lnTo>
                    <a:pt x="1984857" y="4965370"/>
                  </a:lnTo>
                  <a:lnTo>
                    <a:pt x="1954809" y="4935652"/>
                  </a:lnTo>
                  <a:lnTo>
                    <a:pt x="1926475" y="4904321"/>
                  </a:lnTo>
                  <a:lnTo>
                    <a:pt x="1900923" y="4872964"/>
                  </a:lnTo>
                  <a:lnTo>
                    <a:pt x="1876615" y="4840109"/>
                  </a:lnTo>
                  <a:lnTo>
                    <a:pt x="1853565" y="4805731"/>
                  </a:lnTo>
                  <a:lnTo>
                    <a:pt x="1831759" y="4769828"/>
                  </a:lnTo>
                  <a:lnTo>
                    <a:pt x="1811197" y="4732413"/>
                  </a:lnTo>
                  <a:lnTo>
                    <a:pt x="1791881" y="4693488"/>
                  </a:lnTo>
                  <a:lnTo>
                    <a:pt x="1773821" y="4653038"/>
                  </a:lnTo>
                  <a:lnTo>
                    <a:pt x="1756994" y="4611090"/>
                  </a:lnTo>
                  <a:lnTo>
                    <a:pt x="1741424" y="4567606"/>
                  </a:lnTo>
                  <a:lnTo>
                    <a:pt x="1727098" y="4522622"/>
                  </a:lnTo>
                  <a:lnTo>
                    <a:pt x="1714017" y="4476115"/>
                  </a:lnTo>
                  <a:lnTo>
                    <a:pt x="1702181" y="4428096"/>
                  </a:lnTo>
                  <a:lnTo>
                    <a:pt x="1691589" y="4378553"/>
                  </a:lnTo>
                  <a:lnTo>
                    <a:pt x="1682242" y="4327499"/>
                  </a:lnTo>
                  <a:lnTo>
                    <a:pt x="1674152" y="4274934"/>
                  </a:lnTo>
                  <a:lnTo>
                    <a:pt x="1667306" y="4220857"/>
                  </a:lnTo>
                  <a:lnTo>
                    <a:pt x="1661693" y="4165257"/>
                  </a:lnTo>
                  <a:lnTo>
                    <a:pt x="1657337" y="4108145"/>
                  </a:lnTo>
                  <a:lnTo>
                    <a:pt x="1654225" y="4049509"/>
                  </a:lnTo>
                  <a:lnTo>
                    <a:pt x="1652358" y="3989374"/>
                  </a:lnTo>
                  <a:lnTo>
                    <a:pt x="1651736" y="3927716"/>
                  </a:lnTo>
                  <a:lnTo>
                    <a:pt x="1651736" y="0"/>
                  </a:lnTo>
                  <a:lnTo>
                    <a:pt x="1631962" y="0"/>
                  </a:lnTo>
                  <a:lnTo>
                    <a:pt x="19773" y="0"/>
                  </a:lnTo>
                  <a:lnTo>
                    <a:pt x="0" y="0"/>
                  </a:lnTo>
                  <a:lnTo>
                    <a:pt x="0" y="4020705"/>
                  </a:lnTo>
                  <a:lnTo>
                    <a:pt x="381" y="4073652"/>
                  </a:lnTo>
                  <a:lnTo>
                    <a:pt x="1511" y="4126014"/>
                  </a:lnTo>
                  <a:lnTo>
                    <a:pt x="3403" y="4177792"/>
                  </a:lnTo>
                  <a:lnTo>
                    <a:pt x="6045" y="4228998"/>
                  </a:lnTo>
                  <a:lnTo>
                    <a:pt x="9436" y="4279633"/>
                  </a:lnTo>
                  <a:lnTo>
                    <a:pt x="13576" y="4329696"/>
                  </a:lnTo>
                  <a:lnTo>
                    <a:pt x="18465" y="4379188"/>
                  </a:lnTo>
                  <a:lnTo>
                    <a:pt x="24104" y="4428109"/>
                  </a:lnTo>
                  <a:lnTo>
                    <a:pt x="30467" y="4476458"/>
                  </a:lnTo>
                  <a:lnTo>
                    <a:pt x="37579" y="4524248"/>
                  </a:lnTo>
                  <a:lnTo>
                    <a:pt x="45427" y="4571466"/>
                  </a:lnTo>
                  <a:lnTo>
                    <a:pt x="54013" y="4618126"/>
                  </a:lnTo>
                  <a:lnTo>
                    <a:pt x="63334" y="4664227"/>
                  </a:lnTo>
                  <a:lnTo>
                    <a:pt x="73380" y="4709769"/>
                  </a:lnTo>
                  <a:lnTo>
                    <a:pt x="84162" y="4754765"/>
                  </a:lnTo>
                  <a:lnTo>
                    <a:pt x="95669" y="4799203"/>
                  </a:lnTo>
                  <a:lnTo>
                    <a:pt x="989672" y="6007341"/>
                  </a:lnTo>
                  <a:lnTo>
                    <a:pt x="1026756" y="6029566"/>
                  </a:lnTo>
                  <a:lnTo>
                    <a:pt x="1064475" y="6051181"/>
                  </a:lnTo>
                  <a:lnTo>
                    <a:pt x="1102855" y="6072213"/>
                  </a:lnTo>
                  <a:lnTo>
                    <a:pt x="1141882" y="6092634"/>
                  </a:lnTo>
                  <a:lnTo>
                    <a:pt x="1181557" y="6112459"/>
                  </a:lnTo>
                  <a:lnTo>
                    <a:pt x="1221879" y="6131674"/>
                  </a:lnTo>
                  <a:lnTo>
                    <a:pt x="1262862" y="6150292"/>
                  </a:lnTo>
                  <a:lnTo>
                    <a:pt x="1304493" y="6168314"/>
                  </a:lnTo>
                  <a:lnTo>
                    <a:pt x="1346784" y="6185725"/>
                  </a:lnTo>
                  <a:lnTo>
                    <a:pt x="1389722" y="6202540"/>
                  </a:lnTo>
                  <a:lnTo>
                    <a:pt x="1433322" y="6218745"/>
                  </a:lnTo>
                  <a:lnTo>
                    <a:pt x="1477581" y="6234354"/>
                  </a:lnTo>
                  <a:lnTo>
                    <a:pt x="1522488" y="6249352"/>
                  </a:lnTo>
                  <a:lnTo>
                    <a:pt x="1568056" y="6263741"/>
                  </a:lnTo>
                  <a:lnTo>
                    <a:pt x="1614271" y="6277521"/>
                  </a:lnTo>
                  <a:lnTo>
                    <a:pt x="1661160" y="6290703"/>
                  </a:lnTo>
                  <a:lnTo>
                    <a:pt x="1708696" y="6303276"/>
                  </a:lnTo>
                  <a:lnTo>
                    <a:pt x="1756892" y="6315240"/>
                  </a:lnTo>
                  <a:lnTo>
                    <a:pt x="1805749" y="6326594"/>
                  </a:lnTo>
                  <a:lnTo>
                    <a:pt x="1855279" y="6337338"/>
                  </a:lnTo>
                  <a:lnTo>
                    <a:pt x="1905457" y="6347473"/>
                  </a:lnTo>
                  <a:lnTo>
                    <a:pt x="1956295" y="6357010"/>
                  </a:lnTo>
                  <a:lnTo>
                    <a:pt x="2007806" y="6365926"/>
                  </a:lnTo>
                  <a:lnTo>
                    <a:pt x="2059978" y="6374231"/>
                  </a:lnTo>
                  <a:lnTo>
                    <a:pt x="2112810" y="6381915"/>
                  </a:lnTo>
                  <a:lnTo>
                    <a:pt x="2166302" y="6389002"/>
                  </a:lnTo>
                  <a:lnTo>
                    <a:pt x="2220468" y="6395466"/>
                  </a:lnTo>
                  <a:lnTo>
                    <a:pt x="2275294" y="6401321"/>
                  </a:lnTo>
                  <a:lnTo>
                    <a:pt x="2330780" y="6406566"/>
                  </a:lnTo>
                  <a:lnTo>
                    <a:pt x="2386952" y="6411188"/>
                  </a:lnTo>
                  <a:lnTo>
                    <a:pt x="2443772" y="6415202"/>
                  </a:lnTo>
                  <a:lnTo>
                    <a:pt x="2501277" y="6418605"/>
                  </a:lnTo>
                  <a:lnTo>
                    <a:pt x="2559443" y="6421374"/>
                  </a:lnTo>
                  <a:lnTo>
                    <a:pt x="2618270" y="6423546"/>
                  </a:lnTo>
                  <a:lnTo>
                    <a:pt x="2677782" y="6425082"/>
                  </a:lnTo>
                  <a:lnTo>
                    <a:pt x="2737955" y="6426022"/>
                  </a:lnTo>
                  <a:lnTo>
                    <a:pt x="2798800" y="6426327"/>
                  </a:lnTo>
                  <a:lnTo>
                    <a:pt x="2808706" y="6426289"/>
                  </a:lnTo>
                  <a:lnTo>
                    <a:pt x="2818574" y="6426327"/>
                  </a:lnTo>
                  <a:lnTo>
                    <a:pt x="2879674" y="6426022"/>
                  </a:lnTo>
                  <a:lnTo>
                    <a:pt x="2940126" y="6425095"/>
                  </a:lnTo>
                  <a:lnTo>
                    <a:pt x="2999905" y="6423558"/>
                  </a:lnTo>
                  <a:lnTo>
                    <a:pt x="3059023" y="6421412"/>
                  </a:lnTo>
                  <a:lnTo>
                    <a:pt x="3117481" y="6418656"/>
                  </a:lnTo>
                  <a:lnTo>
                    <a:pt x="3175266" y="6415278"/>
                  </a:lnTo>
                  <a:lnTo>
                    <a:pt x="3232391" y="6411290"/>
                  </a:lnTo>
                  <a:lnTo>
                    <a:pt x="3288855" y="6406680"/>
                  </a:lnTo>
                  <a:lnTo>
                    <a:pt x="3344659" y="6401460"/>
                  </a:lnTo>
                  <a:lnTo>
                    <a:pt x="3399790" y="6395631"/>
                  </a:lnTo>
                  <a:lnTo>
                    <a:pt x="3454273" y="6389179"/>
                  </a:lnTo>
                  <a:lnTo>
                    <a:pt x="3508070" y="6382118"/>
                  </a:lnTo>
                  <a:lnTo>
                    <a:pt x="3561219" y="6374447"/>
                  </a:lnTo>
                  <a:lnTo>
                    <a:pt x="3613696" y="6366167"/>
                  </a:lnTo>
                  <a:lnTo>
                    <a:pt x="3665512" y="6357264"/>
                  </a:lnTo>
                  <a:lnTo>
                    <a:pt x="3716667" y="6347752"/>
                  </a:lnTo>
                  <a:lnTo>
                    <a:pt x="3767163" y="6337617"/>
                  </a:lnTo>
                  <a:lnTo>
                    <a:pt x="3816985" y="6326873"/>
                  </a:lnTo>
                  <a:lnTo>
                    <a:pt x="3866146" y="6315519"/>
                  </a:lnTo>
                  <a:lnTo>
                    <a:pt x="3914648" y="6303543"/>
                  </a:lnTo>
                  <a:lnTo>
                    <a:pt x="3962476" y="6290957"/>
                  </a:lnTo>
                  <a:lnTo>
                    <a:pt x="4009656" y="6277762"/>
                  </a:lnTo>
                  <a:lnTo>
                    <a:pt x="4056164" y="6263957"/>
                  </a:lnTo>
                  <a:lnTo>
                    <a:pt x="4101998" y="6249530"/>
                  </a:lnTo>
                  <a:lnTo>
                    <a:pt x="4147185" y="6234493"/>
                  </a:lnTo>
                  <a:lnTo>
                    <a:pt x="4191698" y="6218834"/>
                  </a:lnTo>
                  <a:lnTo>
                    <a:pt x="4235551" y="6202565"/>
                  </a:lnTo>
                  <a:lnTo>
                    <a:pt x="4278731" y="6185687"/>
                  </a:lnTo>
                  <a:lnTo>
                    <a:pt x="4321264" y="6168187"/>
                  </a:lnTo>
                  <a:lnTo>
                    <a:pt x="4363123" y="6150089"/>
                  </a:lnTo>
                  <a:lnTo>
                    <a:pt x="4404309" y="6131357"/>
                  </a:lnTo>
                  <a:lnTo>
                    <a:pt x="4444847" y="6112027"/>
                  </a:lnTo>
                  <a:lnTo>
                    <a:pt x="4484713" y="6092075"/>
                  </a:lnTo>
                  <a:lnTo>
                    <a:pt x="4523918" y="6071514"/>
                  </a:lnTo>
                  <a:lnTo>
                    <a:pt x="4562462" y="6050331"/>
                  </a:lnTo>
                  <a:lnTo>
                    <a:pt x="4600333" y="6028550"/>
                  </a:lnTo>
                  <a:lnTo>
                    <a:pt x="4637544" y="6006147"/>
                  </a:lnTo>
                  <a:lnTo>
                    <a:pt x="4674095" y="5983122"/>
                  </a:lnTo>
                  <a:lnTo>
                    <a:pt x="4709985" y="5959487"/>
                  </a:lnTo>
                  <a:lnTo>
                    <a:pt x="4745202" y="5935243"/>
                  </a:lnTo>
                  <a:lnTo>
                    <a:pt x="4779759" y="5910389"/>
                  </a:lnTo>
                  <a:lnTo>
                    <a:pt x="4813655" y="5884913"/>
                  </a:lnTo>
                  <a:lnTo>
                    <a:pt x="4846891" y="5858827"/>
                  </a:lnTo>
                  <a:lnTo>
                    <a:pt x="4879454" y="5832132"/>
                  </a:lnTo>
                  <a:lnTo>
                    <a:pt x="4911356" y="5804814"/>
                  </a:lnTo>
                  <a:lnTo>
                    <a:pt x="4946421" y="5773394"/>
                  </a:lnTo>
                  <a:lnTo>
                    <a:pt x="4980610" y="5741301"/>
                  </a:lnTo>
                  <a:lnTo>
                    <a:pt x="5013896" y="5708523"/>
                  </a:lnTo>
                  <a:lnTo>
                    <a:pt x="5046307" y="5675058"/>
                  </a:lnTo>
                  <a:lnTo>
                    <a:pt x="5077828" y="5640921"/>
                  </a:lnTo>
                  <a:lnTo>
                    <a:pt x="5108460" y="5606097"/>
                  </a:lnTo>
                  <a:lnTo>
                    <a:pt x="5138204" y="5570588"/>
                  </a:lnTo>
                  <a:lnTo>
                    <a:pt x="5167058" y="5534406"/>
                  </a:lnTo>
                  <a:lnTo>
                    <a:pt x="5195024" y="5497538"/>
                  </a:lnTo>
                  <a:lnTo>
                    <a:pt x="5222100" y="5459984"/>
                  </a:lnTo>
                  <a:lnTo>
                    <a:pt x="5248287" y="5421757"/>
                  </a:lnTo>
                  <a:lnTo>
                    <a:pt x="5273599" y="5382844"/>
                  </a:lnTo>
                  <a:lnTo>
                    <a:pt x="5298008" y="5343245"/>
                  </a:lnTo>
                  <a:lnTo>
                    <a:pt x="5321541" y="5302961"/>
                  </a:lnTo>
                  <a:lnTo>
                    <a:pt x="5344172" y="5262003"/>
                  </a:lnTo>
                  <a:lnTo>
                    <a:pt x="5365928" y="5220360"/>
                  </a:lnTo>
                  <a:lnTo>
                    <a:pt x="5386794" y="5178044"/>
                  </a:lnTo>
                  <a:lnTo>
                    <a:pt x="5406771" y="5135029"/>
                  </a:lnTo>
                  <a:lnTo>
                    <a:pt x="5425859" y="5091341"/>
                  </a:lnTo>
                  <a:lnTo>
                    <a:pt x="5444058" y="5046980"/>
                  </a:lnTo>
                  <a:lnTo>
                    <a:pt x="5461368" y="5001933"/>
                  </a:lnTo>
                  <a:lnTo>
                    <a:pt x="5477789" y="4956200"/>
                  </a:lnTo>
                  <a:lnTo>
                    <a:pt x="5493334" y="4909782"/>
                  </a:lnTo>
                  <a:lnTo>
                    <a:pt x="5507977" y="4862690"/>
                  </a:lnTo>
                  <a:lnTo>
                    <a:pt x="5521744" y="4814913"/>
                  </a:lnTo>
                  <a:lnTo>
                    <a:pt x="5534609" y="4766449"/>
                  </a:lnTo>
                  <a:lnTo>
                    <a:pt x="5546598" y="4717313"/>
                  </a:lnTo>
                  <a:lnTo>
                    <a:pt x="5557698" y="4667491"/>
                  </a:lnTo>
                  <a:lnTo>
                    <a:pt x="5567908" y="4616983"/>
                  </a:lnTo>
                  <a:lnTo>
                    <a:pt x="5577230" y="4565802"/>
                  </a:lnTo>
                  <a:lnTo>
                    <a:pt x="5585663" y="4513935"/>
                  </a:lnTo>
                  <a:lnTo>
                    <a:pt x="5593207" y="4461383"/>
                  </a:lnTo>
                  <a:lnTo>
                    <a:pt x="5599862" y="4408157"/>
                  </a:lnTo>
                  <a:lnTo>
                    <a:pt x="5605627" y="4354246"/>
                  </a:lnTo>
                  <a:lnTo>
                    <a:pt x="5610517" y="4299648"/>
                  </a:lnTo>
                  <a:lnTo>
                    <a:pt x="5614505" y="4244378"/>
                  </a:lnTo>
                  <a:lnTo>
                    <a:pt x="5617616" y="4188422"/>
                  </a:lnTo>
                  <a:lnTo>
                    <a:pt x="5619839" y="4131780"/>
                  </a:lnTo>
                  <a:lnTo>
                    <a:pt x="5621172" y="4074464"/>
                  </a:lnTo>
                  <a:lnTo>
                    <a:pt x="5621617" y="4016464"/>
                  </a:lnTo>
                  <a:lnTo>
                    <a:pt x="5621617" y="2972320"/>
                  </a:lnTo>
                  <a:close/>
                </a:path>
                <a:path w="5621655" h="6426835">
                  <a:moveTo>
                    <a:pt x="5621617" y="0"/>
                  </a:moveTo>
                  <a:lnTo>
                    <a:pt x="5601855" y="0"/>
                  </a:lnTo>
                  <a:lnTo>
                    <a:pt x="3989641" y="0"/>
                  </a:lnTo>
                  <a:lnTo>
                    <a:pt x="3969880" y="0"/>
                  </a:lnTo>
                  <a:lnTo>
                    <a:pt x="3969880" y="87198"/>
                  </a:lnTo>
                  <a:lnTo>
                    <a:pt x="5601855" y="2292629"/>
                  </a:lnTo>
                  <a:lnTo>
                    <a:pt x="5601855" y="2265934"/>
                  </a:lnTo>
                  <a:lnTo>
                    <a:pt x="5621617" y="2292629"/>
                  </a:lnTo>
                  <a:lnTo>
                    <a:pt x="5621617" y="0"/>
                  </a:lnTo>
                  <a:close/>
                </a:path>
              </a:pathLst>
            </a:custGeom>
            <a:solidFill>
              <a:srgbClr val="F2CCD6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74020" y="509836"/>
              <a:ext cx="1632585" cy="2292985"/>
            </a:xfrm>
            <a:custGeom>
              <a:avLst/>
              <a:gdLst/>
              <a:ahLst/>
              <a:cxnLst/>
              <a:rect l="l" t="t" r="r" b="b"/>
              <a:pathLst>
                <a:path w="1632584" h="2292985">
                  <a:moveTo>
                    <a:pt x="1631975" y="0"/>
                  </a:moveTo>
                  <a:lnTo>
                    <a:pt x="0" y="0"/>
                  </a:lnTo>
                  <a:lnTo>
                    <a:pt x="0" y="87198"/>
                  </a:lnTo>
                  <a:lnTo>
                    <a:pt x="1631975" y="2292629"/>
                  </a:lnTo>
                  <a:lnTo>
                    <a:pt x="1631975" y="0"/>
                  </a:lnTo>
                  <a:close/>
                </a:path>
              </a:pathLst>
            </a:custGeom>
            <a:solidFill>
              <a:srgbClr val="A1B4C4">
                <a:alpha val="35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4146" y="509837"/>
              <a:ext cx="5601970" cy="6426835"/>
            </a:xfrm>
            <a:custGeom>
              <a:avLst/>
              <a:gdLst/>
              <a:ahLst/>
              <a:cxnLst/>
              <a:rect l="l" t="t" r="r" b="b"/>
              <a:pathLst>
                <a:path w="5601970" h="6426835">
                  <a:moveTo>
                    <a:pt x="1631962" y="0"/>
                  </a:moveTo>
                  <a:lnTo>
                    <a:pt x="0" y="0"/>
                  </a:lnTo>
                  <a:lnTo>
                    <a:pt x="0" y="4020705"/>
                  </a:lnTo>
                  <a:lnTo>
                    <a:pt x="379" y="4073649"/>
                  </a:lnTo>
                  <a:lnTo>
                    <a:pt x="1514" y="4126013"/>
                  </a:lnTo>
                  <a:lnTo>
                    <a:pt x="3404" y="4177797"/>
                  </a:lnTo>
                  <a:lnTo>
                    <a:pt x="6047" y="4229004"/>
                  </a:lnTo>
                  <a:lnTo>
                    <a:pt x="9439" y="4279637"/>
                  </a:lnTo>
                  <a:lnTo>
                    <a:pt x="13580" y="4329696"/>
                  </a:lnTo>
                  <a:lnTo>
                    <a:pt x="18467" y="4379185"/>
                  </a:lnTo>
                  <a:lnTo>
                    <a:pt x="24098" y="4428104"/>
                  </a:lnTo>
                  <a:lnTo>
                    <a:pt x="30470" y="4476456"/>
                  </a:lnTo>
                  <a:lnTo>
                    <a:pt x="37582" y="4524242"/>
                  </a:lnTo>
                  <a:lnTo>
                    <a:pt x="45432" y="4571466"/>
                  </a:lnTo>
                  <a:lnTo>
                    <a:pt x="54017" y="4618128"/>
                  </a:lnTo>
                  <a:lnTo>
                    <a:pt x="63335" y="4664231"/>
                  </a:lnTo>
                  <a:lnTo>
                    <a:pt x="73385" y="4709776"/>
                  </a:lnTo>
                  <a:lnTo>
                    <a:pt x="84163" y="4754766"/>
                  </a:lnTo>
                  <a:lnTo>
                    <a:pt x="95669" y="4799203"/>
                  </a:lnTo>
                  <a:lnTo>
                    <a:pt x="989672" y="6007341"/>
                  </a:lnTo>
                  <a:lnTo>
                    <a:pt x="1026749" y="6029563"/>
                  </a:lnTo>
                  <a:lnTo>
                    <a:pt x="1064475" y="6051186"/>
                  </a:lnTo>
                  <a:lnTo>
                    <a:pt x="1102850" y="6072209"/>
                  </a:lnTo>
                  <a:lnTo>
                    <a:pt x="1141876" y="6092632"/>
                  </a:lnTo>
                  <a:lnTo>
                    <a:pt x="1181553" y="6112455"/>
                  </a:lnTo>
                  <a:lnTo>
                    <a:pt x="1221882" y="6131677"/>
                  </a:lnTo>
                  <a:lnTo>
                    <a:pt x="1262863" y="6150297"/>
                  </a:lnTo>
                  <a:lnTo>
                    <a:pt x="1304497" y="6168314"/>
                  </a:lnTo>
                  <a:lnTo>
                    <a:pt x="1346785" y="6185729"/>
                  </a:lnTo>
                  <a:lnTo>
                    <a:pt x="1389727" y="6202540"/>
                  </a:lnTo>
                  <a:lnTo>
                    <a:pt x="1433324" y="6218747"/>
                  </a:lnTo>
                  <a:lnTo>
                    <a:pt x="1477577" y="6234350"/>
                  </a:lnTo>
                  <a:lnTo>
                    <a:pt x="1522485" y="6249348"/>
                  </a:lnTo>
                  <a:lnTo>
                    <a:pt x="1568051" y="6263740"/>
                  </a:lnTo>
                  <a:lnTo>
                    <a:pt x="1614274" y="6277525"/>
                  </a:lnTo>
                  <a:lnTo>
                    <a:pt x="1661155" y="6290705"/>
                  </a:lnTo>
                  <a:lnTo>
                    <a:pt x="1708695" y="6303276"/>
                  </a:lnTo>
                  <a:lnTo>
                    <a:pt x="1756894" y="6315240"/>
                  </a:lnTo>
                  <a:lnTo>
                    <a:pt x="1805753" y="6326596"/>
                  </a:lnTo>
                  <a:lnTo>
                    <a:pt x="1855273" y="6337343"/>
                  </a:lnTo>
                  <a:lnTo>
                    <a:pt x="1905454" y="6347480"/>
                  </a:lnTo>
                  <a:lnTo>
                    <a:pt x="1956297" y="6357007"/>
                  </a:lnTo>
                  <a:lnTo>
                    <a:pt x="2007803" y="6365923"/>
                  </a:lnTo>
                  <a:lnTo>
                    <a:pt x="2059971" y="6374228"/>
                  </a:lnTo>
                  <a:lnTo>
                    <a:pt x="2112804" y="6381922"/>
                  </a:lnTo>
                  <a:lnTo>
                    <a:pt x="2166300" y="6389003"/>
                  </a:lnTo>
                  <a:lnTo>
                    <a:pt x="2220462" y="6395471"/>
                  </a:lnTo>
                  <a:lnTo>
                    <a:pt x="2275290" y="6401326"/>
                  </a:lnTo>
                  <a:lnTo>
                    <a:pt x="2330784" y="6406567"/>
                  </a:lnTo>
                  <a:lnTo>
                    <a:pt x="2386945" y="6411194"/>
                  </a:lnTo>
                  <a:lnTo>
                    <a:pt x="2443773" y="6415205"/>
                  </a:lnTo>
                  <a:lnTo>
                    <a:pt x="2501270" y="6418601"/>
                  </a:lnTo>
                  <a:lnTo>
                    <a:pt x="2559436" y="6421381"/>
                  </a:lnTo>
                  <a:lnTo>
                    <a:pt x="2618271" y="6423544"/>
                  </a:lnTo>
                  <a:lnTo>
                    <a:pt x="2677776" y="6425089"/>
                  </a:lnTo>
                  <a:lnTo>
                    <a:pt x="2737953" y="6426017"/>
                  </a:lnTo>
                  <a:lnTo>
                    <a:pt x="2798800" y="6426327"/>
                  </a:lnTo>
                  <a:lnTo>
                    <a:pt x="2859909" y="6426020"/>
                  </a:lnTo>
                  <a:lnTo>
                    <a:pt x="2920355" y="6425099"/>
                  </a:lnTo>
                  <a:lnTo>
                    <a:pt x="2980136" y="6423564"/>
                  </a:lnTo>
                  <a:lnTo>
                    <a:pt x="3039254" y="6421415"/>
                  </a:lnTo>
                  <a:lnTo>
                    <a:pt x="3097709" y="6418653"/>
                  </a:lnTo>
                  <a:lnTo>
                    <a:pt x="3155499" y="6415276"/>
                  </a:lnTo>
                  <a:lnTo>
                    <a:pt x="3212626" y="6411286"/>
                  </a:lnTo>
                  <a:lnTo>
                    <a:pt x="3269089" y="6406681"/>
                  </a:lnTo>
                  <a:lnTo>
                    <a:pt x="3324889" y="6401463"/>
                  </a:lnTo>
                  <a:lnTo>
                    <a:pt x="3380025" y="6395631"/>
                  </a:lnTo>
                  <a:lnTo>
                    <a:pt x="3434497" y="6389185"/>
                  </a:lnTo>
                  <a:lnTo>
                    <a:pt x="3488305" y="6382125"/>
                  </a:lnTo>
                  <a:lnTo>
                    <a:pt x="3541449" y="6374452"/>
                  </a:lnTo>
                  <a:lnTo>
                    <a:pt x="3593930" y="6366164"/>
                  </a:lnTo>
                  <a:lnTo>
                    <a:pt x="3645747" y="6357263"/>
                  </a:lnTo>
                  <a:lnTo>
                    <a:pt x="3696900" y="6347748"/>
                  </a:lnTo>
                  <a:lnTo>
                    <a:pt x="3747390" y="6337619"/>
                  </a:lnTo>
                  <a:lnTo>
                    <a:pt x="3797216" y="6326876"/>
                  </a:lnTo>
                  <a:lnTo>
                    <a:pt x="3846378" y="6315519"/>
                  </a:lnTo>
                  <a:lnTo>
                    <a:pt x="3894876" y="6303549"/>
                  </a:lnTo>
                  <a:lnTo>
                    <a:pt x="3942710" y="6290965"/>
                  </a:lnTo>
                  <a:lnTo>
                    <a:pt x="3989881" y="6277766"/>
                  </a:lnTo>
                  <a:lnTo>
                    <a:pt x="4036387" y="6263955"/>
                  </a:lnTo>
                  <a:lnTo>
                    <a:pt x="4082230" y="6249529"/>
                  </a:lnTo>
                  <a:lnTo>
                    <a:pt x="4127409" y="6234489"/>
                  </a:lnTo>
                  <a:lnTo>
                    <a:pt x="4171925" y="6218836"/>
                  </a:lnTo>
                  <a:lnTo>
                    <a:pt x="4215776" y="6202569"/>
                  </a:lnTo>
                  <a:lnTo>
                    <a:pt x="4258964" y="6185688"/>
                  </a:lnTo>
                  <a:lnTo>
                    <a:pt x="4301488" y="6168194"/>
                  </a:lnTo>
                  <a:lnTo>
                    <a:pt x="4343348" y="6150086"/>
                  </a:lnTo>
                  <a:lnTo>
                    <a:pt x="4384544" y="6131363"/>
                  </a:lnTo>
                  <a:lnTo>
                    <a:pt x="4425076" y="6112028"/>
                  </a:lnTo>
                  <a:lnTo>
                    <a:pt x="4464945" y="6092078"/>
                  </a:lnTo>
                  <a:lnTo>
                    <a:pt x="4504149" y="6071515"/>
                  </a:lnTo>
                  <a:lnTo>
                    <a:pt x="4542690" y="6050338"/>
                  </a:lnTo>
                  <a:lnTo>
                    <a:pt x="4580567" y="6028547"/>
                  </a:lnTo>
                  <a:lnTo>
                    <a:pt x="4617780" y="6006143"/>
                  </a:lnTo>
                  <a:lnTo>
                    <a:pt x="4654329" y="5983124"/>
                  </a:lnTo>
                  <a:lnTo>
                    <a:pt x="4690214" y="5959493"/>
                  </a:lnTo>
                  <a:lnTo>
                    <a:pt x="4725435" y="5935247"/>
                  </a:lnTo>
                  <a:lnTo>
                    <a:pt x="4759992" y="5910388"/>
                  </a:lnTo>
                  <a:lnTo>
                    <a:pt x="4793886" y="5884915"/>
                  </a:lnTo>
                  <a:lnTo>
                    <a:pt x="4827115" y="5858828"/>
                  </a:lnTo>
                  <a:lnTo>
                    <a:pt x="4859681" y="5832128"/>
                  </a:lnTo>
                  <a:lnTo>
                    <a:pt x="4891582" y="5804814"/>
                  </a:lnTo>
                  <a:lnTo>
                    <a:pt x="4926653" y="5773400"/>
                  </a:lnTo>
                  <a:lnTo>
                    <a:pt x="4960836" y="5741303"/>
                  </a:lnTo>
                  <a:lnTo>
                    <a:pt x="4994131" y="5708525"/>
                  </a:lnTo>
                  <a:lnTo>
                    <a:pt x="5026538" y="5675065"/>
                  </a:lnTo>
                  <a:lnTo>
                    <a:pt x="5058057" y="5640923"/>
                  </a:lnTo>
                  <a:lnTo>
                    <a:pt x="5088688" y="5606100"/>
                  </a:lnTo>
                  <a:lnTo>
                    <a:pt x="5118431" y="5570594"/>
                  </a:lnTo>
                  <a:lnTo>
                    <a:pt x="5147286" y="5534407"/>
                  </a:lnTo>
                  <a:lnTo>
                    <a:pt x="5175253" y="5497538"/>
                  </a:lnTo>
                  <a:lnTo>
                    <a:pt x="5202332" y="5459987"/>
                  </a:lnTo>
                  <a:lnTo>
                    <a:pt x="5228523" y="5421754"/>
                  </a:lnTo>
                  <a:lnTo>
                    <a:pt x="5253826" y="5382839"/>
                  </a:lnTo>
                  <a:lnTo>
                    <a:pt x="5278241" y="5343243"/>
                  </a:lnTo>
                  <a:lnTo>
                    <a:pt x="5301769" y="5302965"/>
                  </a:lnTo>
                  <a:lnTo>
                    <a:pt x="5324408" y="5262005"/>
                  </a:lnTo>
                  <a:lnTo>
                    <a:pt x="5346160" y="5220363"/>
                  </a:lnTo>
                  <a:lnTo>
                    <a:pt x="5367023" y="5178040"/>
                  </a:lnTo>
                  <a:lnTo>
                    <a:pt x="5386999" y="5135035"/>
                  </a:lnTo>
                  <a:lnTo>
                    <a:pt x="5406087" y="5091348"/>
                  </a:lnTo>
                  <a:lnTo>
                    <a:pt x="5424287" y="5046980"/>
                  </a:lnTo>
                  <a:lnTo>
                    <a:pt x="5441599" y="5001929"/>
                  </a:lnTo>
                  <a:lnTo>
                    <a:pt x="5458023" y="4956197"/>
                  </a:lnTo>
                  <a:lnTo>
                    <a:pt x="5473560" y="4909784"/>
                  </a:lnTo>
                  <a:lnTo>
                    <a:pt x="5488208" y="4862688"/>
                  </a:lnTo>
                  <a:lnTo>
                    <a:pt x="5501969" y="4814911"/>
                  </a:lnTo>
                  <a:lnTo>
                    <a:pt x="5514842" y="4766453"/>
                  </a:lnTo>
                  <a:lnTo>
                    <a:pt x="5526827" y="4717313"/>
                  </a:lnTo>
                  <a:lnTo>
                    <a:pt x="5537924" y="4667491"/>
                  </a:lnTo>
                  <a:lnTo>
                    <a:pt x="5548133" y="4616987"/>
                  </a:lnTo>
                  <a:lnTo>
                    <a:pt x="5557455" y="4565802"/>
                  </a:lnTo>
                  <a:lnTo>
                    <a:pt x="5565889" y="4513935"/>
                  </a:lnTo>
                  <a:lnTo>
                    <a:pt x="5573435" y="4461387"/>
                  </a:lnTo>
                  <a:lnTo>
                    <a:pt x="5580093" y="4408157"/>
                  </a:lnTo>
                  <a:lnTo>
                    <a:pt x="5585863" y="4354245"/>
                  </a:lnTo>
                  <a:lnTo>
                    <a:pt x="5590746" y="4299652"/>
                  </a:lnTo>
                  <a:lnTo>
                    <a:pt x="5594741" y="4244377"/>
                  </a:lnTo>
                  <a:lnTo>
                    <a:pt x="5597848" y="4188421"/>
                  </a:lnTo>
                  <a:lnTo>
                    <a:pt x="5600067" y="4131784"/>
                  </a:lnTo>
                  <a:lnTo>
                    <a:pt x="5601399" y="4074464"/>
                  </a:lnTo>
                  <a:lnTo>
                    <a:pt x="5601843" y="4016463"/>
                  </a:lnTo>
                  <a:lnTo>
                    <a:pt x="5601843" y="2972320"/>
                  </a:lnTo>
                  <a:lnTo>
                    <a:pt x="3969867" y="766902"/>
                  </a:lnTo>
                  <a:lnTo>
                    <a:pt x="3969867" y="3927716"/>
                  </a:lnTo>
                  <a:lnTo>
                    <a:pt x="3969230" y="3991700"/>
                  </a:lnTo>
                  <a:lnTo>
                    <a:pt x="3967318" y="4053998"/>
                  </a:lnTo>
                  <a:lnTo>
                    <a:pt x="3964132" y="4114608"/>
                  </a:lnTo>
                  <a:lnTo>
                    <a:pt x="3959670" y="4173531"/>
                  </a:lnTo>
                  <a:lnTo>
                    <a:pt x="3953934" y="4230767"/>
                  </a:lnTo>
                  <a:lnTo>
                    <a:pt x="3946924" y="4286315"/>
                  </a:lnTo>
                  <a:lnTo>
                    <a:pt x="3938638" y="4340176"/>
                  </a:lnTo>
                  <a:lnTo>
                    <a:pt x="3929077" y="4392348"/>
                  </a:lnTo>
                  <a:lnTo>
                    <a:pt x="3918241" y="4442833"/>
                  </a:lnTo>
                  <a:lnTo>
                    <a:pt x="3906130" y="4491630"/>
                  </a:lnTo>
                  <a:lnTo>
                    <a:pt x="3892744" y="4538739"/>
                  </a:lnTo>
                  <a:lnTo>
                    <a:pt x="3878082" y="4584160"/>
                  </a:lnTo>
                  <a:lnTo>
                    <a:pt x="3862145" y="4627892"/>
                  </a:lnTo>
                  <a:lnTo>
                    <a:pt x="3844933" y="4669936"/>
                  </a:lnTo>
                  <a:lnTo>
                    <a:pt x="3826445" y="4710291"/>
                  </a:lnTo>
                  <a:lnTo>
                    <a:pt x="3806682" y="4748958"/>
                  </a:lnTo>
                  <a:lnTo>
                    <a:pt x="3785642" y="4785936"/>
                  </a:lnTo>
                  <a:lnTo>
                    <a:pt x="3763327" y="4821225"/>
                  </a:lnTo>
                  <a:lnTo>
                    <a:pt x="3739737" y="4854825"/>
                  </a:lnTo>
                  <a:lnTo>
                    <a:pt x="3714870" y="4886735"/>
                  </a:lnTo>
                  <a:lnTo>
                    <a:pt x="3688727" y="4916957"/>
                  </a:lnTo>
                  <a:lnTo>
                    <a:pt x="3659789" y="4947057"/>
                  </a:lnTo>
                  <a:lnTo>
                    <a:pt x="3629213" y="4975613"/>
                  </a:lnTo>
                  <a:lnTo>
                    <a:pt x="3596999" y="5002626"/>
                  </a:lnTo>
                  <a:lnTo>
                    <a:pt x="3563148" y="5028094"/>
                  </a:lnTo>
                  <a:lnTo>
                    <a:pt x="3527659" y="5052018"/>
                  </a:lnTo>
                  <a:lnTo>
                    <a:pt x="3490533" y="5074398"/>
                  </a:lnTo>
                  <a:lnTo>
                    <a:pt x="3451768" y="5095234"/>
                  </a:lnTo>
                  <a:lnTo>
                    <a:pt x="3411367" y="5114527"/>
                  </a:lnTo>
                  <a:lnTo>
                    <a:pt x="3369327" y="5132276"/>
                  </a:lnTo>
                  <a:lnTo>
                    <a:pt x="3325650" y="5148481"/>
                  </a:lnTo>
                  <a:lnTo>
                    <a:pt x="3280335" y="5163143"/>
                  </a:lnTo>
                  <a:lnTo>
                    <a:pt x="3233383" y="5176261"/>
                  </a:lnTo>
                  <a:lnTo>
                    <a:pt x="3184792" y="5187835"/>
                  </a:lnTo>
                  <a:lnTo>
                    <a:pt x="3134564" y="5197866"/>
                  </a:lnTo>
                  <a:lnTo>
                    <a:pt x="3082698" y="5206354"/>
                  </a:lnTo>
                  <a:lnTo>
                    <a:pt x="3029194" y="5213298"/>
                  </a:lnTo>
                  <a:lnTo>
                    <a:pt x="2974052" y="5218699"/>
                  </a:lnTo>
                  <a:lnTo>
                    <a:pt x="2917273" y="5222557"/>
                  </a:lnTo>
                  <a:lnTo>
                    <a:pt x="2858855" y="5224872"/>
                  </a:lnTo>
                  <a:lnTo>
                    <a:pt x="2798800" y="5225643"/>
                  </a:lnTo>
                  <a:lnTo>
                    <a:pt x="2737925" y="5224840"/>
                  </a:lnTo>
                  <a:lnTo>
                    <a:pt x="2678763" y="5222430"/>
                  </a:lnTo>
                  <a:lnTo>
                    <a:pt x="2621314" y="5218413"/>
                  </a:lnTo>
                  <a:lnTo>
                    <a:pt x="2565579" y="5212790"/>
                  </a:lnTo>
                  <a:lnTo>
                    <a:pt x="2511555" y="5205560"/>
                  </a:lnTo>
                  <a:lnTo>
                    <a:pt x="2459245" y="5196723"/>
                  </a:lnTo>
                  <a:lnTo>
                    <a:pt x="2408648" y="5186280"/>
                  </a:lnTo>
                  <a:lnTo>
                    <a:pt x="2359763" y="5174230"/>
                  </a:lnTo>
                  <a:lnTo>
                    <a:pt x="2312590" y="5160574"/>
                  </a:lnTo>
                  <a:lnTo>
                    <a:pt x="2267130" y="5145311"/>
                  </a:lnTo>
                  <a:lnTo>
                    <a:pt x="2223383" y="5128441"/>
                  </a:lnTo>
                  <a:lnTo>
                    <a:pt x="2181348" y="5109965"/>
                  </a:lnTo>
                  <a:lnTo>
                    <a:pt x="2141025" y="5089882"/>
                  </a:lnTo>
                  <a:lnTo>
                    <a:pt x="2102414" y="5068193"/>
                  </a:lnTo>
                  <a:lnTo>
                    <a:pt x="2065516" y="5044897"/>
                  </a:lnTo>
                  <a:lnTo>
                    <a:pt x="2030329" y="5019995"/>
                  </a:lnTo>
                  <a:lnTo>
                    <a:pt x="1996854" y="4993486"/>
                  </a:lnTo>
                  <a:lnTo>
                    <a:pt x="1965092" y="4965371"/>
                  </a:lnTo>
                  <a:lnTo>
                    <a:pt x="1935041" y="4935649"/>
                  </a:lnTo>
                  <a:lnTo>
                    <a:pt x="1906701" y="4904320"/>
                  </a:lnTo>
                  <a:lnTo>
                    <a:pt x="1881152" y="4872972"/>
                  </a:lnTo>
                  <a:lnTo>
                    <a:pt x="1856850" y="4840107"/>
                  </a:lnTo>
                  <a:lnTo>
                    <a:pt x="1833795" y="4805726"/>
                  </a:lnTo>
                  <a:lnTo>
                    <a:pt x="1811988" y="4769830"/>
                  </a:lnTo>
                  <a:lnTo>
                    <a:pt x="1791427" y="4732418"/>
                  </a:lnTo>
                  <a:lnTo>
                    <a:pt x="1772113" y="4693490"/>
                  </a:lnTo>
                  <a:lnTo>
                    <a:pt x="1754046" y="4653046"/>
                  </a:lnTo>
                  <a:lnTo>
                    <a:pt x="1737225" y="4611086"/>
                  </a:lnTo>
                  <a:lnTo>
                    <a:pt x="1721652" y="4567611"/>
                  </a:lnTo>
                  <a:lnTo>
                    <a:pt x="1707324" y="4522621"/>
                  </a:lnTo>
                  <a:lnTo>
                    <a:pt x="1694243" y="4476115"/>
                  </a:lnTo>
                  <a:lnTo>
                    <a:pt x="1682408" y="4428093"/>
                  </a:lnTo>
                  <a:lnTo>
                    <a:pt x="1671820" y="4378556"/>
                  </a:lnTo>
                  <a:lnTo>
                    <a:pt x="1662477" y="4327504"/>
                  </a:lnTo>
                  <a:lnTo>
                    <a:pt x="1654381" y="4274937"/>
                  </a:lnTo>
                  <a:lnTo>
                    <a:pt x="1647530" y="4220854"/>
                  </a:lnTo>
                  <a:lnTo>
                    <a:pt x="1641926" y="4165257"/>
                  </a:lnTo>
                  <a:lnTo>
                    <a:pt x="1637566" y="4108144"/>
                  </a:lnTo>
                  <a:lnTo>
                    <a:pt x="1634453" y="4049516"/>
                  </a:lnTo>
                  <a:lnTo>
                    <a:pt x="1632585" y="3989373"/>
                  </a:lnTo>
                  <a:lnTo>
                    <a:pt x="1631962" y="3927716"/>
                  </a:lnTo>
                  <a:lnTo>
                    <a:pt x="1631962" y="0"/>
                  </a:lnTo>
                  <a:close/>
                </a:path>
              </a:pathLst>
            </a:custGeom>
            <a:solidFill>
              <a:srgbClr val="FFEB91">
                <a:alpha val="35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0548" y="905204"/>
              <a:ext cx="5601970" cy="6426835"/>
            </a:xfrm>
            <a:custGeom>
              <a:avLst/>
              <a:gdLst/>
              <a:ahLst/>
              <a:cxnLst/>
              <a:rect l="l" t="t" r="r" b="b"/>
              <a:pathLst>
                <a:path w="5601970" h="6426835">
                  <a:moveTo>
                    <a:pt x="5601843" y="2972333"/>
                  </a:moveTo>
                  <a:lnTo>
                    <a:pt x="3969867" y="766914"/>
                  </a:lnTo>
                  <a:lnTo>
                    <a:pt x="3969867" y="3927729"/>
                  </a:lnTo>
                  <a:lnTo>
                    <a:pt x="3969232" y="3991711"/>
                  </a:lnTo>
                  <a:lnTo>
                    <a:pt x="3967327" y="4054005"/>
                  </a:lnTo>
                  <a:lnTo>
                    <a:pt x="3964140" y="4114622"/>
                  </a:lnTo>
                  <a:lnTo>
                    <a:pt x="3959669" y="4173537"/>
                  </a:lnTo>
                  <a:lnTo>
                    <a:pt x="3953941" y="4230776"/>
                  </a:lnTo>
                  <a:lnTo>
                    <a:pt x="3946931" y="4286326"/>
                  </a:lnTo>
                  <a:lnTo>
                    <a:pt x="3938638" y="4340187"/>
                  </a:lnTo>
                  <a:lnTo>
                    <a:pt x="3929075" y="4392358"/>
                  </a:lnTo>
                  <a:lnTo>
                    <a:pt x="3918242" y="4442841"/>
                  </a:lnTo>
                  <a:lnTo>
                    <a:pt x="3906139" y="4491634"/>
                  </a:lnTo>
                  <a:lnTo>
                    <a:pt x="3892753" y="4538751"/>
                  </a:lnTo>
                  <a:lnTo>
                    <a:pt x="3878084" y="4584166"/>
                  </a:lnTo>
                  <a:lnTo>
                    <a:pt x="3862146" y="4627905"/>
                  </a:lnTo>
                  <a:lnTo>
                    <a:pt x="3844937" y="4669942"/>
                  </a:lnTo>
                  <a:lnTo>
                    <a:pt x="3826446" y="4710303"/>
                  </a:lnTo>
                  <a:lnTo>
                    <a:pt x="3806685" y="4748962"/>
                  </a:lnTo>
                  <a:lnTo>
                    <a:pt x="3785641" y="4785944"/>
                  </a:lnTo>
                  <a:lnTo>
                    <a:pt x="3763327" y="4821237"/>
                  </a:lnTo>
                  <a:lnTo>
                    <a:pt x="3739743" y="4854829"/>
                  </a:lnTo>
                  <a:lnTo>
                    <a:pt x="3714877" y="4886744"/>
                  </a:lnTo>
                  <a:lnTo>
                    <a:pt x="3688727" y="4916970"/>
                  </a:lnTo>
                  <a:lnTo>
                    <a:pt x="3659797" y="4947069"/>
                  </a:lnTo>
                  <a:lnTo>
                    <a:pt x="3629215" y="4975618"/>
                  </a:lnTo>
                  <a:lnTo>
                    <a:pt x="3597008" y="5002631"/>
                  </a:lnTo>
                  <a:lnTo>
                    <a:pt x="3563150" y="5028108"/>
                  </a:lnTo>
                  <a:lnTo>
                    <a:pt x="3527666" y="5052022"/>
                  </a:lnTo>
                  <a:lnTo>
                    <a:pt x="3490531" y="5074412"/>
                  </a:lnTo>
                  <a:lnTo>
                    <a:pt x="3451771" y="5095240"/>
                  </a:lnTo>
                  <a:lnTo>
                    <a:pt x="3411372" y="5114531"/>
                  </a:lnTo>
                  <a:lnTo>
                    <a:pt x="3369335" y="5132286"/>
                  </a:lnTo>
                  <a:lnTo>
                    <a:pt x="3325660" y="5148491"/>
                  </a:lnTo>
                  <a:lnTo>
                    <a:pt x="3280333" y="5163147"/>
                  </a:lnTo>
                  <a:lnTo>
                    <a:pt x="3233382" y="5176266"/>
                  </a:lnTo>
                  <a:lnTo>
                    <a:pt x="3184791" y="5187848"/>
                  </a:lnTo>
                  <a:lnTo>
                    <a:pt x="3134563" y="5197868"/>
                  </a:lnTo>
                  <a:lnTo>
                    <a:pt x="3082696" y="5206365"/>
                  </a:lnTo>
                  <a:lnTo>
                    <a:pt x="3029204" y="5213312"/>
                  </a:lnTo>
                  <a:lnTo>
                    <a:pt x="2974060" y="5218709"/>
                  </a:lnTo>
                  <a:lnTo>
                    <a:pt x="2917279" y="5222570"/>
                  </a:lnTo>
                  <a:lnTo>
                    <a:pt x="2858859" y="5224881"/>
                  </a:lnTo>
                  <a:lnTo>
                    <a:pt x="2798800" y="5225656"/>
                  </a:lnTo>
                  <a:lnTo>
                    <a:pt x="2737929" y="5224843"/>
                  </a:lnTo>
                  <a:lnTo>
                    <a:pt x="2678773" y="5222443"/>
                  </a:lnTo>
                  <a:lnTo>
                    <a:pt x="2621318" y="5218417"/>
                  </a:lnTo>
                  <a:lnTo>
                    <a:pt x="2565577" y="5212804"/>
                  </a:lnTo>
                  <a:lnTo>
                    <a:pt x="2511564" y="5205565"/>
                  </a:lnTo>
                  <a:lnTo>
                    <a:pt x="2459253" y="5196725"/>
                  </a:lnTo>
                  <a:lnTo>
                    <a:pt x="2408656" y="5186286"/>
                  </a:lnTo>
                  <a:lnTo>
                    <a:pt x="2359761" y="5174234"/>
                  </a:lnTo>
                  <a:lnTo>
                    <a:pt x="2312593" y="5160581"/>
                  </a:lnTo>
                  <a:lnTo>
                    <a:pt x="2267140" y="5145316"/>
                  </a:lnTo>
                  <a:lnTo>
                    <a:pt x="2223389" y="5128450"/>
                  </a:lnTo>
                  <a:lnTo>
                    <a:pt x="2181352" y="5109972"/>
                  </a:lnTo>
                  <a:lnTo>
                    <a:pt x="2141029" y="5089893"/>
                  </a:lnTo>
                  <a:lnTo>
                    <a:pt x="2102421" y="5068201"/>
                  </a:lnTo>
                  <a:lnTo>
                    <a:pt x="2065515" y="5044910"/>
                  </a:lnTo>
                  <a:lnTo>
                    <a:pt x="2030336" y="5020005"/>
                  </a:lnTo>
                  <a:lnTo>
                    <a:pt x="1996859" y="4993500"/>
                  </a:lnTo>
                  <a:lnTo>
                    <a:pt x="1965096" y="4965382"/>
                  </a:lnTo>
                  <a:lnTo>
                    <a:pt x="1935048" y="4935652"/>
                  </a:lnTo>
                  <a:lnTo>
                    <a:pt x="1906701" y="4904333"/>
                  </a:lnTo>
                  <a:lnTo>
                    <a:pt x="1881162" y="4872977"/>
                  </a:lnTo>
                  <a:lnTo>
                    <a:pt x="1856854" y="4840109"/>
                  </a:lnTo>
                  <a:lnTo>
                    <a:pt x="1833803" y="4805731"/>
                  </a:lnTo>
                  <a:lnTo>
                    <a:pt x="1811997" y="4769840"/>
                  </a:lnTo>
                  <a:lnTo>
                    <a:pt x="1791436" y="4732426"/>
                  </a:lnTo>
                  <a:lnTo>
                    <a:pt x="1772119" y="4693501"/>
                  </a:lnTo>
                  <a:lnTo>
                    <a:pt x="1754047" y="4653051"/>
                  </a:lnTo>
                  <a:lnTo>
                    <a:pt x="1737233" y="4611090"/>
                  </a:lnTo>
                  <a:lnTo>
                    <a:pt x="1721650" y="4567618"/>
                  </a:lnTo>
                  <a:lnTo>
                    <a:pt x="1707324" y="4522635"/>
                  </a:lnTo>
                  <a:lnTo>
                    <a:pt x="1694243" y="4476127"/>
                  </a:lnTo>
                  <a:lnTo>
                    <a:pt x="1682407" y="4428096"/>
                  </a:lnTo>
                  <a:lnTo>
                    <a:pt x="1671828" y="4378566"/>
                  </a:lnTo>
                  <a:lnTo>
                    <a:pt x="1662480" y="4327512"/>
                  </a:lnTo>
                  <a:lnTo>
                    <a:pt x="1654390" y="4274947"/>
                  </a:lnTo>
                  <a:lnTo>
                    <a:pt x="1647532" y="4220857"/>
                  </a:lnTo>
                  <a:lnTo>
                    <a:pt x="1641932" y="4165269"/>
                  </a:lnTo>
                  <a:lnTo>
                    <a:pt x="1637576" y="4108158"/>
                  </a:lnTo>
                  <a:lnTo>
                    <a:pt x="1634451" y="4049522"/>
                  </a:lnTo>
                  <a:lnTo>
                    <a:pt x="1632585" y="3989387"/>
                  </a:lnTo>
                  <a:lnTo>
                    <a:pt x="1631962" y="3927729"/>
                  </a:lnTo>
                  <a:lnTo>
                    <a:pt x="1631962" y="12"/>
                  </a:lnTo>
                  <a:lnTo>
                    <a:pt x="0" y="12"/>
                  </a:lnTo>
                  <a:lnTo>
                    <a:pt x="0" y="4020718"/>
                  </a:lnTo>
                  <a:lnTo>
                    <a:pt x="381" y="4073652"/>
                  </a:lnTo>
                  <a:lnTo>
                    <a:pt x="1524" y="4126026"/>
                  </a:lnTo>
                  <a:lnTo>
                    <a:pt x="3403" y="4177804"/>
                  </a:lnTo>
                  <a:lnTo>
                    <a:pt x="6045" y="4229011"/>
                  </a:lnTo>
                  <a:lnTo>
                    <a:pt x="9448" y="4279646"/>
                  </a:lnTo>
                  <a:lnTo>
                    <a:pt x="13589" y="4329709"/>
                  </a:lnTo>
                  <a:lnTo>
                    <a:pt x="18465" y="4379188"/>
                  </a:lnTo>
                  <a:lnTo>
                    <a:pt x="24104" y="4428109"/>
                  </a:lnTo>
                  <a:lnTo>
                    <a:pt x="30480" y="4476458"/>
                  </a:lnTo>
                  <a:lnTo>
                    <a:pt x="37592" y="4524248"/>
                  </a:lnTo>
                  <a:lnTo>
                    <a:pt x="45440" y="4571479"/>
                  </a:lnTo>
                  <a:lnTo>
                    <a:pt x="54025" y="4618139"/>
                  </a:lnTo>
                  <a:lnTo>
                    <a:pt x="63334" y="4664240"/>
                  </a:lnTo>
                  <a:lnTo>
                    <a:pt x="73393" y="4709782"/>
                  </a:lnTo>
                  <a:lnTo>
                    <a:pt x="84162" y="4754778"/>
                  </a:lnTo>
                  <a:lnTo>
                    <a:pt x="95669" y="4799215"/>
                  </a:lnTo>
                  <a:lnTo>
                    <a:pt x="989672" y="6007354"/>
                  </a:lnTo>
                  <a:lnTo>
                    <a:pt x="1026756" y="6029566"/>
                  </a:lnTo>
                  <a:lnTo>
                    <a:pt x="1064475" y="6051194"/>
                  </a:lnTo>
                  <a:lnTo>
                    <a:pt x="1102855" y="6072213"/>
                  </a:lnTo>
                  <a:lnTo>
                    <a:pt x="1141882" y="6092634"/>
                  </a:lnTo>
                  <a:lnTo>
                    <a:pt x="1181557" y="6112459"/>
                  </a:lnTo>
                  <a:lnTo>
                    <a:pt x="1221892" y="6131687"/>
                  </a:lnTo>
                  <a:lnTo>
                    <a:pt x="1262862" y="6150305"/>
                  </a:lnTo>
                  <a:lnTo>
                    <a:pt x="1304505" y="6168326"/>
                  </a:lnTo>
                  <a:lnTo>
                    <a:pt x="1346784" y="6185738"/>
                  </a:lnTo>
                  <a:lnTo>
                    <a:pt x="1389735" y="6202553"/>
                  </a:lnTo>
                  <a:lnTo>
                    <a:pt x="1433334" y="6218758"/>
                  </a:lnTo>
                  <a:lnTo>
                    <a:pt x="1477581" y="6234354"/>
                  </a:lnTo>
                  <a:lnTo>
                    <a:pt x="1522488" y="6249352"/>
                  </a:lnTo>
                  <a:lnTo>
                    <a:pt x="1568056" y="6263741"/>
                  </a:lnTo>
                  <a:lnTo>
                    <a:pt x="1614284" y="6277534"/>
                  </a:lnTo>
                  <a:lnTo>
                    <a:pt x="1661160" y="6290716"/>
                  </a:lnTo>
                  <a:lnTo>
                    <a:pt x="1708696" y="6303289"/>
                  </a:lnTo>
                  <a:lnTo>
                    <a:pt x="1756892" y="6315253"/>
                  </a:lnTo>
                  <a:lnTo>
                    <a:pt x="1805762" y="6326606"/>
                  </a:lnTo>
                  <a:lnTo>
                    <a:pt x="1855279" y="6337351"/>
                  </a:lnTo>
                  <a:lnTo>
                    <a:pt x="1905457" y="6347485"/>
                  </a:lnTo>
                  <a:lnTo>
                    <a:pt x="1956295" y="6357010"/>
                  </a:lnTo>
                  <a:lnTo>
                    <a:pt x="2007806" y="6365926"/>
                  </a:lnTo>
                  <a:lnTo>
                    <a:pt x="2059978" y="6374231"/>
                  </a:lnTo>
                  <a:lnTo>
                    <a:pt x="2112810" y="6381928"/>
                  </a:lnTo>
                  <a:lnTo>
                    <a:pt x="2166302" y="6389014"/>
                  </a:lnTo>
                  <a:lnTo>
                    <a:pt x="2220468" y="6395479"/>
                  </a:lnTo>
                  <a:lnTo>
                    <a:pt x="2275294" y="6401333"/>
                  </a:lnTo>
                  <a:lnTo>
                    <a:pt x="2330793" y="6406578"/>
                  </a:lnTo>
                  <a:lnTo>
                    <a:pt x="2386952" y="6411201"/>
                  </a:lnTo>
                  <a:lnTo>
                    <a:pt x="2443772" y="6415214"/>
                  </a:lnTo>
                  <a:lnTo>
                    <a:pt x="2501277" y="6418605"/>
                  </a:lnTo>
                  <a:lnTo>
                    <a:pt x="2559443" y="6421387"/>
                  </a:lnTo>
                  <a:lnTo>
                    <a:pt x="2618270" y="6423546"/>
                  </a:lnTo>
                  <a:lnTo>
                    <a:pt x="2677782" y="6425095"/>
                  </a:lnTo>
                  <a:lnTo>
                    <a:pt x="2737955" y="6426022"/>
                  </a:lnTo>
                  <a:lnTo>
                    <a:pt x="2798800" y="6426340"/>
                  </a:lnTo>
                  <a:lnTo>
                    <a:pt x="2859913" y="6426022"/>
                  </a:lnTo>
                  <a:lnTo>
                    <a:pt x="2920365" y="6425108"/>
                  </a:lnTo>
                  <a:lnTo>
                    <a:pt x="2980144" y="6423571"/>
                  </a:lnTo>
                  <a:lnTo>
                    <a:pt x="3039262" y="6421425"/>
                  </a:lnTo>
                  <a:lnTo>
                    <a:pt x="3097707" y="6418656"/>
                  </a:lnTo>
                  <a:lnTo>
                    <a:pt x="3155505" y="6415278"/>
                  </a:lnTo>
                  <a:lnTo>
                    <a:pt x="3212630" y="6411290"/>
                  </a:lnTo>
                  <a:lnTo>
                    <a:pt x="3269094" y="6406693"/>
                  </a:lnTo>
                  <a:lnTo>
                    <a:pt x="3324898" y="6401473"/>
                  </a:lnTo>
                  <a:lnTo>
                    <a:pt x="3380028" y="6395644"/>
                  </a:lnTo>
                  <a:lnTo>
                    <a:pt x="3434499" y="6389192"/>
                  </a:lnTo>
                  <a:lnTo>
                    <a:pt x="3488309" y="6382131"/>
                  </a:lnTo>
                  <a:lnTo>
                    <a:pt x="3541458" y="6374460"/>
                  </a:lnTo>
                  <a:lnTo>
                    <a:pt x="3593935" y="6366167"/>
                  </a:lnTo>
                  <a:lnTo>
                    <a:pt x="3645751" y="6357277"/>
                  </a:lnTo>
                  <a:lnTo>
                    <a:pt x="3696906" y="6347752"/>
                  </a:lnTo>
                  <a:lnTo>
                    <a:pt x="3747389" y="6337630"/>
                  </a:lnTo>
                  <a:lnTo>
                    <a:pt x="3797223" y="6326886"/>
                  </a:lnTo>
                  <a:lnTo>
                    <a:pt x="3846385" y="6315532"/>
                  </a:lnTo>
                  <a:lnTo>
                    <a:pt x="3894874" y="6303556"/>
                  </a:lnTo>
                  <a:lnTo>
                    <a:pt x="3942715" y="6290970"/>
                  </a:lnTo>
                  <a:lnTo>
                    <a:pt x="3989882" y="6277775"/>
                  </a:lnTo>
                  <a:lnTo>
                    <a:pt x="4036390" y="6263957"/>
                  </a:lnTo>
                  <a:lnTo>
                    <a:pt x="4082237" y="6249543"/>
                  </a:lnTo>
                  <a:lnTo>
                    <a:pt x="4127411" y="6234493"/>
                  </a:lnTo>
                  <a:lnTo>
                    <a:pt x="4171924" y="6218847"/>
                  </a:lnTo>
                  <a:lnTo>
                    <a:pt x="4215777" y="6202578"/>
                  </a:lnTo>
                  <a:lnTo>
                    <a:pt x="4258970" y="6185700"/>
                  </a:lnTo>
                  <a:lnTo>
                    <a:pt x="4301490" y="6168199"/>
                  </a:lnTo>
                  <a:lnTo>
                    <a:pt x="4343349" y="6150089"/>
                  </a:lnTo>
                  <a:lnTo>
                    <a:pt x="4384548" y="6131369"/>
                  </a:lnTo>
                  <a:lnTo>
                    <a:pt x="4425086" y="6112040"/>
                  </a:lnTo>
                  <a:lnTo>
                    <a:pt x="4464951" y="6092088"/>
                  </a:lnTo>
                  <a:lnTo>
                    <a:pt x="4504156" y="6071527"/>
                  </a:lnTo>
                  <a:lnTo>
                    <a:pt x="4542688" y="6050343"/>
                  </a:lnTo>
                  <a:lnTo>
                    <a:pt x="4580572" y="6028550"/>
                  </a:lnTo>
                  <a:lnTo>
                    <a:pt x="4617783" y="6006147"/>
                  </a:lnTo>
                  <a:lnTo>
                    <a:pt x="4654334" y="5983135"/>
                  </a:lnTo>
                  <a:lnTo>
                    <a:pt x="4690224" y="5959500"/>
                  </a:lnTo>
                  <a:lnTo>
                    <a:pt x="4725441" y="5935256"/>
                  </a:lnTo>
                  <a:lnTo>
                    <a:pt x="4759998" y="5910402"/>
                  </a:lnTo>
                  <a:lnTo>
                    <a:pt x="4793894" y="5884926"/>
                  </a:lnTo>
                  <a:lnTo>
                    <a:pt x="4827117" y="5858840"/>
                  </a:lnTo>
                  <a:lnTo>
                    <a:pt x="4859680" y="5832132"/>
                  </a:lnTo>
                  <a:lnTo>
                    <a:pt x="4891583" y="5804827"/>
                  </a:lnTo>
                  <a:lnTo>
                    <a:pt x="4926660" y="5773407"/>
                  </a:lnTo>
                  <a:lnTo>
                    <a:pt x="4960836" y="5741314"/>
                  </a:lnTo>
                  <a:lnTo>
                    <a:pt x="4994135" y="5708535"/>
                  </a:lnTo>
                  <a:lnTo>
                    <a:pt x="5026545" y="5675071"/>
                  </a:lnTo>
                  <a:lnTo>
                    <a:pt x="5058067" y="5640933"/>
                  </a:lnTo>
                  <a:lnTo>
                    <a:pt x="5088687" y="5606110"/>
                  </a:lnTo>
                  <a:lnTo>
                    <a:pt x="5118430" y="5570601"/>
                  </a:lnTo>
                  <a:lnTo>
                    <a:pt x="5147284" y="5534418"/>
                  </a:lnTo>
                  <a:lnTo>
                    <a:pt x="5175262" y="5497550"/>
                  </a:lnTo>
                  <a:lnTo>
                    <a:pt x="5202339" y="5459996"/>
                  </a:lnTo>
                  <a:lnTo>
                    <a:pt x="5228526" y="5421757"/>
                  </a:lnTo>
                  <a:lnTo>
                    <a:pt x="5253825" y="5382844"/>
                  </a:lnTo>
                  <a:lnTo>
                    <a:pt x="5278247" y="5343245"/>
                  </a:lnTo>
                  <a:lnTo>
                    <a:pt x="5301767" y="5302974"/>
                  </a:lnTo>
                  <a:lnTo>
                    <a:pt x="5324411" y="5262016"/>
                  </a:lnTo>
                  <a:lnTo>
                    <a:pt x="5346166" y="5220373"/>
                  </a:lnTo>
                  <a:lnTo>
                    <a:pt x="5367032" y="5178044"/>
                  </a:lnTo>
                  <a:lnTo>
                    <a:pt x="5387010" y="5135042"/>
                  </a:lnTo>
                  <a:lnTo>
                    <a:pt x="5406085" y="5091354"/>
                  </a:lnTo>
                  <a:lnTo>
                    <a:pt x="5424297" y="5046992"/>
                  </a:lnTo>
                  <a:lnTo>
                    <a:pt x="5441607" y="5001933"/>
                  </a:lnTo>
                  <a:lnTo>
                    <a:pt x="5458028" y="4956200"/>
                  </a:lnTo>
                  <a:lnTo>
                    <a:pt x="5473560" y="4909794"/>
                  </a:lnTo>
                  <a:lnTo>
                    <a:pt x="5488216" y="4862690"/>
                  </a:lnTo>
                  <a:lnTo>
                    <a:pt x="5501970" y="4814925"/>
                  </a:lnTo>
                  <a:lnTo>
                    <a:pt x="5514848" y="4766462"/>
                  </a:lnTo>
                  <a:lnTo>
                    <a:pt x="5526837" y="4717326"/>
                  </a:lnTo>
                  <a:lnTo>
                    <a:pt x="5537924" y="4667504"/>
                  </a:lnTo>
                  <a:lnTo>
                    <a:pt x="5548134" y="4616996"/>
                  </a:lnTo>
                  <a:lnTo>
                    <a:pt x="5557456" y="4565815"/>
                  </a:lnTo>
                  <a:lnTo>
                    <a:pt x="5565889" y="4513948"/>
                  </a:lnTo>
                  <a:lnTo>
                    <a:pt x="5573433" y="4461395"/>
                  </a:lnTo>
                  <a:lnTo>
                    <a:pt x="5580100" y="4408170"/>
                  </a:lnTo>
                  <a:lnTo>
                    <a:pt x="5585866" y="4354258"/>
                  </a:lnTo>
                  <a:lnTo>
                    <a:pt x="5590756" y="4299661"/>
                  </a:lnTo>
                  <a:lnTo>
                    <a:pt x="5594743" y="4244391"/>
                  </a:lnTo>
                  <a:lnTo>
                    <a:pt x="5597855" y="4188434"/>
                  </a:lnTo>
                  <a:lnTo>
                    <a:pt x="5600065" y="4131792"/>
                  </a:lnTo>
                  <a:lnTo>
                    <a:pt x="5601398" y="4074477"/>
                  </a:lnTo>
                  <a:lnTo>
                    <a:pt x="5601843" y="4016476"/>
                  </a:lnTo>
                  <a:lnTo>
                    <a:pt x="5601843" y="2972333"/>
                  </a:lnTo>
                  <a:close/>
                </a:path>
                <a:path w="5601970" h="6426835">
                  <a:moveTo>
                    <a:pt x="5601855" y="0"/>
                  </a:moveTo>
                  <a:lnTo>
                    <a:pt x="3969880" y="0"/>
                  </a:lnTo>
                  <a:lnTo>
                    <a:pt x="3969880" y="87198"/>
                  </a:lnTo>
                  <a:lnTo>
                    <a:pt x="5601855" y="2292629"/>
                  </a:lnTo>
                  <a:lnTo>
                    <a:pt x="5601855" y="0"/>
                  </a:lnTo>
                  <a:close/>
                </a:path>
              </a:pathLst>
            </a:custGeom>
            <a:solidFill>
              <a:srgbClr val="F2CCD6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74503" y="965631"/>
              <a:ext cx="3343275" cy="5629275"/>
            </a:xfrm>
            <a:custGeom>
              <a:avLst/>
              <a:gdLst/>
              <a:ahLst/>
              <a:cxnLst/>
              <a:rect l="l" t="t" r="r" b="b"/>
              <a:pathLst>
                <a:path w="3343275" h="5629275">
                  <a:moveTo>
                    <a:pt x="3342995" y="0"/>
                  </a:moveTo>
                  <a:lnTo>
                    <a:pt x="0" y="0"/>
                  </a:lnTo>
                  <a:lnTo>
                    <a:pt x="0" y="5628754"/>
                  </a:lnTo>
                  <a:lnTo>
                    <a:pt x="3342995" y="5628754"/>
                  </a:lnTo>
                  <a:lnTo>
                    <a:pt x="3342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5997" y="4691609"/>
              <a:ext cx="439420" cy="442595"/>
            </a:xfrm>
            <a:custGeom>
              <a:avLst/>
              <a:gdLst/>
              <a:ahLst/>
              <a:cxnLst/>
              <a:rect l="l" t="t" r="r" b="b"/>
              <a:pathLst>
                <a:path w="439420" h="442595">
                  <a:moveTo>
                    <a:pt x="111823" y="0"/>
                  </a:moveTo>
                  <a:lnTo>
                    <a:pt x="0" y="0"/>
                  </a:lnTo>
                  <a:lnTo>
                    <a:pt x="0" y="442036"/>
                  </a:lnTo>
                  <a:lnTo>
                    <a:pt x="438886" y="442036"/>
                  </a:lnTo>
                  <a:lnTo>
                    <a:pt x="111823" y="0"/>
                  </a:lnTo>
                  <a:close/>
                </a:path>
              </a:pathLst>
            </a:custGeom>
            <a:solidFill>
              <a:srgbClr val="FFE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50511" y="2640585"/>
              <a:ext cx="626110" cy="442595"/>
            </a:xfrm>
            <a:custGeom>
              <a:avLst/>
              <a:gdLst/>
              <a:ahLst/>
              <a:cxnLst/>
              <a:rect l="l" t="t" r="r" b="b"/>
              <a:pathLst>
                <a:path w="626110" h="442594">
                  <a:moveTo>
                    <a:pt x="625487" y="0"/>
                  </a:moveTo>
                  <a:lnTo>
                    <a:pt x="0" y="0"/>
                  </a:lnTo>
                  <a:lnTo>
                    <a:pt x="327063" y="442036"/>
                  </a:lnTo>
                  <a:lnTo>
                    <a:pt x="625487" y="442036"/>
                  </a:lnTo>
                  <a:lnTo>
                    <a:pt x="625487" y="0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15995" y="2640580"/>
              <a:ext cx="1460500" cy="2493645"/>
            </a:xfrm>
            <a:custGeom>
              <a:avLst/>
              <a:gdLst/>
              <a:ahLst/>
              <a:cxnLst/>
              <a:rect l="l" t="t" r="r" b="b"/>
              <a:pathLst>
                <a:path w="1460500" h="2493645">
                  <a:moveTo>
                    <a:pt x="635330" y="0"/>
                  </a:moveTo>
                  <a:lnTo>
                    <a:pt x="0" y="0"/>
                  </a:lnTo>
                  <a:lnTo>
                    <a:pt x="0" y="442036"/>
                  </a:lnTo>
                  <a:lnTo>
                    <a:pt x="408533" y="442036"/>
                  </a:lnTo>
                  <a:lnTo>
                    <a:pt x="408533" y="2051024"/>
                  </a:lnTo>
                  <a:lnTo>
                    <a:pt x="310984" y="2051024"/>
                  </a:lnTo>
                  <a:lnTo>
                    <a:pt x="638073" y="2493060"/>
                  </a:lnTo>
                  <a:lnTo>
                    <a:pt x="1460004" y="2493060"/>
                  </a:lnTo>
                  <a:lnTo>
                    <a:pt x="1460004" y="2051024"/>
                  </a:lnTo>
                  <a:lnTo>
                    <a:pt x="1051471" y="2051024"/>
                  </a:lnTo>
                  <a:lnTo>
                    <a:pt x="1051471" y="562394"/>
                  </a:lnTo>
                  <a:lnTo>
                    <a:pt x="635330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79954" y="1059114"/>
            <a:ext cx="154178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b="1" spc="45" dirty="0">
                <a:solidFill>
                  <a:srgbClr val="394C55"/>
                </a:solidFill>
                <a:latin typeface="Calibri"/>
                <a:cs typeface="Calibri"/>
              </a:rPr>
              <a:t>DEL</a:t>
            </a:r>
            <a:endParaRPr sz="76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ca.</a:t>
            </a:r>
            <a:r>
              <a:rPr spc="120" dirty="0"/>
              <a:t> </a:t>
            </a:r>
            <a:r>
              <a:rPr dirty="0"/>
              <a:t>90</a:t>
            </a:r>
            <a:r>
              <a:rPr spc="130" dirty="0"/>
              <a:t> </a:t>
            </a:r>
            <a:r>
              <a:rPr spc="-20" dirty="0"/>
              <a:t>min.</a:t>
            </a: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9978" y="536812"/>
            <a:ext cx="709414" cy="1618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pic>
          <p:nvPicPr>
            <p:cNvPr id="4" name="object 4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65682"/>
              <a:ext cx="10692003" cy="587432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3299" y="2124283"/>
            <a:ext cx="354330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3000" dirty="0">
                <a:latin typeface="ScalaSansOT-Bold"/>
                <a:cs typeface="ScalaSansOT-Bold"/>
                <a:hlinkClick r:id="rId3"/>
              </a:rPr>
              <a:t>”</a:t>
            </a:r>
            <a:r>
              <a:rPr sz="3000" u="heavy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Rundt</a:t>
            </a:r>
            <a:r>
              <a:rPr sz="3000" u="heavy" spc="135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 </a:t>
            </a:r>
            <a:r>
              <a:rPr sz="3000" u="heavy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om</a:t>
            </a:r>
            <a:r>
              <a:rPr sz="3000" u="heavy" spc="135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 </a:t>
            </a:r>
            <a:r>
              <a:rPr sz="3000" u="heavy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rusmidler</a:t>
            </a:r>
            <a:r>
              <a:rPr sz="3000" u="heavy" spc="55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 </a:t>
            </a:r>
            <a:r>
              <a:rPr sz="3000" spc="55" dirty="0">
                <a:latin typeface="ScalaSansOT-Bold"/>
                <a:cs typeface="ScalaSansOT-Bold"/>
              </a:rPr>
              <a:t> </a:t>
            </a:r>
            <a:r>
              <a:rPr sz="3000" u="heavy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–</a:t>
            </a:r>
            <a:r>
              <a:rPr sz="3000" u="heavy" spc="100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 </a:t>
            </a:r>
            <a:r>
              <a:rPr sz="3000" u="heavy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de</a:t>
            </a:r>
            <a:r>
              <a:rPr sz="3000" u="heavy" spc="100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 </a:t>
            </a:r>
            <a:r>
              <a:rPr sz="3000" u="heavy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unge</a:t>
            </a:r>
            <a:r>
              <a:rPr sz="3000" u="heavy" spc="100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 </a:t>
            </a:r>
            <a:r>
              <a:rPr sz="3000" u="heavy" spc="35" dirty="0">
                <a:uFill>
                  <a:solidFill>
                    <a:srgbClr val="394C55"/>
                  </a:solidFill>
                </a:uFill>
                <a:latin typeface="ScalaSansOT-Bold"/>
                <a:cs typeface="ScalaSansOT-Bold"/>
                <a:hlinkClick r:id="rId3"/>
              </a:rPr>
              <a:t>år</a:t>
            </a:r>
            <a:r>
              <a:rPr sz="3000" spc="35" dirty="0">
                <a:latin typeface="ScalaSansOT-Bold"/>
                <a:cs typeface="ScalaSansOT-Bold"/>
                <a:hlinkClick r:id="rId3"/>
              </a:rPr>
              <a:t>”</a:t>
            </a:r>
            <a:endParaRPr sz="3000">
              <a:latin typeface="ScalaSansOT-Bold"/>
              <a:cs typeface="ScalaSansOT-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23224" y="180003"/>
            <a:ext cx="5989320" cy="4446270"/>
            <a:chOff x="4523224" y="180003"/>
            <a:chExt cx="5989320" cy="4446270"/>
          </a:xfrm>
        </p:grpSpPr>
        <p:sp>
          <p:nvSpPr>
            <p:cNvPr id="7" name="object 7">
              <a:hlinkClick r:id="rId3"/>
            </p:cNvPr>
            <p:cNvSpPr/>
            <p:nvPr/>
          </p:nvSpPr>
          <p:spPr>
            <a:xfrm>
              <a:off x="4523219" y="2934080"/>
              <a:ext cx="1692275" cy="1692275"/>
            </a:xfrm>
            <a:custGeom>
              <a:avLst/>
              <a:gdLst/>
              <a:ahLst/>
              <a:cxnLst/>
              <a:rect l="l" t="t" r="r" b="b"/>
              <a:pathLst>
                <a:path w="1692275" h="1692275">
                  <a:moveTo>
                    <a:pt x="1108608" y="845921"/>
                  </a:moveTo>
                  <a:lnTo>
                    <a:pt x="1101636" y="825195"/>
                  </a:lnTo>
                  <a:lnTo>
                    <a:pt x="1081252" y="805014"/>
                  </a:lnTo>
                  <a:lnTo>
                    <a:pt x="744562" y="560324"/>
                  </a:lnTo>
                  <a:lnTo>
                    <a:pt x="723684" y="550849"/>
                  </a:lnTo>
                  <a:lnTo>
                    <a:pt x="703491" y="551040"/>
                  </a:lnTo>
                  <a:lnTo>
                    <a:pt x="675906" y="577608"/>
                  </a:lnTo>
                  <a:lnTo>
                    <a:pt x="673201" y="845591"/>
                  </a:lnTo>
                  <a:lnTo>
                    <a:pt x="673239" y="1097495"/>
                  </a:lnTo>
                  <a:lnTo>
                    <a:pt x="689292" y="1133970"/>
                  </a:lnTo>
                  <a:lnTo>
                    <a:pt x="721626" y="1141234"/>
                  </a:lnTo>
                  <a:lnTo>
                    <a:pt x="728878" y="1139190"/>
                  </a:lnTo>
                  <a:lnTo>
                    <a:pt x="1082141" y="886587"/>
                  </a:lnTo>
                  <a:lnTo>
                    <a:pt x="1108608" y="845921"/>
                  </a:lnTo>
                  <a:close/>
                </a:path>
                <a:path w="1692275" h="1692275">
                  <a:moveTo>
                    <a:pt x="1691881" y="845934"/>
                  </a:moveTo>
                  <a:lnTo>
                    <a:pt x="1690522" y="797699"/>
                  </a:lnTo>
                  <a:lnTo>
                    <a:pt x="1686572" y="750620"/>
                  </a:lnTo>
                  <a:lnTo>
                    <a:pt x="1680006" y="703948"/>
                  </a:lnTo>
                  <a:lnTo>
                    <a:pt x="1671027" y="658418"/>
                  </a:lnTo>
                  <a:lnTo>
                    <a:pt x="1659597" y="613651"/>
                  </a:lnTo>
                  <a:lnTo>
                    <a:pt x="1645818" y="569874"/>
                  </a:lnTo>
                  <a:lnTo>
                    <a:pt x="1629765" y="527151"/>
                  </a:lnTo>
                  <a:lnTo>
                    <a:pt x="1611503" y="485571"/>
                  </a:lnTo>
                  <a:lnTo>
                    <a:pt x="1591119" y="445185"/>
                  </a:lnTo>
                  <a:lnTo>
                    <a:pt x="1568678" y="406069"/>
                  </a:lnTo>
                  <a:lnTo>
                    <a:pt x="1551343" y="379285"/>
                  </a:lnTo>
                  <a:lnTo>
                    <a:pt x="1551343" y="845934"/>
                  </a:lnTo>
                  <a:lnTo>
                    <a:pt x="1549717" y="894156"/>
                  </a:lnTo>
                  <a:lnTo>
                    <a:pt x="1544891" y="941514"/>
                  </a:lnTo>
                  <a:lnTo>
                    <a:pt x="1536979" y="987920"/>
                  </a:lnTo>
                  <a:lnTo>
                    <a:pt x="1526095" y="1033233"/>
                  </a:lnTo>
                  <a:lnTo>
                    <a:pt x="1512341" y="1077379"/>
                  </a:lnTo>
                  <a:lnTo>
                    <a:pt x="1495818" y="1120241"/>
                  </a:lnTo>
                  <a:lnTo>
                    <a:pt x="1476629" y="1161707"/>
                  </a:lnTo>
                  <a:lnTo>
                    <a:pt x="1454899" y="1201686"/>
                  </a:lnTo>
                  <a:lnTo>
                    <a:pt x="1430705" y="1240053"/>
                  </a:lnTo>
                  <a:lnTo>
                    <a:pt x="1404175" y="1276718"/>
                  </a:lnTo>
                  <a:lnTo>
                    <a:pt x="1375397" y="1311567"/>
                  </a:lnTo>
                  <a:lnTo>
                    <a:pt x="1344498" y="1344485"/>
                  </a:lnTo>
                  <a:lnTo>
                    <a:pt x="1311567" y="1375384"/>
                  </a:lnTo>
                  <a:lnTo>
                    <a:pt x="1276718" y="1404162"/>
                  </a:lnTo>
                  <a:lnTo>
                    <a:pt x="1240053" y="1430693"/>
                  </a:lnTo>
                  <a:lnTo>
                    <a:pt x="1201686" y="1454886"/>
                  </a:lnTo>
                  <a:lnTo>
                    <a:pt x="1161719" y="1476616"/>
                  </a:lnTo>
                  <a:lnTo>
                    <a:pt x="1120241" y="1495806"/>
                  </a:lnTo>
                  <a:lnTo>
                    <a:pt x="1077391" y="1512328"/>
                  </a:lnTo>
                  <a:lnTo>
                    <a:pt x="1033246" y="1526082"/>
                  </a:lnTo>
                  <a:lnTo>
                    <a:pt x="987920" y="1536966"/>
                  </a:lnTo>
                  <a:lnTo>
                    <a:pt x="941527" y="1544878"/>
                  </a:lnTo>
                  <a:lnTo>
                    <a:pt x="894156" y="1549692"/>
                  </a:lnTo>
                  <a:lnTo>
                    <a:pt x="845934" y="1551330"/>
                  </a:lnTo>
                  <a:lnTo>
                    <a:pt x="797712" y="1549692"/>
                  </a:lnTo>
                  <a:lnTo>
                    <a:pt x="750341" y="1544878"/>
                  </a:lnTo>
                  <a:lnTo>
                    <a:pt x="703948" y="1536966"/>
                  </a:lnTo>
                  <a:lnTo>
                    <a:pt x="658622" y="1526082"/>
                  </a:lnTo>
                  <a:lnTo>
                    <a:pt x="614476" y="1512328"/>
                  </a:lnTo>
                  <a:lnTo>
                    <a:pt x="571627" y="1495806"/>
                  </a:lnTo>
                  <a:lnTo>
                    <a:pt x="530148" y="1476616"/>
                  </a:lnTo>
                  <a:lnTo>
                    <a:pt x="490181" y="1454886"/>
                  </a:lnTo>
                  <a:lnTo>
                    <a:pt x="451815" y="1430693"/>
                  </a:lnTo>
                  <a:lnTo>
                    <a:pt x="415150" y="1404162"/>
                  </a:lnTo>
                  <a:lnTo>
                    <a:pt x="380301" y="1375384"/>
                  </a:lnTo>
                  <a:lnTo>
                    <a:pt x="347370" y="1344485"/>
                  </a:lnTo>
                  <a:lnTo>
                    <a:pt x="316471" y="1311567"/>
                  </a:lnTo>
                  <a:lnTo>
                    <a:pt x="287705" y="1276718"/>
                  </a:lnTo>
                  <a:lnTo>
                    <a:pt x="261175" y="1240053"/>
                  </a:lnTo>
                  <a:lnTo>
                    <a:pt x="236982" y="1201686"/>
                  </a:lnTo>
                  <a:lnTo>
                    <a:pt x="215239" y="1161707"/>
                  </a:lnTo>
                  <a:lnTo>
                    <a:pt x="196062" y="1120241"/>
                  </a:lnTo>
                  <a:lnTo>
                    <a:pt x="179539" y="1077379"/>
                  </a:lnTo>
                  <a:lnTo>
                    <a:pt x="165773" y="1033233"/>
                  </a:lnTo>
                  <a:lnTo>
                    <a:pt x="154863" y="987767"/>
                  </a:lnTo>
                  <a:lnTo>
                    <a:pt x="146989" y="941514"/>
                  </a:lnTo>
                  <a:lnTo>
                    <a:pt x="142163" y="894156"/>
                  </a:lnTo>
                  <a:lnTo>
                    <a:pt x="140538" y="845934"/>
                  </a:lnTo>
                  <a:lnTo>
                    <a:pt x="142163" y="797699"/>
                  </a:lnTo>
                  <a:lnTo>
                    <a:pt x="146989" y="750341"/>
                  </a:lnTo>
                  <a:lnTo>
                    <a:pt x="154889" y="703948"/>
                  </a:lnTo>
                  <a:lnTo>
                    <a:pt x="165773" y="658622"/>
                  </a:lnTo>
                  <a:lnTo>
                    <a:pt x="179539" y="614476"/>
                  </a:lnTo>
                  <a:lnTo>
                    <a:pt x="196062" y="571627"/>
                  </a:lnTo>
                  <a:lnTo>
                    <a:pt x="215239" y="530148"/>
                  </a:lnTo>
                  <a:lnTo>
                    <a:pt x="236982" y="490181"/>
                  </a:lnTo>
                  <a:lnTo>
                    <a:pt x="261175" y="451815"/>
                  </a:lnTo>
                  <a:lnTo>
                    <a:pt x="287705" y="415150"/>
                  </a:lnTo>
                  <a:lnTo>
                    <a:pt x="316471" y="380301"/>
                  </a:lnTo>
                  <a:lnTo>
                    <a:pt x="347370" y="347370"/>
                  </a:lnTo>
                  <a:lnTo>
                    <a:pt x="380301" y="316471"/>
                  </a:lnTo>
                  <a:lnTo>
                    <a:pt x="415150" y="287705"/>
                  </a:lnTo>
                  <a:lnTo>
                    <a:pt x="451815" y="261175"/>
                  </a:lnTo>
                  <a:lnTo>
                    <a:pt x="490181" y="236982"/>
                  </a:lnTo>
                  <a:lnTo>
                    <a:pt x="530148" y="215239"/>
                  </a:lnTo>
                  <a:lnTo>
                    <a:pt x="571627" y="196049"/>
                  </a:lnTo>
                  <a:lnTo>
                    <a:pt x="614476" y="179527"/>
                  </a:lnTo>
                  <a:lnTo>
                    <a:pt x="658622" y="165773"/>
                  </a:lnTo>
                  <a:lnTo>
                    <a:pt x="703948" y="154889"/>
                  </a:lnTo>
                  <a:lnTo>
                    <a:pt x="750341" y="146989"/>
                  </a:lnTo>
                  <a:lnTo>
                    <a:pt x="797712" y="142163"/>
                  </a:lnTo>
                  <a:lnTo>
                    <a:pt x="845934" y="140538"/>
                  </a:lnTo>
                  <a:lnTo>
                    <a:pt x="894156" y="142163"/>
                  </a:lnTo>
                  <a:lnTo>
                    <a:pt x="941527" y="146989"/>
                  </a:lnTo>
                  <a:lnTo>
                    <a:pt x="987920" y="154889"/>
                  </a:lnTo>
                  <a:lnTo>
                    <a:pt x="1033246" y="165773"/>
                  </a:lnTo>
                  <a:lnTo>
                    <a:pt x="1077391" y="179527"/>
                  </a:lnTo>
                  <a:lnTo>
                    <a:pt x="1120241" y="196049"/>
                  </a:lnTo>
                  <a:lnTo>
                    <a:pt x="1161719" y="215239"/>
                  </a:lnTo>
                  <a:lnTo>
                    <a:pt x="1201686" y="236982"/>
                  </a:lnTo>
                  <a:lnTo>
                    <a:pt x="1240053" y="261175"/>
                  </a:lnTo>
                  <a:lnTo>
                    <a:pt x="1276718" y="287705"/>
                  </a:lnTo>
                  <a:lnTo>
                    <a:pt x="1311567" y="316471"/>
                  </a:lnTo>
                  <a:lnTo>
                    <a:pt x="1344498" y="347370"/>
                  </a:lnTo>
                  <a:lnTo>
                    <a:pt x="1375397" y="380301"/>
                  </a:lnTo>
                  <a:lnTo>
                    <a:pt x="1404175" y="415150"/>
                  </a:lnTo>
                  <a:lnTo>
                    <a:pt x="1430705" y="451815"/>
                  </a:lnTo>
                  <a:lnTo>
                    <a:pt x="1454899" y="490181"/>
                  </a:lnTo>
                  <a:lnTo>
                    <a:pt x="1476629" y="530148"/>
                  </a:lnTo>
                  <a:lnTo>
                    <a:pt x="1495818" y="571627"/>
                  </a:lnTo>
                  <a:lnTo>
                    <a:pt x="1512341" y="614476"/>
                  </a:lnTo>
                  <a:lnTo>
                    <a:pt x="1526095" y="658622"/>
                  </a:lnTo>
                  <a:lnTo>
                    <a:pt x="1537004" y="704100"/>
                  </a:lnTo>
                  <a:lnTo>
                    <a:pt x="1544891" y="750341"/>
                  </a:lnTo>
                  <a:lnTo>
                    <a:pt x="1549717" y="797699"/>
                  </a:lnTo>
                  <a:lnTo>
                    <a:pt x="1551343" y="845934"/>
                  </a:lnTo>
                  <a:lnTo>
                    <a:pt x="1551343" y="379285"/>
                  </a:lnTo>
                  <a:lnTo>
                    <a:pt x="1517891" y="331965"/>
                  </a:lnTo>
                  <a:lnTo>
                    <a:pt x="1489710" y="297103"/>
                  </a:lnTo>
                  <a:lnTo>
                    <a:pt x="1459738" y="263804"/>
                  </a:lnTo>
                  <a:lnTo>
                    <a:pt x="1428064" y="232130"/>
                  </a:lnTo>
                  <a:lnTo>
                    <a:pt x="1394764" y="202171"/>
                  </a:lnTo>
                  <a:lnTo>
                    <a:pt x="1359903" y="173977"/>
                  </a:lnTo>
                  <a:lnTo>
                    <a:pt x="1323555" y="147624"/>
                  </a:lnTo>
                  <a:lnTo>
                    <a:pt x="1312595" y="140538"/>
                  </a:lnTo>
                  <a:lnTo>
                    <a:pt x="1285786" y="123190"/>
                  </a:lnTo>
                  <a:lnTo>
                    <a:pt x="1246682" y="100749"/>
                  </a:lnTo>
                  <a:lnTo>
                    <a:pt x="1206296" y="80365"/>
                  </a:lnTo>
                  <a:lnTo>
                    <a:pt x="1164704" y="62115"/>
                  </a:lnTo>
                  <a:lnTo>
                    <a:pt x="1121994" y="46062"/>
                  </a:lnTo>
                  <a:lnTo>
                    <a:pt x="1078217" y="32283"/>
                  </a:lnTo>
                  <a:lnTo>
                    <a:pt x="1033449" y="20853"/>
                  </a:lnTo>
                  <a:lnTo>
                    <a:pt x="987767" y="11836"/>
                  </a:lnTo>
                  <a:lnTo>
                    <a:pt x="941235" y="5308"/>
                  </a:lnTo>
                  <a:lnTo>
                    <a:pt x="893940" y="1333"/>
                  </a:lnTo>
                  <a:lnTo>
                    <a:pt x="845934" y="0"/>
                  </a:lnTo>
                  <a:lnTo>
                    <a:pt x="797928" y="1333"/>
                  </a:lnTo>
                  <a:lnTo>
                    <a:pt x="750633" y="5308"/>
                  </a:lnTo>
                  <a:lnTo>
                    <a:pt x="704100" y="11836"/>
                  </a:lnTo>
                  <a:lnTo>
                    <a:pt x="658418" y="20853"/>
                  </a:lnTo>
                  <a:lnTo>
                    <a:pt x="613651" y="32283"/>
                  </a:lnTo>
                  <a:lnTo>
                    <a:pt x="569874" y="46062"/>
                  </a:lnTo>
                  <a:lnTo>
                    <a:pt x="527164" y="62115"/>
                  </a:lnTo>
                  <a:lnTo>
                    <a:pt x="485571" y="80365"/>
                  </a:lnTo>
                  <a:lnTo>
                    <a:pt x="445198" y="100749"/>
                  </a:lnTo>
                  <a:lnTo>
                    <a:pt x="406082" y="123190"/>
                  </a:lnTo>
                  <a:lnTo>
                    <a:pt x="368325" y="147624"/>
                  </a:lnTo>
                  <a:lnTo>
                    <a:pt x="331965" y="173977"/>
                  </a:lnTo>
                  <a:lnTo>
                    <a:pt x="297116" y="202171"/>
                  </a:lnTo>
                  <a:lnTo>
                    <a:pt x="263817" y="232130"/>
                  </a:lnTo>
                  <a:lnTo>
                    <a:pt x="232143" y="263804"/>
                  </a:lnTo>
                  <a:lnTo>
                    <a:pt x="202171" y="297103"/>
                  </a:lnTo>
                  <a:lnTo>
                    <a:pt x="173977" y="331965"/>
                  </a:lnTo>
                  <a:lnTo>
                    <a:pt x="147637" y="368312"/>
                  </a:lnTo>
                  <a:lnTo>
                    <a:pt x="123202" y="406069"/>
                  </a:lnTo>
                  <a:lnTo>
                    <a:pt x="100761" y="445185"/>
                  </a:lnTo>
                  <a:lnTo>
                    <a:pt x="80365" y="485571"/>
                  </a:lnTo>
                  <a:lnTo>
                    <a:pt x="62115" y="527151"/>
                  </a:lnTo>
                  <a:lnTo>
                    <a:pt x="46062" y="569874"/>
                  </a:lnTo>
                  <a:lnTo>
                    <a:pt x="32283" y="613651"/>
                  </a:lnTo>
                  <a:lnTo>
                    <a:pt x="20815" y="658622"/>
                  </a:lnTo>
                  <a:lnTo>
                    <a:pt x="11836" y="704100"/>
                  </a:lnTo>
                  <a:lnTo>
                    <a:pt x="5308" y="750620"/>
                  </a:lnTo>
                  <a:lnTo>
                    <a:pt x="1333" y="797928"/>
                  </a:lnTo>
                  <a:lnTo>
                    <a:pt x="0" y="845934"/>
                  </a:lnTo>
                  <a:lnTo>
                    <a:pt x="1358" y="894156"/>
                  </a:lnTo>
                  <a:lnTo>
                    <a:pt x="5308" y="941235"/>
                  </a:lnTo>
                  <a:lnTo>
                    <a:pt x="11861" y="987920"/>
                  </a:lnTo>
                  <a:lnTo>
                    <a:pt x="20853" y="1033449"/>
                  </a:lnTo>
                  <a:lnTo>
                    <a:pt x="32283" y="1078217"/>
                  </a:lnTo>
                  <a:lnTo>
                    <a:pt x="46062" y="1121994"/>
                  </a:lnTo>
                  <a:lnTo>
                    <a:pt x="62115" y="1164704"/>
                  </a:lnTo>
                  <a:lnTo>
                    <a:pt x="80365" y="1206296"/>
                  </a:lnTo>
                  <a:lnTo>
                    <a:pt x="100761" y="1246682"/>
                  </a:lnTo>
                  <a:lnTo>
                    <a:pt x="123202" y="1285786"/>
                  </a:lnTo>
                  <a:lnTo>
                    <a:pt x="147637" y="1323555"/>
                  </a:lnTo>
                  <a:lnTo>
                    <a:pt x="173977" y="1359903"/>
                  </a:lnTo>
                  <a:lnTo>
                    <a:pt x="202171" y="1394764"/>
                  </a:lnTo>
                  <a:lnTo>
                    <a:pt x="232143" y="1428064"/>
                  </a:lnTo>
                  <a:lnTo>
                    <a:pt x="263817" y="1459738"/>
                  </a:lnTo>
                  <a:lnTo>
                    <a:pt x="297116" y="1489697"/>
                  </a:lnTo>
                  <a:lnTo>
                    <a:pt x="331965" y="1517891"/>
                  </a:lnTo>
                  <a:lnTo>
                    <a:pt x="368325" y="1544243"/>
                  </a:lnTo>
                  <a:lnTo>
                    <a:pt x="406082" y="1568678"/>
                  </a:lnTo>
                  <a:lnTo>
                    <a:pt x="445198" y="1591119"/>
                  </a:lnTo>
                  <a:lnTo>
                    <a:pt x="485571" y="1611503"/>
                  </a:lnTo>
                  <a:lnTo>
                    <a:pt x="527164" y="1629752"/>
                  </a:lnTo>
                  <a:lnTo>
                    <a:pt x="569874" y="1645805"/>
                  </a:lnTo>
                  <a:lnTo>
                    <a:pt x="613651" y="1659585"/>
                  </a:lnTo>
                  <a:lnTo>
                    <a:pt x="658418" y="1671015"/>
                  </a:lnTo>
                  <a:lnTo>
                    <a:pt x="704100" y="1680032"/>
                  </a:lnTo>
                  <a:lnTo>
                    <a:pt x="750633" y="1686572"/>
                  </a:lnTo>
                  <a:lnTo>
                    <a:pt x="797928" y="1690535"/>
                  </a:lnTo>
                  <a:lnTo>
                    <a:pt x="845934" y="1691881"/>
                  </a:lnTo>
                  <a:lnTo>
                    <a:pt x="893940" y="1690535"/>
                  </a:lnTo>
                  <a:lnTo>
                    <a:pt x="941235" y="1686572"/>
                  </a:lnTo>
                  <a:lnTo>
                    <a:pt x="987767" y="1680032"/>
                  </a:lnTo>
                  <a:lnTo>
                    <a:pt x="1033449" y="1671015"/>
                  </a:lnTo>
                  <a:lnTo>
                    <a:pt x="1078217" y="1659585"/>
                  </a:lnTo>
                  <a:lnTo>
                    <a:pt x="1121994" y="1645805"/>
                  </a:lnTo>
                  <a:lnTo>
                    <a:pt x="1164704" y="1629752"/>
                  </a:lnTo>
                  <a:lnTo>
                    <a:pt x="1206296" y="1611503"/>
                  </a:lnTo>
                  <a:lnTo>
                    <a:pt x="1246682" y="1591119"/>
                  </a:lnTo>
                  <a:lnTo>
                    <a:pt x="1285786" y="1568678"/>
                  </a:lnTo>
                  <a:lnTo>
                    <a:pt x="1323555" y="1544243"/>
                  </a:lnTo>
                  <a:lnTo>
                    <a:pt x="1359903" y="1517891"/>
                  </a:lnTo>
                  <a:lnTo>
                    <a:pt x="1394764" y="1489697"/>
                  </a:lnTo>
                  <a:lnTo>
                    <a:pt x="1428064" y="1459738"/>
                  </a:lnTo>
                  <a:lnTo>
                    <a:pt x="1459738" y="1428064"/>
                  </a:lnTo>
                  <a:lnTo>
                    <a:pt x="1489710" y="1394764"/>
                  </a:lnTo>
                  <a:lnTo>
                    <a:pt x="1517891" y="1359903"/>
                  </a:lnTo>
                  <a:lnTo>
                    <a:pt x="1544243" y="1323555"/>
                  </a:lnTo>
                  <a:lnTo>
                    <a:pt x="1568678" y="1285786"/>
                  </a:lnTo>
                  <a:lnTo>
                    <a:pt x="1591119" y="1246682"/>
                  </a:lnTo>
                  <a:lnTo>
                    <a:pt x="1611503" y="1206296"/>
                  </a:lnTo>
                  <a:lnTo>
                    <a:pt x="1629765" y="1164704"/>
                  </a:lnTo>
                  <a:lnTo>
                    <a:pt x="1645818" y="1121994"/>
                  </a:lnTo>
                  <a:lnTo>
                    <a:pt x="1659597" y="1078217"/>
                  </a:lnTo>
                  <a:lnTo>
                    <a:pt x="1671066" y="1033233"/>
                  </a:lnTo>
                  <a:lnTo>
                    <a:pt x="1680044" y="987767"/>
                  </a:lnTo>
                  <a:lnTo>
                    <a:pt x="1686572" y="941235"/>
                  </a:lnTo>
                  <a:lnTo>
                    <a:pt x="1690535" y="893927"/>
                  </a:lnTo>
                  <a:lnTo>
                    <a:pt x="1691881" y="845934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5728" y="515415"/>
              <a:ext cx="5620538" cy="65699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71104" y="2071941"/>
              <a:ext cx="7350125" cy="4354195"/>
            </a:xfrm>
            <a:custGeom>
              <a:avLst/>
              <a:gdLst/>
              <a:ahLst/>
              <a:cxnLst/>
              <a:rect l="l" t="t" r="r" b="b"/>
              <a:pathLst>
                <a:path w="7350125" h="4354195">
                  <a:moveTo>
                    <a:pt x="7349794" y="0"/>
                  </a:moveTo>
                  <a:lnTo>
                    <a:pt x="0" y="0"/>
                  </a:lnTo>
                  <a:lnTo>
                    <a:pt x="0" y="4354068"/>
                  </a:lnTo>
                  <a:lnTo>
                    <a:pt x="7349794" y="4354068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4895" y="2730755"/>
            <a:ext cx="46863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Formålet</a:t>
            </a:r>
            <a:r>
              <a:rPr sz="2600" spc="-40" dirty="0"/>
              <a:t> </a:t>
            </a:r>
            <a:r>
              <a:rPr sz="2600" dirty="0"/>
              <a:t>med</a:t>
            </a:r>
            <a:r>
              <a:rPr sz="2600" spc="-25" dirty="0"/>
              <a:t> </a:t>
            </a:r>
            <a:r>
              <a:rPr sz="2600" dirty="0"/>
              <a:t>en</a:t>
            </a:r>
            <a:r>
              <a:rPr sz="2600" spc="-25" dirty="0"/>
              <a:t> </a:t>
            </a:r>
            <a:r>
              <a:rPr sz="2600" spc="-10" dirty="0"/>
              <a:t>rusmiddelpolitik</a:t>
            </a:r>
            <a:endParaRPr sz="2600" dirty="0"/>
          </a:p>
          <a:p>
            <a:pPr marL="12700">
              <a:lnSpc>
                <a:spcPct val="100000"/>
              </a:lnSpc>
            </a:pPr>
            <a:r>
              <a:rPr sz="2600" dirty="0"/>
              <a:t>og</a:t>
            </a:r>
            <a:r>
              <a:rPr sz="2600" spc="-5" dirty="0"/>
              <a:t> </a:t>
            </a:r>
            <a:r>
              <a:rPr sz="2600" spc="-10" dirty="0"/>
              <a:t>handleplan</a:t>
            </a:r>
            <a:endParaRPr sz="2600" dirty="0"/>
          </a:p>
        </p:txBody>
      </p:sp>
      <p:sp>
        <p:nvSpPr>
          <p:cNvPr id="7" name="object 7"/>
          <p:cNvSpPr txBox="1"/>
          <p:nvPr/>
        </p:nvSpPr>
        <p:spPr>
          <a:xfrm>
            <a:off x="2044895" y="3716275"/>
            <a:ext cx="6176010" cy="22967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0355" marR="259079" indent="-288290">
              <a:lnSpc>
                <a:spcPts val="2200"/>
              </a:lnSpc>
              <a:spcBef>
                <a:spcPts val="240"/>
              </a:spcBef>
              <a:buAutoNum type="arabicPeriod"/>
              <a:tabLst>
                <a:tab pos="300990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At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udskyde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alkoholdebuten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hos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børn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unge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opbygge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sundere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alkoholkultur.</a:t>
            </a:r>
            <a:endParaRPr sz="1900" dirty="0">
              <a:latin typeface="Calibri"/>
              <a:cs typeface="Calibri"/>
            </a:endParaRPr>
          </a:p>
          <a:p>
            <a:pPr marL="300355" marR="488950" indent="-288290">
              <a:lnSpc>
                <a:spcPts val="2200"/>
              </a:lnSpc>
              <a:spcBef>
                <a:spcPts val="600"/>
              </a:spcBef>
              <a:buAutoNum type="arabicPeriod"/>
              <a:tabLst>
                <a:tab pos="300990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At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forhindre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brug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tobak,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hash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samt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andre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stoffer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hos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børn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unge.</a:t>
            </a:r>
            <a:endParaRPr sz="19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300990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At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sikre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trivsel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udvikling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blandt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børn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unge.</a:t>
            </a:r>
            <a:endParaRPr sz="19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300990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At</a:t>
            </a:r>
            <a:r>
              <a:rPr sz="1900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sikre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forældre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involvering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vedr.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forebyggelse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rusmidler.</a:t>
            </a:r>
            <a:endParaRPr sz="19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300990" algn="l"/>
              </a:tabLst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At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sikre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koordinerede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sammenhængende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indsatser.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59978" y="180003"/>
            <a:ext cx="1252220" cy="659765"/>
            <a:chOff x="9259978" y="180003"/>
            <a:chExt cx="1252220" cy="6597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3347999" y="1260017"/>
              <a:ext cx="5691505" cy="5732145"/>
            </a:xfrm>
            <a:custGeom>
              <a:avLst/>
              <a:gdLst/>
              <a:ahLst/>
              <a:cxnLst/>
              <a:rect l="l" t="t" r="r" b="b"/>
              <a:pathLst>
                <a:path w="5691505" h="5732145">
                  <a:moveTo>
                    <a:pt x="1470520" y="5051209"/>
                  </a:moveTo>
                  <a:lnTo>
                    <a:pt x="0" y="3063811"/>
                  </a:lnTo>
                  <a:lnTo>
                    <a:pt x="0" y="5732069"/>
                  </a:lnTo>
                  <a:lnTo>
                    <a:pt x="1470520" y="5732069"/>
                  </a:lnTo>
                  <a:lnTo>
                    <a:pt x="1470520" y="5051209"/>
                  </a:lnTo>
                  <a:close/>
                </a:path>
                <a:path w="5691505" h="5732145">
                  <a:moveTo>
                    <a:pt x="4742700" y="1574507"/>
                  </a:moveTo>
                  <a:lnTo>
                    <a:pt x="4741951" y="1517370"/>
                  </a:lnTo>
                  <a:lnTo>
                    <a:pt x="4739716" y="1461439"/>
                  </a:lnTo>
                  <a:lnTo>
                    <a:pt x="4735995" y="1406728"/>
                  </a:lnTo>
                  <a:lnTo>
                    <a:pt x="4730788" y="1353248"/>
                  </a:lnTo>
                  <a:lnTo>
                    <a:pt x="4724082" y="1300975"/>
                  </a:lnTo>
                  <a:lnTo>
                    <a:pt x="4715891" y="1249934"/>
                  </a:lnTo>
                  <a:lnTo>
                    <a:pt x="4706213" y="1200099"/>
                  </a:lnTo>
                  <a:lnTo>
                    <a:pt x="4695050" y="1151483"/>
                  </a:lnTo>
                  <a:lnTo>
                    <a:pt x="4682388" y="1104087"/>
                  </a:lnTo>
                  <a:lnTo>
                    <a:pt x="4668253" y="1057922"/>
                  </a:lnTo>
                  <a:lnTo>
                    <a:pt x="4652619" y="1012964"/>
                  </a:lnTo>
                  <a:lnTo>
                    <a:pt x="4635500" y="969225"/>
                  </a:lnTo>
                  <a:lnTo>
                    <a:pt x="4616894" y="926706"/>
                  </a:lnTo>
                  <a:lnTo>
                    <a:pt x="4596803" y="885405"/>
                  </a:lnTo>
                  <a:lnTo>
                    <a:pt x="4575213" y="845324"/>
                  </a:lnTo>
                  <a:lnTo>
                    <a:pt x="4552150" y="806450"/>
                  </a:lnTo>
                  <a:lnTo>
                    <a:pt x="4524248" y="763308"/>
                  </a:lnTo>
                  <a:lnTo>
                    <a:pt x="4495000" y="721334"/>
                  </a:lnTo>
                  <a:lnTo>
                    <a:pt x="4464393" y="680504"/>
                  </a:lnTo>
                  <a:lnTo>
                    <a:pt x="4432427" y="640842"/>
                  </a:lnTo>
                  <a:lnTo>
                    <a:pt x="4399102" y="602348"/>
                  </a:lnTo>
                  <a:lnTo>
                    <a:pt x="4364431" y="564997"/>
                  </a:lnTo>
                  <a:lnTo>
                    <a:pt x="4328401" y="528815"/>
                  </a:lnTo>
                  <a:lnTo>
                    <a:pt x="4291012" y="493788"/>
                  </a:lnTo>
                  <a:lnTo>
                    <a:pt x="4252265" y="459917"/>
                  </a:lnTo>
                  <a:lnTo>
                    <a:pt x="4212158" y="427215"/>
                  </a:lnTo>
                  <a:lnTo>
                    <a:pt x="4170692" y="395655"/>
                  </a:lnTo>
                  <a:lnTo>
                    <a:pt x="4127881" y="365264"/>
                  </a:lnTo>
                  <a:lnTo>
                    <a:pt x="4083710" y="336016"/>
                  </a:lnTo>
                  <a:lnTo>
                    <a:pt x="4038181" y="307936"/>
                  </a:lnTo>
                  <a:lnTo>
                    <a:pt x="3995369" y="282879"/>
                  </a:lnTo>
                  <a:lnTo>
                    <a:pt x="3952151" y="259029"/>
                  </a:lnTo>
                  <a:lnTo>
                    <a:pt x="3908526" y="236359"/>
                  </a:lnTo>
                  <a:lnTo>
                    <a:pt x="3864483" y="214896"/>
                  </a:lnTo>
                  <a:lnTo>
                    <a:pt x="3820033" y="194627"/>
                  </a:lnTo>
                  <a:lnTo>
                    <a:pt x="3775176" y="175552"/>
                  </a:lnTo>
                  <a:lnTo>
                    <a:pt x="3729913" y="157670"/>
                  </a:lnTo>
                  <a:lnTo>
                    <a:pt x="3684232" y="140982"/>
                  </a:lnTo>
                  <a:lnTo>
                    <a:pt x="3638143" y="125501"/>
                  </a:lnTo>
                  <a:lnTo>
                    <a:pt x="3591636" y="111213"/>
                  </a:lnTo>
                  <a:lnTo>
                    <a:pt x="3544735" y="98120"/>
                  </a:lnTo>
                  <a:lnTo>
                    <a:pt x="3497415" y="86220"/>
                  </a:lnTo>
                  <a:lnTo>
                    <a:pt x="3449675" y="75526"/>
                  </a:lnTo>
                  <a:lnTo>
                    <a:pt x="3401542" y="66014"/>
                  </a:lnTo>
                  <a:lnTo>
                    <a:pt x="3352990" y="57708"/>
                  </a:lnTo>
                  <a:lnTo>
                    <a:pt x="3306432" y="50711"/>
                  </a:lnTo>
                  <a:lnTo>
                    <a:pt x="3258655" y="44196"/>
                  </a:lnTo>
                  <a:lnTo>
                    <a:pt x="3209696" y="38176"/>
                  </a:lnTo>
                  <a:lnTo>
                    <a:pt x="3159582" y="32639"/>
                  </a:lnTo>
                  <a:lnTo>
                    <a:pt x="3108337" y="27546"/>
                  </a:lnTo>
                  <a:lnTo>
                    <a:pt x="3055975" y="22910"/>
                  </a:lnTo>
                  <a:lnTo>
                    <a:pt x="3002546" y="18719"/>
                  </a:lnTo>
                  <a:lnTo>
                    <a:pt x="2948063" y="14947"/>
                  </a:lnTo>
                  <a:lnTo>
                    <a:pt x="2892564" y="11582"/>
                  </a:lnTo>
                  <a:lnTo>
                    <a:pt x="4606074" y="2327275"/>
                  </a:lnTo>
                  <a:lnTo>
                    <a:pt x="4623549" y="2283764"/>
                  </a:lnTo>
                  <a:lnTo>
                    <a:pt x="4639856" y="2239302"/>
                  </a:lnTo>
                  <a:lnTo>
                    <a:pt x="4654982" y="2193912"/>
                  </a:lnTo>
                  <a:lnTo>
                    <a:pt x="4668913" y="2147570"/>
                  </a:lnTo>
                  <a:lnTo>
                    <a:pt x="4681652" y="2100275"/>
                  </a:lnTo>
                  <a:lnTo>
                    <a:pt x="4693196" y="2052040"/>
                  </a:lnTo>
                  <a:lnTo>
                    <a:pt x="4703546" y="2002840"/>
                  </a:lnTo>
                  <a:lnTo>
                    <a:pt x="4712690" y="1952688"/>
                  </a:lnTo>
                  <a:lnTo>
                    <a:pt x="4720628" y="1901571"/>
                  </a:lnTo>
                  <a:lnTo>
                    <a:pt x="4727359" y="1849488"/>
                  </a:lnTo>
                  <a:lnTo>
                    <a:pt x="4732871" y="1796440"/>
                  </a:lnTo>
                  <a:lnTo>
                    <a:pt x="4737163" y="1742427"/>
                  </a:lnTo>
                  <a:lnTo>
                    <a:pt x="4740237" y="1687436"/>
                  </a:lnTo>
                  <a:lnTo>
                    <a:pt x="4742078" y="1631467"/>
                  </a:lnTo>
                  <a:lnTo>
                    <a:pt x="4742700" y="1574507"/>
                  </a:lnTo>
                  <a:close/>
                </a:path>
                <a:path w="5691505" h="5732145">
                  <a:moveTo>
                    <a:pt x="5691302" y="5732069"/>
                  </a:moveTo>
                  <a:lnTo>
                    <a:pt x="4053967" y="3630193"/>
                  </a:lnTo>
                  <a:lnTo>
                    <a:pt x="3778085" y="3276041"/>
                  </a:lnTo>
                  <a:lnTo>
                    <a:pt x="3828097" y="3251149"/>
                  </a:lnTo>
                  <a:lnTo>
                    <a:pt x="3876992" y="3225660"/>
                  </a:lnTo>
                  <a:lnTo>
                    <a:pt x="3924770" y="3199574"/>
                  </a:lnTo>
                  <a:lnTo>
                    <a:pt x="3971442" y="3172891"/>
                  </a:lnTo>
                  <a:lnTo>
                    <a:pt x="4016997" y="3145625"/>
                  </a:lnTo>
                  <a:lnTo>
                    <a:pt x="4061447" y="3117761"/>
                  </a:lnTo>
                  <a:lnTo>
                    <a:pt x="4104805" y="3089300"/>
                  </a:lnTo>
                  <a:lnTo>
                    <a:pt x="4147070" y="3060268"/>
                  </a:lnTo>
                  <a:lnTo>
                    <a:pt x="4188244" y="3030651"/>
                  </a:lnTo>
                  <a:lnTo>
                    <a:pt x="4228325" y="3000451"/>
                  </a:lnTo>
                  <a:lnTo>
                    <a:pt x="4267339" y="2969679"/>
                  </a:lnTo>
                  <a:lnTo>
                    <a:pt x="4305274" y="2938322"/>
                  </a:lnTo>
                  <a:lnTo>
                    <a:pt x="4342142" y="2906407"/>
                  </a:lnTo>
                  <a:lnTo>
                    <a:pt x="4377944" y="2873921"/>
                  </a:lnTo>
                  <a:lnTo>
                    <a:pt x="4412691" y="2840863"/>
                  </a:lnTo>
                  <a:lnTo>
                    <a:pt x="4446371" y="2807233"/>
                  </a:lnTo>
                  <a:lnTo>
                    <a:pt x="4479010" y="2773057"/>
                  </a:lnTo>
                  <a:lnTo>
                    <a:pt x="4510608" y="2738310"/>
                  </a:lnTo>
                  <a:lnTo>
                    <a:pt x="4541151" y="2703017"/>
                  </a:lnTo>
                  <a:lnTo>
                    <a:pt x="4570666" y="2667165"/>
                  </a:lnTo>
                  <a:lnTo>
                    <a:pt x="4519854" y="2598496"/>
                  </a:lnTo>
                  <a:lnTo>
                    <a:pt x="3385388" y="1065428"/>
                  </a:lnTo>
                  <a:lnTo>
                    <a:pt x="3385388" y="1755368"/>
                  </a:lnTo>
                  <a:lnTo>
                    <a:pt x="3384270" y="1814474"/>
                  </a:lnTo>
                  <a:lnTo>
                    <a:pt x="3380943" y="1870506"/>
                  </a:lnTo>
                  <a:lnTo>
                    <a:pt x="3375380" y="1923478"/>
                  </a:lnTo>
                  <a:lnTo>
                    <a:pt x="3367582" y="1973376"/>
                  </a:lnTo>
                  <a:lnTo>
                    <a:pt x="3357575" y="2020214"/>
                  </a:lnTo>
                  <a:lnTo>
                    <a:pt x="3345345" y="2063991"/>
                  </a:lnTo>
                  <a:lnTo>
                    <a:pt x="3330879" y="2104682"/>
                  </a:lnTo>
                  <a:lnTo>
                    <a:pt x="3314192" y="2142325"/>
                  </a:lnTo>
                  <a:lnTo>
                    <a:pt x="3292132" y="2183041"/>
                  </a:lnTo>
                  <a:lnTo>
                    <a:pt x="3266706" y="2222741"/>
                  </a:lnTo>
                  <a:lnTo>
                    <a:pt x="3237903" y="2261438"/>
                  </a:lnTo>
                  <a:lnTo>
                    <a:pt x="3205721" y="2299106"/>
                  </a:lnTo>
                  <a:lnTo>
                    <a:pt x="3170174" y="2335758"/>
                  </a:lnTo>
                  <a:lnTo>
                    <a:pt x="3131248" y="2371382"/>
                  </a:lnTo>
                  <a:lnTo>
                    <a:pt x="3088944" y="2405964"/>
                  </a:lnTo>
                  <a:lnTo>
                    <a:pt x="3052064" y="2432266"/>
                  </a:lnTo>
                  <a:lnTo>
                    <a:pt x="3013291" y="2456383"/>
                  </a:lnTo>
                  <a:lnTo>
                    <a:pt x="2972612" y="2478290"/>
                  </a:lnTo>
                  <a:lnTo>
                    <a:pt x="2930029" y="2498013"/>
                  </a:lnTo>
                  <a:lnTo>
                    <a:pt x="2885541" y="2515539"/>
                  </a:lnTo>
                  <a:lnTo>
                    <a:pt x="2839148" y="2530881"/>
                  </a:lnTo>
                  <a:lnTo>
                    <a:pt x="2790863" y="2544038"/>
                  </a:lnTo>
                  <a:lnTo>
                    <a:pt x="2740672" y="2554998"/>
                  </a:lnTo>
                  <a:lnTo>
                    <a:pt x="2688590" y="2563799"/>
                  </a:lnTo>
                  <a:lnTo>
                    <a:pt x="2648013" y="2569324"/>
                  </a:lnTo>
                  <a:lnTo>
                    <a:pt x="2605836" y="2574391"/>
                  </a:lnTo>
                  <a:lnTo>
                    <a:pt x="2562047" y="2578963"/>
                  </a:lnTo>
                  <a:lnTo>
                    <a:pt x="2516657" y="2583053"/>
                  </a:lnTo>
                  <a:lnTo>
                    <a:pt x="2469654" y="2586672"/>
                  </a:lnTo>
                  <a:lnTo>
                    <a:pt x="2421051" y="2589809"/>
                  </a:lnTo>
                  <a:lnTo>
                    <a:pt x="2370848" y="2592463"/>
                  </a:lnTo>
                  <a:lnTo>
                    <a:pt x="2319045" y="2594635"/>
                  </a:lnTo>
                  <a:lnTo>
                    <a:pt x="2210625" y="2597531"/>
                  </a:lnTo>
                  <a:lnTo>
                    <a:pt x="2095792" y="2598496"/>
                  </a:lnTo>
                  <a:lnTo>
                    <a:pt x="1641513" y="2598496"/>
                  </a:lnTo>
                  <a:lnTo>
                    <a:pt x="1641513" y="1054798"/>
                  </a:lnTo>
                  <a:lnTo>
                    <a:pt x="2176602" y="1054798"/>
                  </a:lnTo>
                  <a:lnTo>
                    <a:pt x="2346401" y="1056297"/>
                  </a:lnTo>
                  <a:lnTo>
                    <a:pt x="2451519" y="1058951"/>
                  </a:lnTo>
                  <a:lnTo>
                    <a:pt x="2550185" y="1062951"/>
                  </a:lnTo>
                  <a:lnTo>
                    <a:pt x="2642387" y="1068285"/>
                  </a:lnTo>
                  <a:lnTo>
                    <a:pt x="2698572" y="1073111"/>
                  </a:lnTo>
                  <a:lnTo>
                    <a:pt x="2752712" y="1079906"/>
                  </a:lnTo>
                  <a:lnTo>
                    <a:pt x="2804795" y="1088656"/>
                  </a:lnTo>
                  <a:lnTo>
                    <a:pt x="2854845" y="1099375"/>
                  </a:lnTo>
                  <a:lnTo>
                    <a:pt x="2902851" y="1112062"/>
                  </a:lnTo>
                  <a:lnTo>
                    <a:pt x="2948825" y="1126718"/>
                  </a:lnTo>
                  <a:lnTo>
                    <a:pt x="2992755" y="1143342"/>
                  </a:lnTo>
                  <a:lnTo>
                    <a:pt x="3044647" y="1166507"/>
                  </a:lnTo>
                  <a:lnTo>
                    <a:pt x="3092564" y="1191717"/>
                  </a:lnTo>
                  <a:lnTo>
                    <a:pt x="3136531" y="1218971"/>
                  </a:lnTo>
                  <a:lnTo>
                    <a:pt x="3176524" y="1248270"/>
                  </a:lnTo>
                  <a:lnTo>
                    <a:pt x="3212554" y="1279613"/>
                  </a:lnTo>
                  <a:lnTo>
                    <a:pt x="3244621" y="1312989"/>
                  </a:lnTo>
                  <a:lnTo>
                    <a:pt x="3272713" y="1348397"/>
                  </a:lnTo>
                  <a:lnTo>
                    <a:pt x="3296843" y="1385849"/>
                  </a:lnTo>
                  <a:lnTo>
                    <a:pt x="3317608" y="1425308"/>
                  </a:lnTo>
                  <a:lnTo>
                    <a:pt x="3335591" y="1466684"/>
                  </a:lnTo>
                  <a:lnTo>
                    <a:pt x="3350818" y="1510004"/>
                  </a:lnTo>
                  <a:lnTo>
                    <a:pt x="3363264" y="1555229"/>
                  </a:lnTo>
                  <a:lnTo>
                    <a:pt x="3372942" y="1602384"/>
                  </a:lnTo>
                  <a:lnTo>
                    <a:pt x="3379863" y="1651469"/>
                  </a:lnTo>
                  <a:lnTo>
                    <a:pt x="3384004" y="1702460"/>
                  </a:lnTo>
                  <a:lnTo>
                    <a:pt x="3385388" y="1755368"/>
                  </a:lnTo>
                  <a:lnTo>
                    <a:pt x="3385388" y="1065428"/>
                  </a:lnTo>
                  <a:lnTo>
                    <a:pt x="3377527" y="1054798"/>
                  </a:lnTo>
                  <a:lnTo>
                    <a:pt x="2596985" y="0"/>
                  </a:lnTo>
                  <a:lnTo>
                    <a:pt x="170992" y="0"/>
                  </a:lnTo>
                  <a:lnTo>
                    <a:pt x="170992" y="2444915"/>
                  </a:lnTo>
                  <a:lnTo>
                    <a:pt x="1641513" y="4432312"/>
                  </a:lnTo>
                  <a:lnTo>
                    <a:pt x="1641513" y="3630193"/>
                  </a:lnTo>
                  <a:lnTo>
                    <a:pt x="2326398" y="3630193"/>
                  </a:lnTo>
                  <a:lnTo>
                    <a:pt x="3885781" y="5732069"/>
                  </a:lnTo>
                  <a:lnTo>
                    <a:pt x="5691302" y="5732069"/>
                  </a:lnTo>
                  <a:close/>
                </a:path>
              </a:pathLst>
            </a:custGeom>
            <a:solidFill>
              <a:srgbClr val="F6D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07995" y="720013"/>
              <a:ext cx="5700395" cy="5912485"/>
            </a:xfrm>
            <a:custGeom>
              <a:avLst/>
              <a:gdLst/>
              <a:ahLst/>
              <a:cxnLst/>
              <a:rect l="l" t="t" r="r" b="b"/>
              <a:pathLst>
                <a:path w="5700395" h="5912485">
                  <a:moveTo>
                    <a:pt x="1650517" y="5231206"/>
                  </a:moveTo>
                  <a:lnTo>
                    <a:pt x="179997" y="3243808"/>
                  </a:lnTo>
                  <a:lnTo>
                    <a:pt x="179997" y="3307080"/>
                  </a:lnTo>
                  <a:lnTo>
                    <a:pt x="0" y="3063811"/>
                  </a:lnTo>
                  <a:lnTo>
                    <a:pt x="0" y="5732069"/>
                  </a:lnTo>
                  <a:lnTo>
                    <a:pt x="179997" y="5732069"/>
                  </a:lnTo>
                  <a:lnTo>
                    <a:pt x="179997" y="5912066"/>
                  </a:lnTo>
                  <a:lnTo>
                    <a:pt x="1650517" y="5912066"/>
                  </a:lnTo>
                  <a:lnTo>
                    <a:pt x="1650517" y="5231206"/>
                  </a:lnTo>
                  <a:close/>
                </a:path>
                <a:path w="5700395" h="5912485">
                  <a:moveTo>
                    <a:pt x="4922698" y="1754517"/>
                  </a:moveTo>
                  <a:lnTo>
                    <a:pt x="4921961" y="1697367"/>
                  </a:lnTo>
                  <a:lnTo>
                    <a:pt x="4919726" y="1641436"/>
                  </a:lnTo>
                  <a:lnTo>
                    <a:pt x="4916005" y="1586738"/>
                  </a:lnTo>
                  <a:lnTo>
                    <a:pt x="4910785" y="1533245"/>
                  </a:lnTo>
                  <a:lnTo>
                    <a:pt x="4904092" y="1480985"/>
                  </a:lnTo>
                  <a:lnTo>
                    <a:pt x="4895901" y="1429931"/>
                  </a:lnTo>
                  <a:lnTo>
                    <a:pt x="4886223" y="1380096"/>
                  </a:lnTo>
                  <a:lnTo>
                    <a:pt x="4875047" y="1331493"/>
                  </a:lnTo>
                  <a:lnTo>
                    <a:pt x="4862398" y="1284097"/>
                  </a:lnTo>
                  <a:lnTo>
                    <a:pt x="4848250" y="1237919"/>
                  </a:lnTo>
                  <a:lnTo>
                    <a:pt x="4832616" y="1192961"/>
                  </a:lnTo>
                  <a:lnTo>
                    <a:pt x="4815510" y="1149223"/>
                  </a:lnTo>
                  <a:lnTo>
                    <a:pt x="4796891" y="1106703"/>
                  </a:lnTo>
                  <a:lnTo>
                    <a:pt x="4776800" y="1065403"/>
                  </a:lnTo>
                  <a:lnTo>
                    <a:pt x="4755223" y="1025321"/>
                  </a:lnTo>
                  <a:lnTo>
                    <a:pt x="4732147" y="986459"/>
                  </a:lnTo>
                  <a:lnTo>
                    <a:pt x="4704258" y="943317"/>
                  </a:lnTo>
                  <a:lnTo>
                    <a:pt x="4675009" y="901331"/>
                  </a:lnTo>
                  <a:lnTo>
                    <a:pt x="4644402" y="860513"/>
                  </a:lnTo>
                  <a:lnTo>
                    <a:pt x="4612437" y="820851"/>
                  </a:lnTo>
                  <a:lnTo>
                    <a:pt x="4579112" y="782345"/>
                  </a:lnTo>
                  <a:lnTo>
                    <a:pt x="4544428" y="745007"/>
                  </a:lnTo>
                  <a:lnTo>
                    <a:pt x="4508398" y="708825"/>
                  </a:lnTo>
                  <a:lnTo>
                    <a:pt x="4471009" y="673798"/>
                  </a:lnTo>
                  <a:lnTo>
                    <a:pt x="4432262" y="639927"/>
                  </a:lnTo>
                  <a:lnTo>
                    <a:pt x="4430090" y="638175"/>
                  </a:lnTo>
                  <a:lnTo>
                    <a:pt x="4399115" y="602348"/>
                  </a:lnTo>
                  <a:lnTo>
                    <a:pt x="4364431" y="565010"/>
                  </a:lnTo>
                  <a:lnTo>
                    <a:pt x="4328401" y="528815"/>
                  </a:lnTo>
                  <a:lnTo>
                    <a:pt x="4291012" y="493788"/>
                  </a:lnTo>
                  <a:lnTo>
                    <a:pt x="4252265" y="459930"/>
                  </a:lnTo>
                  <a:lnTo>
                    <a:pt x="4212158" y="427215"/>
                  </a:lnTo>
                  <a:lnTo>
                    <a:pt x="4170705" y="395668"/>
                  </a:lnTo>
                  <a:lnTo>
                    <a:pt x="4127881" y="365264"/>
                  </a:lnTo>
                  <a:lnTo>
                    <a:pt x="4083710" y="336029"/>
                  </a:lnTo>
                  <a:lnTo>
                    <a:pt x="4038181" y="307936"/>
                  </a:lnTo>
                  <a:lnTo>
                    <a:pt x="3995369" y="282892"/>
                  </a:lnTo>
                  <a:lnTo>
                    <a:pt x="3952151" y="259029"/>
                  </a:lnTo>
                  <a:lnTo>
                    <a:pt x="3908526" y="236359"/>
                  </a:lnTo>
                  <a:lnTo>
                    <a:pt x="3864483" y="214896"/>
                  </a:lnTo>
                  <a:lnTo>
                    <a:pt x="3820033" y="194627"/>
                  </a:lnTo>
                  <a:lnTo>
                    <a:pt x="3775176" y="175552"/>
                  </a:lnTo>
                  <a:lnTo>
                    <a:pt x="3729913" y="157670"/>
                  </a:lnTo>
                  <a:lnTo>
                    <a:pt x="3684232" y="140995"/>
                  </a:lnTo>
                  <a:lnTo>
                    <a:pt x="3638143" y="125501"/>
                  </a:lnTo>
                  <a:lnTo>
                    <a:pt x="3591636" y="111213"/>
                  </a:lnTo>
                  <a:lnTo>
                    <a:pt x="3544735" y="98120"/>
                  </a:lnTo>
                  <a:lnTo>
                    <a:pt x="3497415" y="86220"/>
                  </a:lnTo>
                  <a:lnTo>
                    <a:pt x="3449688" y="75526"/>
                  </a:lnTo>
                  <a:lnTo>
                    <a:pt x="3401542" y="66027"/>
                  </a:lnTo>
                  <a:lnTo>
                    <a:pt x="3352990" y="57708"/>
                  </a:lnTo>
                  <a:lnTo>
                    <a:pt x="3306432" y="50711"/>
                  </a:lnTo>
                  <a:lnTo>
                    <a:pt x="3258667" y="44208"/>
                  </a:lnTo>
                  <a:lnTo>
                    <a:pt x="3209709" y="38188"/>
                  </a:lnTo>
                  <a:lnTo>
                    <a:pt x="3159582" y="32639"/>
                  </a:lnTo>
                  <a:lnTo>
                    <a:pt x="3108337" y="27546"/>
                  </a:lnTo>
                  <a:lnTo>
                    <a:pt x="3055975" y="22910"/>
                  </a:lnTo>
                  <a:lnTo>
                    <a:pt x="3002546" y="18719"/>
                  </a:lnTo>
                  <a:lnTo>
                    <a:pt x="2948063" y="14947"/>
                  </a:lnTo>
                  <a:lnTo>
                    <a:pt x="2892564" y="11582"/>
                  </a:lnTo>
                  <a:lnTo>
                    <a:pt x="4606074" y="2327275"/>
                  </a:lnTo>
                  <a:lnTo>
                    <a:pt x="4622546" y="2286292"/>
                  </a:lnTo>
                  <a:lnTo>
                    <a:pt x="4786071" y="2507284"/>
                  </a:lnTo>
                  <a:lnTo>
                    <a:pt x="4803559" y="2463762"/>
                  </a:lnTo>
                  <a:lnTo>
                    <a:pt x="4819866" y="2419312"/>
                  </a:lnTo>
                  <a:lnTo>
                    <a:pt x="4834979" y="2373909"/>
                  </a:lnTo>
                  <a:lnTo>
                    <a:pt x="4848911" y="2327567"/>
                  </a:lnTo>
                  <a:lnTo>
                    <a:pt x="4861649" y="2280285"/>
                  </a:lnTo>
                  <a:lnTo>
                    <a:pt x="4873193" y="2232037"/>
                  </a:lnTo>
                  <a:lnTo>
                    <a:pt x="4883543" y="2182838"/>
                  </a:lnTo>
                  <a:lnTo>
                    <a:pt x="4892687" y="2132685"/>
                  </a:lnTo>
                  <a:lnTo>
                    <a:pt x="4900625" y="2081568"/>
                  </a:lnTo>
                  <a:lnTo>
                    <a:pt x="4907356" y="2029498"/>
                  </a:lnTo>
                  <a:lnTo>
                    <a:pt x="4912868" y="1976450"/>
                  </a:lnTo>
                  <a:lnTo>
                    <a:pt x="4917173" y="1922424"/>
                  </a:lnTo>
                  <a:lnTo>
                    <a:pt x="4920234" y="1867433"/>
                  </a:lnTo>
                  <a:lnTo>
                    <a:pt x="4922088" y="1811464"/>
                  </a:lnTo>
                  <a:lnTo>
                    <a:pt x="4922698" y="1754517"/>
                  </a:lnTo>
                  <a:close/>
                </a:path>
                <a:path w="5700395" h="5912485">
                  <a:moveTo>
                    <a:pt x="5700306" y="5912066"/>
                  </a:moveTo>
                  <a:lnTo>
                    <a:pt x="4062971" y="3810190"/>
                  </a:lnTo>
                  <a:lnTo>
                    <a:pt x="3787089" y="3456038"/>
                  </a:lnTo>
                  <a:lnTo>
                    <a:pt x="3837101" y="3431159"/>
                  </a:lnTo>
                  <a:lnTo>
                    <a:pt x="3885996" y="3405670"/>
                  </a:lnTo>
                  <a:lnTo>
                    <a:pt x="3933774" y="3379584"/>
                  </a:lnTo>
                  <a:lnTo>
                    <a:pt x="3980446" y="3352901"/>
                  </a:lnTo>
                  <a:lnTo>
                    <a:pt x="4026001" y="3325622"/>
                  </a:lnTo>
                  <a:lnTo>
                    <a:pt x="4070451" y="3297758"/>
                  </a:lnTo>
                  <a:lnTo>
                    <a:pt x="4113809" y="3269310"/>
                  </a:lnTo>
                  <a:lnTo>
                    <a:pt x="4156075" y="3240278"/>
                  </a:lnTo>
                  <a:lnTo>
                    <a:pt x="4197248" y="3210661"/>
                  </a:lnTo>
                  <a:lnTo>
                    <a:pt x="4237329" y="3180461"/>
                  </a:lnTo>
                  <a:lnTo>
                    <a:pt x="4276344" y="3149689"/>
                  </a:lnTo>
                  <a:lnTo>
                    <a:pt x="4314279" y="3118332"/>
                  </a:lnTo>
                  <a:lnTo>
                    <a:pt x="4351147" y="3086417"/>
                  </a:lnTo>
                  <a:lnTo>
                    <a:pt x="4386948" y="3053918"/>
                  </a:lnTo>
                  <a:lnTo>
                    <a:pt x="4421695" y="3020860"/>
                  </a:lnTo>
                  <a:lnTo>
                    <a:pt x="4455376" y="2987243"/>
                  </a:lnTo>
                  <a:lnTo>
                    <a:pt x="4488015" y="2953054"/>
                  </a:lnTo>
                  <a:lnTo>
                    <a:pt x="4519612" y="2918320"/>
                  </a:lnTo>
                  <a:lnTo>
                    <a:pt x="4550156" y="2883014"/>
                  </a:lnTo>
                  <a:lnTo>
                    <a:pt x="4579671" y="2847162"/>
                  </a:lnTo>
                  <a:lnTo>
                    <a:pt x="4528858" y="2778493"/>
                  </a:lnTo>
                  <a:lnTo>
                    <a:pt x="3386531" y="1234795"/>
                  </a:lnTo>
                  <a:lnTo>
                    <a:pt x="3214395" y="1002182"/>
                  </a:lnTo>
                  <a:lnTo>
                    <a:pt x="3214395" y="1755368"/>
                  </a:lnTo>
                  <a:lnTo>
                    <a:pt x="3213277" y="1814474"/>
                  </a:lnTo>
                  <a:lnTo>
                    <a:pt x="3209937" y="1870519"/>
                  </a:lnTo>
                  <a:lnTo>
                    <a:pt x="3204375" y="1923491"/>
                  </a:lnTo>
                  <a:lnTo>
                    <a:pt x="3196590" y="1973389"/>
                  </a:lnTo>
                  <a:lnTo>
                    <a:pt x="3186582" y="2020227"/>
                  </a:lnTo>
                  <a:lnTo>
                    <a:pt x="3174339" y="2063991"/>
                  </a:lnTo>
                  <a:lnTo>
                    <a:pt x="3159887" y="2104694"/>
                  </a:lnTo>
                  <a:lnTo>
                    <a:pt x="3143199" y="2142325"/>
                  </a:lnTo>
                  <a:lnTo>
                    <a:pt x="3121139" y="2183041"/>
                  </a:lnTo>
                  <a:lnTo>
                    <a:pt x="3095701" y="2222754"/>
                  </a:lnTo>
                  <a:lnTo>
                    <a:pt x="3066910" y="2261438"/>
                  </a:lnTo>
                  <a:lnTo>
                    <a:pt x="3034728" y="2299119"/>
                  </a:lnTo>
                  <a:lnTo>
                    <a:pt x="2999181" y="2335771"/>
                  </a:lnTo>
                  <a:lnTo>
                    <a:pt x="2960255" y="2371382"/>
                  </a:lnTo>
                  <a:lnTo>
                    <a:pt x="2917952" y="2405964"/>
                  </a:lnTo>
                  <a:lnTo>
                    <a:pt x="2881071" y="2432278"/>
                  </a:lnTo>
                  <a:lnTo>
                    <a:pt x="2842298" y="2456383"/>
                  </a:lnTo>
                  <a:lnTo>
                    <a:pt x="2801607" y="2478303"/>
                  </a:lnTo>
                  <a:lnTo>
                    <a:pt x="2759024" y="2498013"/>
                  </a:lnTo>
                  <a:lnTo>
                    <a:pt x="2714548" y="2515552"/>
                  </a:lnTo>
                  <a:lnTo>
                    <a:pt x="2668155" y="2530881"/>
                  </a:lnTo>
                  <a:lnTo>
                    <a:pt x="2619870" y="2544038"/>
                  </a:lnTo>
                  <a:lnTo>
                    <a:pt x="2569680" y="2555011"/>
                  </a:lnTo>
                  <a:lnTo>
                    <a:pt x="2517597" y="2563799"/>
                  </a:lnTo>
                  <a:lnTo>
                    <a:pt x="2477020" y="2569337"/>
                  </a:lnTo>
                  <a:lnTo>
                    <a:pt x="2434831" y="2574391"/>
                  </a:lnTo>
                  <a:lnTo>
                    <a:pt x="2391054" y="2578963"/>
                  </a:lnTo>
                  <a:lnTo>
                    <a:pt x="2345652" y="2583065"/>
                  </a:lnTo>
                  <a:lnTo>
                    <a:pt x="2298662" y="2586672"/>
                  </a:lnTo>
                  <a:lnTo>
                    <a:pt x="2250059" y="2589809"/>
                  </a:lnTo>
                  <a:lnTo>
                    <a:pt x="2199856" y="2592463"/>
                  </a:lnTo>
                  <a:lnTo>
                    <a:pt x="2148040" y="2594635"/>
                  </a:lnTo>
                  <a:lnTo>
                    <a:pt x="2039620" y="2597531"/>
                  </a:lnTo>
                  <a:lnTo>
                    <a:pt x="1924799" y="2598496"/>
                  </a:lnTo>
                  <a:lnTo>
                    <a:pt x="1650517" y="2598496"/>
                  </a:lnTo>
                  <a:lnTo>
                    <a:pt x="1650517" y="1234795"/>
                  </a:lnTo>
                  <a:lnTo>
                    <a:pt x="2185606" y="1234795"/>
                  </a:lnTo>
                  <a:lnTo>
                    <a:pt x="2355405" y="1236294"/>
                  </a:lnTo>
                  <a:lnTo>
                    <a:pt x="2460523" y="1238961"/>
                  </a:lnTo>
                  <a:lnTo>
                    <a:pt x="2559189" y="1242961"/>
                  </a:lnTo>
                  <a:lnTo>
                    <a:pt x="2651391" y="1248283"/>
                  </a:lnTo>
                  <a:lnTo>
                    <a:pt x="2707576" y="1253109"/>
                  </a:lnTo>
                  <a:lnTo>
                    <a:pt x="2761716" y="1259903"/>
                  </a:lnTo>
                  <a:lnTo>
                    <a:pt x="2813799" y="1268666"/>
                  </a:lnTo>
                  <a:lnTo>
                    <a:pt x="2863850" y="1279385"/>
                  </a:lnTo>
                  <a:lnTo>
                    <a:pt x="2911856" y="1292059"/>
                  </a:lnTo>
                  <a:lnTo>
                    <a:pt x="2957830" y="1306715"/>
                  </a:lnTo>
                  <a:lnTo>
                    <a:pt x="3001759" y="1323340"/>
                  </a:lnTo>
                  <a:lnTo>
                    <a:pt x="3053651" y="1346504"/>
                  </a:lnTo>
                  <a:lnTo>
                    <a:pt x="3101568" y="1371714"/>
                  </a:lnTo>
                  <a:lnTo>
                    <a:pt x="3146615" y="1425308"/>
                  </a:lnTo>
                  <a:lnTo>
                    <a:pt x="3164598" y="1466697"/>
                  </a:lnTo>
                  <a:lnTo>
                    <a:pt x="3179813" y="1510004"/>
                  </a:lnTo>
                  <a:lnTo>
                    <a:pt x="3192272" y="1555242"/>
                  </a:lnTo>
                  <a:lnTo>
                    <a:pt x="3201949" y="1602397"/>
                  </a:lnTo>
                  <a:lnTo>
                    <a:pt x="3208858" y="1651469"/>
                  </a:lnTo>
                  <a:lnTo>
                    <a:pt x="3213011" y="1702460"/>
                  </a:lnTo>
                  <a:lnTo>
                    <a:pt x="3214395" y="1755368"/>
                  </a:lnTo>
                  <a:lnTo>
                    <a:pt x="3214395" y="1002182"/>
                  </a:lnTo>
                  <a:lnTo>
                    <a:pt x="2605989" y="179997"/>
                  </a:lnTo>
                  <a:lnTo>
                    <a:pt x="2559177" y="179997"/>
                  </a:lnTo>
                  <a:lnTo>
                    <a:pt x="2425992" y="0"/>
                  </a:lnTo>
                  <a:lnTo>
                    <a:pt x="0" y="0"/>
                  </a:lnTo>
                  <a:lnTo>
                    <a:pt x="0" y="2444915"/>
                  </a:lnTo>
                  <a:lnTo>
                    <a:pt x="1470520" y="4432312"/>
                  </a:lnTo>
                  <a:lnTo>
                    <a:pt x="1470520" y="4369054"/>
                  </a:lnTo>
                  <a:lnTo>
                    <a:pt x="1650517" y="4612310"/>
                  </a:lnTo>
                  <a:lnTo>
                    <a:pt x="1650517" y="3810190"/>
                  </a:lnTo>
                  <a:lnTo>
                    <a:pt x="2288933" y="3810190"/>
                  </a:lnTo>
                  <a:lnTo>
                    <a:pt x="3714788" y="5732069"/>
                  </a:lnTo>
                  <a:lnTo>
                    <a:pt x="3761244" y="5732069"/>
                  </a:lnTo>
                  <a:lnTo>
                    <a:pt x="3894785" y="5912066"/>
                  </a:lnTo>
                  <a:lnTo>
                    <a:pt x="5700306" y="5912066"/>
                  </a:lnTo>
                  <a:close/>
                </a:path>
              </a:pathLst>
            </a:custGeom>
            <a:solidFill>
              <a:srgbClr val="C8D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60568" y="1091596"/>
              <a:ext cx="1850389" cy="2315845"/>
            </a:xfrm>
            <a:custGeom>
              <a:avLst/>
              <a:gdLst/>
              <a:ahLst/>
              <a:cxnLst/>
              <a:rect l="l" t="t" r="r" b="b"/>
              <a:pathLst>
                <a:path w="1850390" h="2315845">
                  <a:moveTo>
                    <a:pt x="0" y="0"/>
                  </a:moveTo>
                  <a:lnTo>
                    <a:pt x="1713509" y="2315692"/>
                  </a:lnTo>
                  <a:lnTo>
                    <a:pt x="1730990" y="2272176"/>
                  </a:lnTo>
                  <a:lnTo>
                    <a:pt x="1747292" y="2227721"/>
                  </a:lnTo>
                  <a:lnTo>
                    <a:pt x="1762412" y="2182325"/>
                  </a:lnTo>
                  <a:lnTo>
                    <a:pt x="1776344" y="2135983"/>
                  </a:lnTo>
                  <a:lnTo>
                    <a:pt x="1789085" y="2088693"/>
                  </a:lnTo>
                  <a:lnTo>
                    <a:pt x="1800632" y="2040451"/>
                  </a:lnTo>
                  <a:lnTo>
                    <a:pt x="1810979" y="1991255"/>
                  </a:lnTo>
                  <a:lnTo>
                    <a:pt x="1820125" y="1941101"/>
                  </a:lnTo>
                  <a:lnTo>
                    <a:pt x="1828063" y="1889985"/>
                  </a:lnTo>
                  <a:lnTo>
                    <a:pt x="1834791" y="1837905"/>
                  </a:lnTo>
                  <a:lnTo>
                    <a:pt x="1840305" y="1784857"/>
                  </a:lnTo>
                  <a:lnTo>
                    <a:pt x="1844600" y="1730839"/>
                  </a:lnTo>
                  <a:lnTo>
                    <a:pt x="1847673" y="1675846"/>
                  </a:lnTo>
                  <a:lnTo>
                    <a:pt x="1849519" y="1619876"/>
                  </a:lnTo>
                  <a:lnTo>
                    <a:pt x="1850136" y="1562925"/>
                  </a:lnTo>
                  <a:lnTo>
                    <a:pt x="1849391" y="1505780"/>
                  </a:lnTo>
                  <a:lnTo>
                    <a:pt x="1847157" y="1449854"/>
                  </a:lnTo>
                  <a:lnTo>
                    <a:pt x="1843434" y="1395148"/>
                  </a:lnTo>
                  <a:lnTo>
                    <a:pt x="1838221" y="1341660"/>
                  </a:lnTo>
                  <a:lnTo>
                    <a:pt x="1831520" y="1289392"/>
                  </a:lnTo>
                  <a:lnTo>
                    <a:pt x="1823330" y="1238343"/>
                  </a:lnTo>
                  <a:lnTo>
                    <a:pt x="1813652" y="1188512"/>
                  </a:lnTo>
                  <a:lnTo>
                    <a:pt x="1802485" y="1139901"/>
                  </a:lnTo>
                  <a:lnTo>
                    <a:pt x="1789830" y="1092508"/>
                  </a:lnTo>
                  <a:lnTo>
                    <a:pt x="1775687" y="1046333"/>
                  </a:lnTo>
                  <a:lnTo>
                    <a:pt x="1760055" y="1001377"/>
                  </a:lnTo>
                  <a:lnTo>
                    <a:pt x="1742936" y="957639"/>
                  </a:lnTo>
                  <a:lnTo>
                    <a:pt x="1724330" y="915119"/>
                  </a:lnTo>
                  <a:lnTo>
                    <a:pt x="1704235" y="873817"/>
                  </a:lnTo>
                  <a:lnTo>
                    <a:pt x="1682654" y="833733"/>
                  </a:lnTo>
                  <a:lnTo>
                    <a:pt x="1659585" y="794867"/>
                  </a:lnTo>
                  <a:lnTo>
                    <a:pt x="1631689" y="751725"/>
                  </a:lnTo>
                  <a:lnTo>
                    <a:pt x="1602438" y="709743"/>
                  </a:lnTo>
                  <a:lnTo>
                    <a:pt x="1571830" y="668922"/>
                  </a:lnTo>
                  <a:lnTo>
                    <a:pt x="1539865" y="629260"/>
                  </a:lnTo>
                  <a:lnTo>
                    <a:pt x="1506544" y="590758"/>
                  </a:lnTo>
                  <a:lnTo>
                    <a:pt x="1471867" y="553415"/>
                  </a:lnTo>
                  <a:lnTo>
                    <a:pt x="1435833" y="517231"/>
                  </a:lnTo>
                  <a:lnTo>
                    <a:pt x="1398443" y="482205"/>
                  </a:lnTo>
                  <a:lnTo>
                    <a:pt x="1359696" y="448337"/>
                  </a:lnTo>
                  <a:lnTo>
                    <a:pt x="1319593" y="415626"/>
                  </a:lnTo>
                  <a:lnTo>
                    <a:pt x="1278133" y="384073"/>
                  </a:lnTo>
                  <a:lnTo>
                    <a:pt x="1235317" y="353677"/>
                  </a:lnTo>
                  <a:lnTo>
                    <a:pt x="1191145" y="324437"/>
                  </a:lnTo>
                  <a:lnTo>
                    <a:pt x="1145616" y="296354"/>
                  </a:lnTo>
                  <a:lnTo>
                    <a:pt x="1102807" y="271298"/>
                  </a:lnTo>
                  <a:lnTo>
                    <a:pt x="1059589" y="247438"/>
                  </a:lnTo>
                  <a:lnTo>
                    <a:pt x="1015960" y="224775"/>
                  </a:lnTo>
                  <a:lnTo>
                    <a:pt x="971921" y="203308"/>
                  </a:lnTo>
                  <a:lnTo>
                    <a:pt x="927472" y="183037"/>
                  </a:lnTo>
                  <a:lnTo>
                    <a:pt x="882613" y="163962"/>
                  </a:lnTo>
                  <a:lnTo>
                    <a:pt x="837344" y="146083"/>
                  </a:lnTo>
                  <a:lnTo>
                    <a:pt x="791664" y="129401"/>
                  </a:lnTo>
                  <a:lnTo>
                    <a:pt x="745575" y="113916"/>
                  </a:lnTo>
                  <a:lnTo>
                    <a:pt x="699075" y="99626"/>
                  </a:lnTo>
                  <a:lnTo>
                    <a:pt x="652165" y="86533"/>
                  </a:lnTo>
                  <a:lnTo>
                    <a:pt x="604846" y="74637"/>
                  </a:lnTo>
                  <a:lnTo>
                    <a:pt x="557116" y="63937"/>
                  </a:lnTo>
                  <a:lnTo>
                    <a:pt x="508976" y="54433"/>
                  </a:lnTo>
                  <a:lnTo>
                    <a:pt x="460425" y="46126"/>
                  </a:lnTo>
                  <a:lnTo>
                    <a:pt x="413868" y="39122"/>
                  </a:lnTo>
                  <a:lnTo>
                    <a:pt x="366097" y="32616"/>
                  </a:lnTo>
                  <a:lnTo>
                    <a:pt x="317137" y="26595"/>
                  </a:lnTo>
                  <a:lnTo>
                    <a:pt x="267018" y="21048"/>
                  </a:lnTo>
                  <a:lnTo>
                    <a:pt x="215768" y="15962"/>
                  </a:lnTo>
                  <a:lnTo>
                    <a:pt x="163413" y="11326"/>
                  </a:lnTo>
                  <a:lnTo>
                    <a:pt x="109981" y="7128"/>
                  </a:lnTo>
                  <a:lnTo>
                    <a:pt x="55501" y="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4C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7999" y="1080006"/>
              <a:ext cx="5520690" cy="5732145"/>
            </a:xfrm>
            <a:custGeom>
              <a:avLst/>
              <a:gdLst/>
              <a:ahLst/>
              <a:cxnLst/>
              <a:rect l="l" t="t" r="r" b="b"/>
              <a:pathLst>
                <a:path w="5520690" h="5732145">
                  <a:moveTo>
                    <a:pt x="3882972" y="3630193"/>
                  </a:moveTo>
                  <a:lnTo>
                    <a:pt x="2155405" y="3630193"/>
                  </a:lnTo>
                  <a:lnTo>
                    <a:pt x="3714788" y="5732068"/>
                  </a:lnTo>
                  <a:lnTo>
                    <a:pt x="5520309" y="5732068"/>
                  </a:lnTo>
                  <a:lnTo>
                    <a:pt x="3882972" y="3630193"/>
                  </a:lnTo>
                  <a:close/>
                </a:path>
                <a:path w="5520690" h="5732145">
                  <a:moveTo>
                    <a:pt x="2425992" y="0"/>
                  </a:moveTo>
                  <a:lnTo>
                    <a:pt x="0" y="0"/>
                  </a:lnTo>
                  <a:lnTo>
                    <a:pt x="0" y="2444915"/>
                  </a:lnTo>
                  <a:lnTo>
                    <a:pt x="1470533" y="4432312"/>
                  </a:lnTo>
                  <a:lnTo>
                    <a:pt x="1470533" y="3630193"/>
                  </a:lnTo>
                  <a:lnTo>
                    <a:pt x="3882972" y="3630193"/>
                  </a:lnTo>
                  <a:lnTo>
                    <a:pt x="3607092" y="3276041"/>
                  </a:lnTo>
                  <a:lnTo>
                    <a:pt x="3657109" y="3251154"/>
                  </a:lnTo>
                  <a:lnTo>
                    <a:pt x="3706003" y="3225666"/>
                  </a:lnTo>
                  <a:lnTo>
                    <a:pt x="3753781" y="3199581"/>
                  </a:lnTo>
                  <a:lnTo>
                    <a:pt x="3800445" y="3172900"/>
                  </a:lnTo>
                  <a:lnTo>
                    <a:pt x="3846002" y="3145626"/>
                  </a:lnTo>
                  <a:lnTo>
                    <a:pt x="3890456" y="3117763"/>
                  </a:lnTo>
                  <a:lnTo>
                    <a:pt x="3933812" y="3089311"/>
                  </a:lnTo>
                  <a:lnTo>
                    <a:pt x="3976074" y="3060275"/>
                  </a:lnTo>
                  <a:lnTo>
                    <a:pt x="4017247" y="3030657"/>
                  </a:lnTo>
                  <a:lnTo>
                    <a:pt x="4057337" y="3000459"/>
                  </a:lnTo>
                  <a:lnTo>
                    <a:pt x="4096347" y="2969683"/>
                  </a:lnTo>
                  <a:lnTo>
                    <a:pt x="4134283" y="2938334"/>
                  </a:lnTo>
                  <a:lnTo>
                    <a:pt x="4171150" y="2906412"/>
                  </a:lnTo>
                  <a:lnTo>
                    <a:pt x="4206952" y="2873921"/>
                  </a:lnTo>
                  <a:lnTo>
                    <a:pt x="4241694" y="2840863"/>
                  </a:lnTo>
                  <a:lnTo>
                    <a:pt x="4275381" y="2807241"/>
                  </a:lnTo>
                  <a:lnTo>
                    <a:pt x="4308018" y="2773058"/>
                  </a:lnTo>
                  <a:lnTo>
                    <a:pt x="4339609" y="2738316"/>
                  </a:lnTo>
                  <a:lnTo>
                    <a:pt x="4370159" y="2703017"/>
                  </a:lnTo>
                  <a:lnTo>
                    <a:pt x="4399673" y="2667165"/>
                  </a:lnTo>
                  <a:lnTo>
                    <a:pt x="4348859" y="2598496"/>
                  </a:lnTo>
                  <a:lnTo>
                    <a:pt x="1470533" y="2598496"/>
                  </a:lnTo>
                  <a:lnTo>
                    <a:pt x="1470533" y="1054798"/>
                  </a:lnTo>
                  <a:lnTo>
                    <a:pt x="3206534" y="1054798"/>
                  </a:lnTo>
                  <a:lnTo>
                    <a:pt x="2425992" y="0"/>
                  </a:lnTo>
                  <a:close/>
                </a:path>
                <a:path w="5520690" h="5732145">
                  <a:moveTo>
                    <a:pt x="3206534" y="1054798"/>
                  </a:moveTo>
                  <a:lnTo>
                    <a:pt x="2005609" y="1054798"/>
                  </a:lnTo>
                  <a:lnTo>
                    <a:pt x="2175410" y="1056297"/>
                  </a:lnTo>
                  <a:lnTo>
                    <a:pt x="2280530" y="1058961"/>
                  </a:lnTo>
                  <a:lnTo>
                    <a:pt x="2379191" y="1062957"/>
                  </a:lnTo>
                  <a:lnTo>
                    <a:pt x="2471394" y="1068285"/>
                  </a:lnTo>
                  <a:lnTo>
                    <a:pt x="2527575" y="1073114"/>
                  </a:lnTo>
                  <a:lnTo>
                    <a:pt x="2581712" y="1079905"/>
                  </a:lnTo>
                  <a:lnTo>
                    <a:pt x="2633804" y="1088660"/>
                  </a:lnTo>
                  <a:lnTo>
                    <a:pt x="2683854" y="1099380"/>
                  </a:lnTo>
                  <a:lnTo>
                    <a:pt x="2731863" y="1112066"/>
                  </a:lnTo>
                  <a:lnTo>
                    <a:pt x="2777831" y="1126720"/>
                  </a:lnTo>
                  <a:lnTo>
                    <a:pt x="2821762" y="1143342"/>
                  </a:lnTo>
                  <a:lnTo>
                    <a:pt x="2873649" y="1166507"/>
                  </a:lnTo>
                  <a:lnTo>
                    <a:pt x="2921573" y="1191719"/>
                  </a:lnTo>
                  <a:lnTo>
                    <a:pt x="2965533" y="1218976"/>
                  </a:lnTo>
                  <a:lnTo>
                    <a:pt x="3005529" y="1248275"/>
                  </a:lnTo>
                  <a:lnTo>
                    <a:pt x="3041559" y="1279614"/>
                  </a:lnTo>
                  <a:lnTo>
                    <a:pt x="3073624" y="1312990"/>
                  </a:lnTo>
                  <a:lnTo>
                    <a:pt x="3101721" y="1348403"/>
                  </a:lnTo>
                  <a:lnTo>
                    <a:pt x="3125851" y="1385849"/>
                  </a:lnTo>
                  <a:lnTo>
                    <a:pt x="3146610" y="1425308"/>
                  </a:lnTo>
                  <a:lnTo>
                    <a:pt x="3164599" y="1466695"/>
                  </a:lnTo>
                  <a:lnTo>
                    <a:pt x="3179818" y="1510006"/>
                  </a:lnTo>
                  <a:lnTo>
                    <a:pt x="3192268" y="1555240"/>
                  </a:lnTo>
                  <a:lnTo>
                    <a:pt x="3201950" y="1602395"/>
                  </a:lnTo>
                  <a:lnTo>
                    <a:pt x="3208864" y="1651470"/>
                  </a:lnTo>
                  <a:lnTo>
                    <a:pt x="3213012" y="1702461"/>
                  </a:lnTo>
                  <a:lnTo>
                    <a:pt x="3214395" y="1755368"/>
                  </a:lnTo>
                  <a:lnTo>
                    <a:pt x="3213282" y="1814475"/>
                  </a:lnTo>
                  <a:lnTo>
                    <a:pt x="3209945" y="1870514"/>
                  </a:lnTo>
                  <a:lnTo>
                    <a:pt x="3204382" y="1923484"/>
                  </a:lnTo>
                  <a:lnTo>
                    <a:pt x="3196594" y="1973387"/>
                  </a:lnTo>
                  <a:lnTo>
                    <a:pt x="3186582" y="2020223"/>
                  </a:lnTo>
                  <a:lnTo>
                    <a:pt x="3174345" y="2063991"/>
                  </a:lnTo>
                  <a:lnTo>
                    <a:pt x="3159884" y="2104691"/>
                  </a:lnTo>
                  <a:lnTo>
                    <a:pt x="3143199" y="2142324"/>
                  </a:lnTo>
                  <a:lnTo>
                    <a:pt x="3121137" y="2183041"/>
                  </a:lnTo>
                  <a:lnTo>
                    <a:pt x="3095706" y="2222748"/>
                  </a:lnTo>
                  <a:lnTo>
                    <a:pt x="3066905" y="2261442"/>
                  </a:lnTo>
                  <a:lnTo>
                    <a:pt x="3034731" y="2299116"/>
                  </a:lnTo>
                  <a:lnTo>
                    <a:pt x="2999182" y="2335764"/>
                  </a:lnTo>
                  <a:lnTo>
                    <a:pt x="2960256" y="2371382"/>
                  </a:lnTo>
                  <a:lnTo>
                    <a:pt x="2917952" y="2405964"/>
                  </a:lnTo>
                  <a:lnTo>
                    <a:pt x="2881076" y="2432274"/>
                  </a:lnTo>
                  <a:lnTo>
                    <a:pt x="2842296" y="2456384"/>
                  </a:lnTo>
                  <a:lnTo>
                    <a:pt x="2801614" y="2478298"/>
                  </a:lnTo>
                  <a:lnTo>
                    <a:pt x="2759029" y="2498018"/>
                  </a:lnTo>
                  <a:lnTo>
                    <a:pt x="2714543" y="2515546"/>
                  </a:lnTo>
                  <a:lnTo>
                    <a:pt x="2668157" y="2530886"/>
                  </a:lnTo>
                  <a:lnTo>
                    <a:pt x="2619869" y="2544039"/>
                  </a:lnTo>
                  <a:lnTo>
                    <a:pt x="2569683" y="2555010"/>
                  </a:lnTo>
                  <a:lnTo>
                    <a:pt x="2517597" y="2563799"/>
                  </a:lnTo>
                  <a:lnTo>
                    <a:pt x="2477020" y="2569335"/>
                  </a:lnTo>
                  <a:lnTo>
                    <a:pt x="2434838" y="2574391"/>
                  </a:lnTo>
                  <a:lnTo>
                    <a:pt x="2391050" y="2578966"/>
                  </a:lnTo>
                  <a:lnTo>
                    <a:pt x="2345657" y="2583062"/>
                  </a:lnTo>
                  <a:lnTo>
                    <a:pt x="2298660" y="2586677"/>
                  </a:lnTo>
                  <a:lnTo>
                    <a:pt x="2250059" y="2589810"/>
                  </a:lnTo>
                  <a:lnTo>
                    <a:pt x="2199854" y="2592463"/>
                  </a:lnTo>
                  <a:lnTo>
                    <a:pt x="2148046" y="2594634"/>
                  </a:lnTo>
                  <a:lnTo>
                    <a:pt x="2039625" y="2597530"/>
                  </a:lnTo>
                  <a:lnTo>
                    <a:pt x="1924799" y="2598496"/>
                  </a:lnTo>
                  <a:lnTo>
                    <a:pt x="4348859" y="2598496"/>
                  </a:lnTo>
                  <a:lnTo>
                    <a:pt x="3206534" y="1054798"/>
                  </a:lnTo>
                  <a:close/>
                </a:path>
              </a:pathLst>
            </a:custGeom>
            <a:solidFill>
              <a:srgbClr val="6AA1A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7999" y="4143818"/>
              <a:ext cx="1470660" cy="2668270"/>
            </a:xfrm>
            <a:custGeom>
              <a:avLst/>
              <a:gdLst/>
              <a:ahLst/>
              <a:cxnLst/>
              <a:rect l="l" t="t" r="r" b="b"/>
              <a:pathLst>
                <a:path w="1470660" h="2668270">
                  <a:moveTo>
                    <a:pt x="0" y="0"/>
                  </a:moveTo>
                  <a:lnTo>
                    <a:pt x="0" y="2668257"/>
                  </a:lnTo>
                  <a:lnTo>
                    <a:pt x="1470520" y="2668257"/>
                  </a:lnTo>
                  <a:lnTo>
                    <a:pt x="1470520" y="198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C98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55000" y="3250763"/>
              <a:ext cx="3240405" cy="3240405"/>
            </a:xfrm>
            <a:custGeom>
              <a:avLst/>
              <a:gdLst/>
              <a:ahLst/>
              <a:cxnLst/>
              <a:rect l="l" t="t" r="r" b="b"/>
              <a:pathLst>
                <a:path w="3240404" h="3240404">
                  <a:moveTo>
                    <a:pt x="1619999" y="0"/>
                  </a:moveTo>
                  <a:lnTo>
                    <a:pt x="1571368" y="715"/>
                  </a:lnTo>
                  <a:lnTo>
                    <a:pt x="1523094" y="2850"/>
                  </a:lnTo>
                  <a:lnTo>
                    <a:pt x="1475195" y="6383"/>
                  </a:lnTo>
                  <a:lnTo>
                    <a:pt x="1427693" y="11295"/>
                  </a:lnTo>
                  <a:lnTo>
                    <a:pt x="1380607" y="17564"/>
                  </a:lnTo>
                  <a:lnTo>
                    <a:pt x="1333957" y="25173"/>
                  </a:lnTo>
                  <a:lnTo>
                    <a:pt x="1287763" y="34099"/>
                  </a:lnTo>
                  <a:lnTo>
                    <a:pt x="1242046" y="44324"/>
                  </a:lnTo>
                  <a:lnTo>
                    <a:pt x="1196825" y="55827"/>
                  </a:lnTo>
                  <a:lnTo>
                    <a:pt x="1152121" y="68589"/>
                  </a:lnTo>
                  <a:lnTo>
                    <a:pt x="1107953" y="82588"/>
                  </a:lnTo>
                  <a:lnTo>
                    <a:pt x="1064342" y="97806"/>
                  </a:lnTo>
                  <a:lnTo>
                    <a:pt x="1021307" y="114221"/>
                  </a:lnTo>
                  <a:lnTo>
                    <a:pt x="978869" y="131815"/>
                  </a:lnTo>
                  <a:lnTo>
                    <a:pt x="937047" y="150566"/>
                  </a:lnTo>
                  <a:lnTo>
                    <a:pt x="895863" y="170455"/>
                  </a:lnTo>
                  <a:lnTo>
                    <a:pt x="855335" y="191463"/>
                  </a:lnTo>
                  <a:lnTo>
                    <a:pt x="815483" y="213568"/>
                  </a:lnTo>
                  <a:lnTo>
                    <a:pt x="776329" y="236751"/>
                  </a:lnTo>
                  <a:lnTo>
                    <a:pt x="737892" y="260991"/>
                  </a:lnTo>
                  <a:lnTo>
                    <a:pt x="700191" y="286269"/>
                  </a:lnTo>
                  <a:lnTo>
                    <a:pt x="663248" y="312565"/>
                  </a:lnTo>
                  <a:lnTo>
                    <a:pt x="627081" y="339858"/>
                  </a:lnTo>
                  <a:lnTo>
                    <a:pt x="591712" y="368129"/>
                  </a:lnTo>
                  <a:lnTo>
                    <a:pt x="557160" y="397358"/>
                  </a:lnTo>
                  <a:lnTo>
                    <a:pt x="523445" y="427523"/>
                  </a:lnTo>
                  <a:lnTo>
                    <a:pt x="490587" y="458606"/>
                  </a:lnTo>
                  <a:lnTo>
                    <a:pt x="458606" y="490587"/>
                  </a:lnTo>
                  <a:lnTo>
                    <a:pt x="427523" y="523445"/>
                  </a:lnTo>
                  <a:lnTo>
                    <a:pt x="397358" y="557160"/>
                  </a:lnTo>
                  <a:lnTo>
                    <a:pt x="368129" y="591712"/>
                  </a:lnTo>
                  <a:lnTo>
                    <a:pt x="339858" y="627081"/>
                  </a:lnTo>
                  <a:lnTo>
                    <a:pt x="312565" y="663248"/>
                  </a:lnTo>
                  <a:lnTo>
                    <a:pt x="286269" y="700191"/>
                  </a:lnTo>
                  <a:lnTo>
                    <a:pt x="260991" y="737892"/>
                  </a:lnTo>
                  <a:lnTo>
                    <a:pt x="236751" y="776329"/>
                  </a:lnTo>
                  <a:lnTo>
                    <a:pt x="213568" y="815483"/>
                  </a:lnTo>
                  <a:lnTo>
                    <a:pt x="191463" y="855335"/>
                  </a:lnTo>
                  <a:lnTo>
                    <a:pt x="170455" y="895863"/>
                  </a:lnTo>
                  <a:lnTo>
                    <a:pt x="150566" y="937047"/>
                  </a:lnTo>
                  <a:lnTo>
                    <a:pt x="131815" y="978869"/>
                  </a:lnTo>
                  <a:lnTo>
                    <a:pt x="114221" y="1021307"/>
                  </a:lnTo>
                  <a:lnTo>
                    <a:pt x="97806" y="1064342"/>
                  </a:lnTo>
                  <a:lnTo>
                    <a:pt x="82588" y="1107953"/>
                  </a:lnTo>
                  <a:lnTo>
                    <a:pt x="68589" y="1152121"/>
                  </a:lnTo>
                  <a:lnTo>
                    <a:pt x="55827" y="1196825"/>
                  </a:lnTo>
                  <a:lnTo>
                    <a:pt x="44324" y="1242046"/>
                  </a:lnTo>
                  <a:lnTo>
                    <a:pt x="34099" y="1287763"/>
                  </a:lnTo>
                  <a:lnTo>
                    <a:pt x="25173" y="1333957"/>
                  </a:lnTo>
                  <a:lnTo>
                    <a:pt x="17564" y="1380607"/>
                  </a:lnTo>
                  <a:lnTo>
                    <a:pt x="11295" y="1427693"/>
                  </a:lnTo>
                  <a:lnTo>
                    <a:pt x="6383" y="1475195"/>
                  </a:lnTo>
                  <a:lnTo>
                    <a:pt x="2850" y="1523094"/>
                  </a:lnTo>
                  <a:lnTo>
                    <a:pt x="715" y="1571368"/>
                  </a:lnTo>
                  <a:lnTo>
                    <a:pt x="0" y="1619999"/>
                  </a:lnTo>
                  <a:lnTo>
                    <a:pt x="715" y="1668629"/>
                  </a:lnTo>
                  <a:lnTo>
                    <a:pt x="2850" y="1716904"/>
                  </a:lnTo>
                  <a:lnTo>
                    <a:pt x="6383" y="1764802"/>
                  </a:lnTo>
                  <a:lnTo>
                    <a:pt x="11295" y="1812305"/>
                  </a:lnTo>
                  <a:lnTo>
                    <a:pt x="17564" y="1859391"/>
                  </a:lnTo>
                  <a:lnTo>
                    <a:pt x="25173" y="1906041"/>
                  </a:lnTo>
                  <a:lnTo>
                    <a:pt x="34099" y="1952234"/>
                  </a:lnTo>
                  <a:lnTo>
                    <a:pt x="44324" y="1997951"/>
                  </a:lnTo>
                  <a:lnTo>
                    <a:pt x="55827" y="2043172"/>
                  </a:lnTo>
                  <a:lnTo>
                    <a:pt x="68589" y="2087877"/>
                  </a:lnTo>
                  <a:lnTo>
                    <a:pt x="82588" y="2132044"/>
                  </a:lnTo>
                  <a:lnTo>
                    <a:pt x="97806" y="2175656"/>
                  </a:lnTo>
                  <a:lnTo>
                    <a:pt x="114221" y="2218691"/>
                  </a:lnTo>
                  <a:lnTo>
                    <a:pt x="131815" y="2261129"/>
                  </a:lnTo>
                  <a:lnTo>
                    <a:pt x="150566" y="2302950"/>
                  </a:lnTo>
                  <a:lnTo>
                    <a:pt x="170455" y="2344135"/>
                  </a:lnTo>
                  <a:lnTo>
                    <a:pt x="191463" y="2384663"/>
                  </a:lnTo>
                  <a:lnTo>
                    <a:pt x="213568" y="2424514"/>
                  </a:lnTo>
                  <a:lnTo>
                    <a:pt x="236751" y="2463669"/>
                  </a:lnTo>
                  <a:lnTo>
                    <a:pt x="260991" y="2502106"/>
                  </a:lnTo>
                  <a:lnTo>
                    <a:pt x="286269" y="2539806"/>
                  </a:lnTo>
                  <a:lnTo>
                    <a:pt x="312565" y="2576750"/>
                  </a:lnTo>
                  <a:lnTo>
                    <a:pt x="339858" y="2612916"/>
                  </a:lnTo>
                  <a:lnTo>
                    <a:pt x="368129" y="2648286"/>
                  </a:lnTo>
                  <a:lnTo>
                    <a:pt x="397358" y="2682838"/>
                  </a:lnTo>
                  <a:lnTo>
                    <a:pt x="427523" y="2716553"/>
                  </a:lnTo>
                  <a:lnTo>
                    <a:pt x="458606" y="2749411"/>
                  </a:lnTo>
                  <a:lnTo>
                    <a:pt x="490587" y="2781391"/>
                  </a:lnTo>
                  <a:lnTo>
                    <a:pt x="523445" y="2812474"/>
                  </a:lnTo>
                  <a:lnTo>
                    <a:pt x="557160" y="2842640"/>
                  </a:lnTo>
                  <a:lnTo>
                    <a:pt x="591712" y="2871868"/>
                  </a:lnTo>
                  <a:lnTo>
                    <a:pt x="627081" y="2900139"/>
                  </a:lnTo>
                  <a:lnTo>
                    <a:pt x="663248" y="2927433"/>
                  </a:lnTo>
                  <a:lnTo>
                    <a:pt x="700191" y="2953728"/>
                  </a:lnTo>
                  <a:lnTo>
                    <a:pt x="737892" y="2979007"/>
                  </a:lnTo>
                  <a:lnTo>
                    <a:pt x="776329" y="3003247"/>
                  </a:lnTo>
                  <a:lnTo>
                    <a:pt x="815483" y="3026430"/>
                  </a:lnTo>
                  <a:lnTo>
                    <a:pt x="855335" y="3048535"/>
                  </a:lnTo>
                  <a:lnTo>
                    <a:pt x="895863" y="3069542"/>
                  </a:lnTo>
                  <a:lnTo>
                    <a:pt x="937047" y="3089432"/>
                  </a:lnTo>
                  <a:lnTo>
                    <a:pt x="978869" y="3108183"/>
                  </a:lnTo>
                  <a:lnTo>
                    <a:pt x="1021307" y="3125777"/>
                  </a:lnTo>
                  <a:lnTo>
                    <a:pt x="1064342" y="3142192"/>
                  </a:lnTo>
                  <a:lnTo>
                    <a:pt x="1107953" y="3157410"/>
                  </a:lnTo>
                  <a:lnTo>
                    <a:pt x="1152121" y="3171409"/>
                  </a:lnTo>
                  <a:lnTo>
                    <a:pt x="1196825" y="3184170"/>
                  </a:lnTo>
                  <a:lnTo>
                    <a:pt x="1242046" y="3195673"/>
                  </a:lnTo>
                  <a:lnTo>
                    <a:pt x="1287763" y="3205898"/>
                  </a:lnTo>
                  <a:lnTo>
                    <a:pt x="1333957" y="3214825"/>
                  </a:lnTo>
                  <a:lnTo>
                    <a:pt x="1380607" y="3222433"/>
                  </a:lnTo>
                  <a:lnTo>
                    <a:pt x="1427693" y="3228703"/>
                  </a:lnTo>
                  <a:lnTo>
                    <a:pt x="1475195" y="3233615"/>
                  </a:lnTo>
                  <a:lnTo>
                    <a:pt x="1523094" y="3237148"/>
                  </a:lnTo>
                  <a:lnTo>
                    <a:pt x="1571368" y="3239282"/>
                  </a:lnTo>
                  <a:lnTo>
                    <a:pt x="1619999" y="3239998"/>
                  </a:lnTo>
                  <a:lnTo>
                    <a:pt x="1668629" y="3239282"/>
                  </a:lnTo>
                  <a:lnTo>
                    <a:pt x="1716904" y="3237148"/>
                  </a:lnTo>
                  <a:lnTo>
                    <a:pt x="1764802" y="3233615"/>
                  </a:lnTo>
                  <a:lnTo>
                    <a:pt x="1812305" y="3228703"/>
                  </a:lnTo>
                  <a:lnTo>
                    <a:pt x="1859391" y="3222433"/>
                  </a:lnTo>
                  <a:lnTo>
                    <a:pt x="1906041" y="3214825"/>
                  </a:lnTo>
                  <a:lnTo>
                    <a:pt x="1952234" y="3205898"/>
                  </a:lnTo>
                  <a:lnTo>
                    <a:pt x="1997951" y="3195673"/>
                  </a:lnTo>
                  <a:lnTo>
                    <a:pt x="2043172" y="3184170"/>
                  </a:lnTo>
                  <a:lnTo>
                    <a:pt x="2087877" y="3171409"/>
                  </a:lnTo>
                  <a:lnTo>
                    <a:pt x="2132044" y="3157410"/>
                  </a:lnTo>
                  <a:lnTo>
                    <a:pt x="2175656" y="3142192"/>
                  </a:lnTo>
                  <a:lnTo>
                    <a:pt x="2218691" y="3125777"/>
                  </a:lnTo>
                  <a:lnTo>
                    <a:pt x="2261129" y="3108183"/>
                  </a:lnTo>
                  <a:lnTo>
                    <a:pt x="2302950" y="3089432"/>
                  </a:lnTo>
                  <a:lnTo>
                    <a:pt x="2344135" y="3069542"/>
                  </a:lnTo>
                  <a:lnTo>
                    <a:pt x="2384663" y="3048535"/>
                  </a:lnTo>
                  <a:lnTo>
                    <a:pt x="2424514" y="3026430"/>
                  </a:lnTo>
                  <a:lnTo>
                    <a:pt x="2463669" y="3003247"/>
                  </a:lnTo>
                  <a:lnTo>
                    <a:pt x="2502106" y="2979007"/>
                  </a:lnTo>
                  <a:lnTo>
                    <a:pt x="2539806" y="2953728"/>
                  </a:lnTo>
                  <a:lnTo>
                    <a:pt x="2576750" y="2927433"/>
                  </a:lnTo>
                  <a:lnTo>
                    <a:pt x="2612916" y="2900139"/>
                  </a:lnTo>
                  <a:lnTo>
                    <a:pt x="2648286" y="2871868"/>
                  </a:lnTo>
                  <a:lnTo>
                    <a:pt x="2682838" y="2842640"/>
                  </a:lnTo>
                  <a:lnTo>
                    <a:pt x="2716553" y="2812474"/>
                  </a:lnTo>
                  <a:lnTo>
                    <a:pt x="2749411" y="2781391"/>
                  </a:lnTo>
                  <a:lnTo>
                    <a:pt x="2781391" y="2749411"/>
                  </a:lnTo>
                  <a:lnTo>
                    <a:pt x="2812474" y="2716553"/>
                  </a:lnTo>
                  <a:lnTo>
                    <a:pt x="2842640" y="2682838"/>
                  </a:lnTo>
                  <a:lnTo>
                    <a:pt x="2871868" y="2648286"/>
                  </a:lnTo>
                  <a:lnTo>
                    <a:pt x="2900139" y="2612916"/>
                  </a:lnTo>
                  <a:lnTo>
                    <a:pt x="2927433" y="2576750"/>
                  </a:lnTo>
                  <a:lnTo>
                    <a:pt x="2953728" y="2539806"/>
                  </a:lnTo>
                  <a:lnTo>
                    <a:pt x="2979007" y="2502106"/>
                  </a:lnTo>
                  <a:lnTo>
                    <a:pt x="3003247" y="2463669"/>
                  </a:lnTo>
                  <a:lnTo>
                    <a:pt x="3026430" y="2424514"/>
                  </a:lnTo>
                  <a:lnTo>
                    <a:pt x="3048535" y="2384663"/>
                  </a:lnTo>
                  <a:lnTo>
                    <a:pt x="3069542" y="2344135"/>
                  </a:lnTo>
                  <a:lnTo>
                    <a:pt x="3089432" y="2302950"/>
                  </a:lnTo>
                  <a:lnTo>
                    <a:pt x="3108183" y="2261129"/>
                  </a:lnTo>
                  <a:lnTo>
                    <a:pt x="3125777" y="2218691"/>
                  </a:lnTo>
                  <a:lnTo>
                    <a:pt x="3142192" y="2175656"/>
                  </a:lnTo>
                  <a:lnTo>
                    <a:pt x="3157410" y="2132044"/>
                  </a:lnTo>
                  <a:lnTo>
                    <a:pt x="3171409" y="2087877"/>
                  </a:lnTo>
                  <a:lnTo>
                    <a:pt x="3184170" y="2043172"/>
                  </a:lnTo>
                  <a:lnTo>
                    <a:pt x="3195673" y="1997951"/>
                  </a:lnTo>
                  <a:lnTo>
                    <a:pt x="3205898" y="1952234"/>
                  </a:lnTo>
                  <a:lnTo>
                    <a:pt x="3214825" y="1906041"/>
                  </a:lnTo>
                  <a:lnTo>
                    <a:pt x="3222433" y="1859391"/>
                  </a:lnTo>
                  <a:lnTo>
                    <a:pt x="3228703" y="1812305"/>
                  </a:lnTo>
                  <a:lnTo>
                    <a:pt x="3233615" y="1764802"/>
                  </a:lnTo>
                  <a:lnTo>
                    <a:pt x="3237148" y="1716904"/>
                  </a:lnTo>
                  <a:lnTo>
                    <a:pt x="3239282" y="1668629"/>
                  </a:lnTo>
                  <a:lnTo>
                    <a:pt x="3239998" y="1619999"/>
                  </a:lnTo>
                  <a:lnTo>
                    <a:pt x="3239282" y="1571368"/>
                  </a:lnTo>
                  <a:lnTo>
                    <a:pt x="3237148" y="1523094"/>
                  </a:lnTo>
                  <a:lnTo>
                    <a:pt x="3233615" y="1475195"/>
                  </a:lnTo>
                  <a:lnTo>
                    <a:pt x="3228703" y="1427693"/>
                  </a:lnTo>
                  <a:lnTo>
                    <a:pt x="3222433" y="1380607"/>
                  </a:lnTo>
                  <a:lnTo>
                    <a:pt x="3214825" y="1333957"/>
                  </a:lnTo>
                  <a:lnTo>
                    <a:pt x="3205898" y="1287763"/>
                  </a:lnTo>
                  <a:lnTo>
                    <a:pt x="3195673" y="1242046"/>
                  </a:lnTo>
                  <a:lnTo>
                    <a:pt x="3184170" y="1196825"/>
                  </a:lnTo>
                  <a:lnTo>
                    <a:pt x="3171409" y="1152121"/>
                  </a:lnTo>
                  <a:lnTo>
                    <a:pt x="3157410" y="1107953"/>
                  </a:lnTo>
                  <a:lnTo>
                    <a:pt x="3142192" y="1064342"/>
                  </a:lnTo>
                  <a:lnTo>
                    <a:pt x="3125777" y="1021307"/>
                  </a:lnTo>
                  <a:lnTo>
                    <a:pt x="3108183" y="978869"/>
                  </a:lnTo>
                  <a:lnTo>
                    <a:pt x="3089432" y="937047"/>
                  </a:lnTo>
                  <a:lnTo>
                    <a:pt x="3069542" y="895863"/>
                  </a:lnTo>
                  <a:lnTo>
                    <a:pt x="3048535" y="855335"/>
                  </a:lnTo>
                  <a:lnTo>
                    <a:pt x="3026430" y="815483"/>
                  </a:lnTo>
                  <a:lnTo>
                    <a:pt x="3003247" y="776329"/>
                  </a:lnTo>
                  <a:lnTo>
                    <a:pt x="2979007" y="737892"/>
                  </a:lnTo>
                  <a:lnTo>
                    <a:pt x="2953728" y="700191"/>
                  </a:lnTo>
                  <a:lnTo>
                    <a:pt x="2927433" y="663248"/>
                  </a:lnTo>
                  <a:lnTo>
                    <a:pt x="2900139" y="627081"/>
                  </a:lnTo>
                  <a:lnTo>
                    <a:pt x="2871868" y="591712"/>
                  </a:lnTo>
                  <a:lnTo>
                    <a:pt x="2842640" y="557160"/>
                  </a:lnTo>
                  <a:lnTo>
                    <a:pt x="2812474" y="523445"/>
                  </a:lnTo>
                  <a:lnTo>
                    <a:pt x="2781391" y="490587"/>
                  </a:lnTo>
                  <a:lnTo>
                    <a:pt x="2749411" y="458606"/>
                  </a:lnTo>
                  <a:lnTo>
                    <a:pt x="2716553" y="427523"/>
                  </a:lnTo>
                  <a:lnTo>
                    <a:pt x="2682838" y="397358"/>
                  </a:lnTo>
                  <a:lnTo>
                    <a:pt x="2648286" y="368129"/>
                  </a:lnTo>
                  <a:lnTo>
                    <a:pt x="2612916" y="339858"/>
                  </a:lnTo>
                  <a:lnTo>
                    <a:pt x="2576750" y="312565"/>
                  </a:lnTo>
                  <a:lnTo>
                    <a:pt x="2539806" y="286269"/>
                  </a:lnTo>
                  <a:lnTo>
                    <a:pt x="2502106" y="260991"/>
                  </a:lnTo>
                  <a:lnTo>
                    <a:pt x="2463669" y="236751"/>
                  </a:lnTo>
                  <a:lnTo>
                    <a:pt x="2424514" y="213568"/>
                  </a:lnTo>
                  <a:lnTo>
                    <a:pt x="2384663" y="191463"/>
                  </a:lnTo>
                  <a:lnTo>
                    <a:pt x="2344135" y="170455"/>
                  </a:lnTo>
                  <a:lnTo>
                    <a:pt x="2302950" y="150566"/>
                  </a:lnTo>
                  <a:lnTo>
                    <a:pt x="2261129" y="131815"/>
                  </a:lnTo>
                  <a:lnTo>
                    <a:pt x="2218691" y="114221"/>
                  </a:lnTo>
                  <a:lnTo>
                    <a:pt x="2175656" y="97806"/>
                  </a:lnTo>
                  <a:lnTo>
                    <a:pt x="2132044" y="82588"/>
                  </a:lnTo>
                  <a:lnTo>
                    <a:pt x="2087877" y="68589"/>
                  </a:lnTo>
                  <a:lnTo>
                    <a:pt x="2043172" y="55827"/>
                  </a:lnTo>
                  <a:lnTo>
                    <a:pt x="1997951" y="44324"/>
                  </a:lnTo>
                  <a:lnTo>
                    <a:pt x="1952234" y="34099"/>
                  </a:lnTo>
                  <a:lnTo>
                    <a:pt x="1906041" y="25173"/>
                  </a:lnTo>
                  <a:lnTo>
                    <a:pt x="1859391" y="17564"/>
                  </a:lnTo>
                  <a:lnTo>
                    <a:pt x="1812305" y="11295"/>
                  </a:lnTo>
                  <a:lnTo>
                    <a:pt x="1764802" y="6383"/>
                  </a:lnTo>
                  <a:lnTo>
                    <a:pt x="1716904" y="2850"/>
                  </a:lnTo>
                  <a:lnTo>
                    <a:pt x="1668629" y="715"/>
                  </a:lnTo>
                  <a:lnTo>
                    <a:pt x="161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1397" y="3250763"/>
              <a:ext cx="3239998" cy="323999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12058" y="1796255"/>
            <a:ext cx="31197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Definition</a:t>
            </a:r>
            <a:r>
              <a:rPr sz="2600" spc="-65" dirty="0"/>
              <a:t> </a:t>
            </a:r>
            <a:r>
              <a:rPr sz="2600" dirty="0"/>
              <a:t>af</a:t>
            </a:r>
            <a:r>
              <a:rPr sz="2600" spc="-65" dirty="0"/>
              <a:t> </a:t>
            </a:r>
            <a:r>
              <a:rPr sz="2600" spc="-10" dirty="0"/>
              <a:t>rusmidler</a:t>
            </a:r>
            <a:endParaRPr sz="2600"/>
          </a:p>
        </p:txBody>
      </p:sp>
      <p:sp>
        <p:nvSpPr>
          <p:cNvPr id="12" name="object 12"/>
          <p:cNvSpPr txBox="1"/>
          <p:nvPr/>
        </p:nvSpPr>
        <p:spPr>
          <a:xfrm>
            <a:off x="2360754" y="2385535"/>
            <a:ext cx="6084570" cy="5949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68300" marR="5080" indent="-356235">
              <a:lnSpc>
                <a:spcPts val="2200"/>
              </a:lnSpc>
              <a:spcBef>
                <a:spcPts val="24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Rusmidler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er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fælles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betegnelse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stoffer,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man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kan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indtage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at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ændre,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sløve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eller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stimulere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sin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psykiske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tilstand.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91898" y="180003"/>
            <a:ext cx="7820659" cy="3978275"/>
            <a:chOff x="2691898" y="180003"/>
            <a:chExt cx="7820659" cy="3978275"/>
          </a:xfrm>
        </p:grpSpPr>
        <p:sp>
          <p:nvSpPr>
            <p:cNvPr id="14" name="object 14"/>
            <p:cNvSpPr/>
            <p:nvPr/>
          </p:nvSpPr>
          <p:spPr>
            <a:xfrm>
              <a:off x="2702375" y="3574478"/>
              <a:ext cx="573405" cy="573405"/>
            </a:xfrm>
            <a:custGeom>
              <a:avLst/>
              <a:gdLst/>
              <a:ahLst/>
              <a:cxnLst/>
              <a:rect l="l" t="t" r="r" b="b"/>
              <a:pathLst>
                <a:path w="573404" h="573404">
                  <a:moveTo>
                    <a:pt x="286524" y="0"/>
                  </a:moveTo>
                  <a:lnTo>
                    <a:pt x="240049" y="3750"/>
                  </a:lnTo>
                  <a:lnTo>
                    <a:pt x="195961" y="14607"/>
                  </a:lnTo>
                  <a:lnTo>
                    <a:pt x="154850" y="31981"/>
                  </a:lnTo>
                  <a:lnTo>
                    <a:pt x="117307" y="55282"/>
                  </a:lnTo>
                  <a:lnTo>
                    <a:pt x="83921" y="83921"/>
                  </a:lnTo>
                  <a:lnTo>
                    <a:pt x="55282" y="117307"/>
                  </a:lnTo>
                  <a:lnTo>
                    <a:pt x="31981" y="154850"/>
                  </a:lnTo>
                  <a:lnTo>
                    <a:pt x="14607" y="195961"/>
                  </a:lnTo>
                  <a:lnTo>
                    <a:pt x="3750" y="240049"/>
                  </a:lnTo>
                  <a:lnTo>
                    <a:pt x="0" y="286524"/>
                  </a:lnTo>
                  <a:lnTo>
                    <a:pt x="3750" y="333000"/>
                  </a:lnTo>
                  <a:lnTo>
                    <a:pt x="14607" y="377088"/>
                  </a:lnTo>
                  <a:lnTo>
                    <a:pt x="31981" y="418198"/>
                  </a:lnTo>
                  <a:lnTo>
                    <a:pt x="55282" y="455741"/>
                  </a:lnTo>
                  <a:lnTo>
                    <a:pt x="83921" y="489127"/>
                  </a:lnTo>
                  <a:lnTo>
                    <a:pt x="117307" y="517766"/>
                  </a:lnTo>
                  <a:lnTo>
                    <a:pt x="154850" y="541067"/>
                  </a:lnTo>
                  <a:lnTo>
                    <a:pt x="195961" y="558442"/>
                  </a:lnTo>
                  <a:lnTo>
                    <a:pt x="240049" y="569299"/>
                  </a:lnTo>
                  <a:lnTo>
                    <a:pt x="286524" y="573049"/>
                  </a:lnTo>
                  <a:lnTo>
                    <a:pt x="333000" y="569299"/>
                  </a:lnTo>
                  <a:lnTo>
                    <a:pt x="377088" y="558442"/>
                  </a:lnTo>
                  <a:lnTo>
                    <a:pt x="418198" y="541067"/>
                  </a:lnTo>
                  <a:lnTo>
                    <a:pt x="455741" y="517766"/>
                  </a:lnTo>
                  <a:lnTo>
                    <a:pt x="489127" y="489127"/>
                  </a:lnTo>
                  <a:lnTo>
                    <a:pt x="517766" y="455741"/>
                  </a:lnTo>
                  <a:lnTo>
                    <a:pt x="541067" y="418198"/>
                  </a:lnTo>
                  <a:lnTo>
                    <a:pt x="558442" y="377088"/>
                  </a:lnTo>
                  <a:lnTo>
                    <a:pt x="569299" y="333000"/>
                  </a:lnTo>
                  <a:lnTo>
                    <a:pt x="573049" y="286524"/>
                  </a:lnTo>
                  <a:lnTo>
                    <a:pt x="569299" y="240049"/>
                  </a:lnTo>
                  <a:lnTo>
                    <a:pt x="558442" y="195961"/>
                  </a:lnTo>
                  <a:lnTo>
                    <a:pt x="541067" y="154850"/>
                  </a:lnTo>
                  <a:lnTo>
                    <a:pt x="517766" y="117307"/>
                  </a:lnTo>
                  <a:lnTo>
                    <a:pt x="489127" y="83921"/>
                  </a:lnTo>
                  <a:lnTo>
                    <a:pt x="455741" y="55282"/>
                  </a:lnTo>
                  <a:lnTo>
                    <a:pt x="418198" y="31981"/>
                  </a:lnTo>
                  <a:lnTo>
                    <a:pt x="377088" y="14607"/>
                  </a:lnTo>
                  <a:lnTo>
                    <a:pt x="333000" y="3750"/>
                  </a:lnTo>
                  <a:lnTo>
                    <a:pt x="286524" y="0"/>
                  </a:lnTo>
                  <a:close/>
                </a:path>
              </a:pathLst>
            </a:custGeom>
            <a:solidFill>
              <a:srgbClr val="6A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02375" y="3574478"/>
              <a:ext cx="573405" cy="573405"/>
            </a:xfrm>
            <a:custGeom>
              <a:avLst/>
              <a:gdLst/>
              <a:ahLst/>
              <a:cxnLst/>
              <a:rect l="l" t="t" r="r" b="b"/>
              <a:pathLst>
                <a:path w="573404" h="573404">
                  <a:moveTo>
                    <a:pt x="286524" y="573049"/>
                  </a:moveTo>
                  <a:lnTo>
                    <a:pt x="333000" y="569299"/>
                  </a:lnTo>
                  <a:lnTo>
                    <a:pt x="377088" y="558442"/>
                  </a:lnTo>
                  <a:lnTo>
                    <a:pt x="418198" y="541067"/>
                  </a:lnTo>
                  <a:lnTo>
                    <a:pt x="455741" y="517766"/>
                  </a:lnTo>
                  <a:lnTo>
                    <a:pt x="489127" y="489127"/>
                  </a:lnTo>
                  <a:lnTo>
                    <a:pt x="517766" y="455741"/>
                  </a:lnTo>
                  <a:lnTo>
                    <a:pt x="541067" y="418198"/>
                  </a:lnTo>
                  <a:lnTo>
                    <a:pt x="558442" y="377088"/>
                  </a:lnTo>
                  <a:lnTo>
                    <a:pt x="569299" y="333000"/>
                  </a:lnTo>
                  <a:lnTo>
                    <a:pt x="573049" y="286524"/>
                  </a:lnTo>
                  <a:lnTo>
                    <a:pt x="569299" y="240049"/>
                  </a:lnTo>
                  <a:lnTo>
                    <a:pt x="558442" y="195961"/>
                  </a:lnTo>
                  <a:lnTo>
                    <a:pt x="541067" y="154850"/>
                  </a:lnTo>
                  <a:lnTo>
                    <a:pt x="517766" y="117307"/>
                  </a:lnTo>
                  <a:lnTo>
                    <a:pt x="489127" y="83921"/>
                  </a:lnTo>
                  <a:lnTo>
                    <a:pt x="455741" y="55282"/>
                  </a:lnTo>
                  <a:lnTo>
                    <a:pt x="418198" y="31981"/>
                  </a:lnTo>
                  <a:lnTo>
                    <a:pt x="377088" y="14607"/>
                  </a:lnTo>
                  <a:lnTo>
                    <a:pt x="333000" y="3750"/>
                  </a:lnTo>
                  <a:lnTo>
                    <a:pt x="286524" y="0"/>
                  </a:lnTo>
                  <a:lnTo>
                    <a:pt x="240049" y="3750"/>
                  </a:lnTo>
                  <a:lnTo>
                    <a:pt x="195961" y="14607"/>
                  </a:lnTo>
                  <a:lnTo>
                    <a:pt x="154850" y="31981"/>
                  </a:lnTo>
                  <a:lnTo>
                    <a:pt x="117307" y="55282"/>
                  </a:lnTo>
                  <a:lnTo>
                    <a:pt x="83921" y="83921"/>
                  </a:lnTo>
                  <a:lnTo>
                    <a:pt x="55282" y="117307"/>
                  </a:lnTo>
                  <a:lnTo>
                    <a:pt x="31981" y="154850"/>
                  </a:lnTo>
                  <a:lnTo>
                    <a:pt x="14607" y="195961"/>
                  </a:lnTo>
                  <a:lnTo>
                    <a:pt x="3750" y="240049"/>
                  </a:lnTo>
                  <a:lnTo>
                    <a:pt x="0" y="286524"/>
                  </a:lnTo>
                  <a:lnTo>
                    <a:pt x="3750" y="333000"/>
                  </a:lnTo>
                  <a:lnTo>
                    <a:pt x="14607" y="377088"/>
                  </a:lnTo>
                  <a:lnTo>
                    <a:pt x="31981" y="418198"/>
                  </a:lnTo>
                  <a:lnTo>
                    <a:pt x="55282" y="455741"/>
                  </a:lnTo>
                  <a:lnTo>
                    <a:pt x="83921" y="489127"/>
                  </a:lnTo>
                  <a:lnTo>
                    <a:pt x="117307" y="517766"/>
                  </a:lnTo>
                  <a:lnTo>
                    <a:pt x="154850" y="541067"/>
                  </a:lnTo>
                  <a:lnTo>
                    <a:pt x="195961" y="558442"/>
                  </a:lnTo>
                  <a:lnTo>
                    <a:pt x="240049" y="569299"/>
                  </a:lnTo>
                  <a:lnTo>
                    <a:pt x="286524" y="573049"/>
                  </a:lnTo>
                  <a:close/>
                </a:path>
              </a:pathLst>
            </a:custGeom>
            <a:ln w="20955">
              <a:solidFill>
                <a:srgbClr val="6AA1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01797" y="3874465"/>
              <a:ext cx="374650" cy="66040"/>
            </a:xfrm>
            <a:custGeom>
              <a:avLst/>
              <a:gdLst/>
              <a:ahLst/>
              <a:cxnLst/>
              <a:rect l="l" t="t" r="r" b="b"/>
              <a:pathLst>
                <a:path w="374650" h="66039">
                  <a:moveTo>
                    <a:pt x="323862" y="0"/>
                  </a:moveTo>
                  <a:lnTo>
                    <a:pt x="307733" y="0"/>
                  </a:lnTo>
                  <a:lnTo>
                    <a:pt x="307733" y="16510"/>
                  </a:lnTo>
                  <a:lnTo>
                    <a:pt x="307733" y="49530"/>
                  </a:lnTo>
                  <a:lnTo>
                    <a:pt x="88747" y="49530"/>
                  </a:lnTo>
                  <a:lnTo>
                    <a:pt x="88747" y="16510"/>
                  </a:lnTo>
                  <a:lnTo>
                    <a:pt x="307733" y="16510"/>
                  </a:lnTo>
                  <a:lnTo>
                    <a:pt x="307733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323862" y="66040"/>
                  </a:lnTo>
                  <a:lnTo>
                    <a:pt x="323862" y="49618"/>
                  </a:lnTo>
                  <a:lnTo>
                    <a:pt x="323862" y="16510"/>
                  </a:lnTo>
                  <a:lnTo>
                    <a:pt x="323862" y="16294"/>
                  </a:lnTo>
                  <a:lnTo>
                    <a:pt x="323862" y="0"/>
                  </a:lnTo>
                  <a:close/>
                </a:path>
                <a:path w="374650" h="66039">
                  <a:moveTo>
                    <a:pt x="349605" y="152"/>
                  </a:moveTo>
                  <a:lnTo>
                    <a:pt x="333476" y="152"/>
                  </a:lnTo>
                  <a:lnTo>
                    <a:pt x="333476" y="65747"/>
                  </a:lnTo>
                  <a:lnTo>
                    <a:pt x="349605" y="65747"/>
                  </a:lnTo>
                  <a:lnTo>
                    <a:pt x="349605" y="152"/>
                  </a:lnTo>
                  <a:close/>
                </a:path>
                <a:path w="374650" h="66039">
                  <a:moveTo>
                    <a:pt x="374192" y="152"/>
                  </a:moveTo>
                  <a:lnTo>
                    <a:pt x="358063" y="152"/>
                  </a:lnTo>
                  <a:lnTo>
                    <a:pt x="358063" y="65747"/>
                  </a:lnTo>
                  <a:lnTo>
                    <a:pt x="374192" y="65747"/>
                  </a:lnTo>
                  <a:lnTo>
                    <a:pt x="374192" y="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832" y="3722150"/>
              <a:ext cx="148661" cy="13136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474575" y="3574478"/>
              <a:ext cx="573405" cy="573405"/>
            </a:xfrm>
            <a:custGeom>
              <a:avLst/>
              <a:gdLst/>
              <a:ahLst/>
              <a:cxnLst/>
              <a:rect l="l" t="t" r="r" b="b"/>
              <a:pathLst>
                <a:path w="573404" h="573404">
                  <a:moveTo>
                    <a:pt x="286524" y="0"/>
                  </a:moveTo>
                  <a:lnTo>
                    <a:pt x="240049" y="3750"/>
                  </a:lnTo>
                  <a:lnTo>
                    <a:pt x="195961" y="14607"/>
                  </a:lnTo>
                  <a:lnTo>
                    <a:pt x="154850" y="31981"/>
                  </a:lnTo>
                  <a:lnTo>
                    <a:pt x="117307" y="55282"/>
                  </a:lnTo>
                  <a:lnTo>
                    <a:pt x="83921" y="83921"/>
                  </a:lnTo>
                  <a:lnTo>
                    <a:pt x="55282" y="117307"/>
                  </a:lnTo>
                  <a:lnTo>
                    <a:pt x="31981" y="154850"/>
                  </a:lnTo>
                  <a:lnTo>
                    <a:pt x="14607" y="195961"/>
                  </a:lnTo>
                  <a:lnTo>
                    <a:pt x="3750" y="240049"/>
                  </a:lnTo>
                  <a:lnTo>
                    <a:pt x="0" y="286524"/>
                  </a:lnTo>
                  <a:lnTo>
                    <a:pt x="3750" y="333000"/>
                  </a:lnTo>
                  <a:lnTo>
                    <a:pt x="14607" y="377088"/>
                  </a:lnTo>
                  <a:lnTo>
                    <a:pt x="31981" y="418198"/>
                  </a:lnTo>
                  <a:lnTo>
                    <a:pt x="55282" y="455741"/>
                  </a:lnTo>
                  <a:lnTo>
                    <a:pt x="83921" y="489127"/>
                  </a:lnTo>
                  <a:lnTo>
                    <a:pt x="117307" y="517766"/>
                  </a:lnTo>
                  <a:lnTo>
                    <a:pt x="154850" y="541067"/>
                  </a:lnTo>
                  <a:lnTo>
                    <a:pt x="195961" y="558442"/>
                  </a:lnTo>
                  <a:lnTo>
                    <a:pt x="240049" y="569299"/>
                  </a:lnTo>
                  <a:lnTo>
                    <a:pt x="286524" y="573049"/>
                  </a:lnTo>
                  <a:lnTo>
                    <a:pt x="333000" y="569299"/>
                  </a:lnTo>
                  <a:lnTo>
                    <a:pt x="377088" y="558442"/>
                  </a:lnTo>
                  <a:lnTo>
                    <a:pt x="418198" y="541067"/>
                  </a:lnTo>
                  <a:lnTo>
                    <a:pt x="455741" y="517766"/>
                  </a:lnTo>
                  <a:lnTo>
                    <a:pt x="489127" y="489127"/>
                  </a:lnTo>
                  <a:lnTo>
                    <a:pt x="517766" y="455741"/>
                  </a:lnTo>
                  <a:lnTo>
                    <a:pt x="541067" y="418198"/>
                  </a:lnTo>
                  <a:lnTo>
                    <a:pt x="558442" y="377088"/>
                  </a:lnTo>
                  <a:lnTo>
                    <a:pt x="569299" y="333000"/>
                  </a:lnTo>
                  <a:lnTo>
                    <a:pt x="573049" y="286524"/>
                  </a:lnTo>
                  <a:lnTo>
                    <a:pt x="569299" y="240049"/>
                  </a:lnTo>
                  <a:lnTo>
                    <a:pt x="558442" y="195961"/>
                  </a:lnTo>
                  <a:lnTo>
                    <a:pt x="541067" y="154850"/>
                  </a:lnTo>
                  <a:lnTo>
                    <a:pt x="517766" y="117307"/>
                  </a:lnTo>
                  <a:lnTo>
                    <a:pt x="489127" y="83921"/>
                  </a:lnTo>
                  <a:lnTo>
                    <a:pt x="455741" y="55282"/>
                  </a:lnTo>
                  <a:lnTo>
                    <a:pt x="418198" y="31981"/>
                  </a:lnTo>
                  <a:lnTo>
                    <a:pt x="377088" y="14607"/>
                  </a:lnTo>
                  <a:lnTo>
                    <a:pt x="333000" y="3750"/>
                  </a:lnTo>
                  <a:lnTo>
                    <a:pt x="286524" y="0"/>
                  </a:lnTo>
                  <a:close/>
                </a:path>
              </a:pathLst>
            </a:custGeom>
            <a:solidFill>
              <a:srgbClr val="F2C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74575" y="3574478"/>
              <a:ext cx="573405" cy="573405"/>
            </a:xfrm>
            <a:custGeom>
              <a:avLst/>
              <a:gdLst/>
              <a:ahLst/>
              <a:cxnLst/>
              <a:rect l="l" t="t" r="r" b="b"/>
              <a:pathLst>
                <a:path w="573404" h="573404">
                  <a:moveTo>
                    <a:pt x="286524" y="573049"/>
                  </a:moveTo>
                  <a:lnTo>
                    <a:pt x="333000" y="569299"/>
                  </a:lnTo>
                  <a:lnTo>
                    <a:pt x="377088" y="558442"/>
                  </a:lnTo>
                  <a:lnTo>
                    <a:pt x="418198" y="541067"/>
                  </a:lnTo>
                  <a:lnTo>
                    <a:pt x="455741" y="517766"/>
                  </a:lnTo>
                  <a:lnTo>
                    <a:pt x="489127" y="489127"/>
                  </a:lnTo>
                  <a:lnTo>
                    <a:pt x="517766" y="455741"/>
                  </a:lnTo>
                  <a:lnTo>
                    <a:pt x="541067" y="418198"/>
                  </a:lnTo>
                  <a:lnTo>
                    <a:pt x="558442" y="377088"/>
                  </a:lnTo>
                  <a:lnTo>
                    <a:pt x="569299" y="333000"/>
                  </a:lnTo>
                  <a:lnTo>
                    <a:pt x="573049" y="286524"/>
                  </a:lnTo>
                  <a:lnTo>
                    <a:pt x="569299" y="240049"/>
                  </a:lnTo>
                  <a:lnTo>
                    <a:pt x="558442" y="195961"/>
                  </a:lnTo>
                  <a:lnTo>
                    <a:pt x="541067" y="154850"/>
                  </a:lnTo>
                  <a:lnTo>
                    <a:pt x="517766" y="117307"/>
                  </a:lnTo>
                  <a:lnTo>
                    <a:pt x="489127" y="83921"/>
                  </a:lnTo>
                  <a:lnTo>
                    <a:pt x="455741" y="55282"/>
                  </a:lnTo>
                  <a:lnTo>
                    <a:pt x="418198" y="31981"/>
                  </a:lnTo>
                  <a:lnTo>
                    <a:pt x="377088" y="14607"/>
                  </a:lnTo>
                  <a:lnTo>
                    <a:pt x="333000" y="3750"/>
                  </a:lnTo>
                  <a:lnTo>
                    <a:pt x="286524" y="0"/>
                  </a:lnTo>
                  <a:lnTo>
                    <a:pt x="240049" y="3750"/>
                  </a:lnTo>
                  <a:lnTo>
                    <a:pt x="195961" y="14607"/>
                  </a:lnTo>
                  <a:lnTo>
                    <a:pt x="154850" y="31981"/>
                  </a:lnTo>
                  <a:lnTo>
                    <a:pt x="117307" y="55282"/>
                  </a:lnTo>
                  <a:lnTo>
                    <a:pt x="83921" y="83921"/>
                  </a:lnTo>
                  <a:lnTo>
                    <a:pt x="55282" y="117307"/>
                  </a:lnTo>
                  <a:lnTo>
                    <a:pt x="31981" y="154850"/>
                  </a:lnTo>
                  <a:lnTo>
                    <a:pt x="14607" y="195961"/>
                  </a:lnTo>
                  <a:lnTo>
                    <a:pt x="3750" y="240049"/>
                  </a:lnTo>
                  <a:lnTo>
                    <a:pt x="0" y="286524"/>
                  </a:lnTo>
                  <a:lnTo>
                    <a:pt x="3750" y="333000"/>
                  </a:lnTo>
                  <a:lnTo>
                    <a:pt x="14607" y="377088"/>
                  </a:lnTo>
                  <a:lnTo>
                    <a:pt x="31981" y="418198"/>
                  </a:lnTo>
                  <a:lnTo>
                    <a:pt x="55282" y="455741"/>
                  </a:lnTo>
                  <a:lnTo>
                    <a:pt x="83921" y="489127"/>
                  </a:lnTo>
                  <a:lnTo>
                    <a:pt x="117307" y="517766"/>
                  </a:lnTo>
                  <a:lnTo>
                    <a:pt x="154850" y="541067"/>
                  </a:lnTo>
                  <a:lnTo>
                    <a:pt x="195961" y="558442"/>
                  </a:lnTo>
                  <a:lnTo>
                    <a:pt x="240049" y="569299"/>
                  </a:lnTo>
                  <a:lnTo>
                    <a:pt x="286524" y="573049"/>
                  </a:lnTo>
                  <a:close/>
                </a:path>
              </a:pathLst>
            </a:custGeom>
            <a:ln w="20955">
              <a:solidFill>
                <a:srgbClr val="F2CC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18783" y="3862429"/>
              <a:ext cx="54610" cy="104775"/>
            </a:xfrm>
            <a:custGeom>
              <a:avLst/>
              <a:gdLst/>
              <a:ahLst/>
              <a:cxnLst/>
              <a:rect l="l" t="t" r="r" b="b"/>
              <a:pathLst>
                <a:path w="54610" h="104775">
                  <a:moveTo>
                    <a:pt x="48653" y="0"/>
                  </a:moveTo>
                  <a:lnTo>
                    <a:pt x="5664" y="0"/>
                  </a:lnTo>
                  <a:lnTo>
                    <a:pt x="0" y="5651"/>
                  </a:lnTo>
                  <a:lnTo>
                    <a:pt x="0" y="98933"/>
                  </a:lnTo>
                  <a:lnTo>
                    <a:pt x="5664" y="104584"/>
                  </a:lnTo>
                  <a:lnTo>
                    <a:pt x="48653" y="104584"/>
                  </a:lnTo>
                  <a:lnTo>
                    <a:pt x="54305" y="98933"/>
                  </a:lnTo>
                  <a:lnTo>
                    <a:pt x="54305" y="12573"/>
                  </a:lnTo>
                  <a:lnTo>
                    <a:pt x="54305" y="5651"/>
                  </a:lnTo>
                  <a:lnTo>
                    <a:pt x="48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5368" y="3968022"/>
              <a:ext cx="100723" cy="754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794836" y="3674986"/>
              <a:ext cx="100330" cy="372110"/>
            </a:xfrm>
            <a:custGeom>
              <a:avLst/>
              <a:gdLst/>
              <a:ahLst/>
              <a:cxnLst/>
              <a:rect l="l" t="t" r="r" b="b"/>
              <a:pathLst>
                <a:path w="100329" h="372110">
                  <a:moveTo>
                    <a:pt x="69113" y="3619"/>
                  </a:moveTo>
                  <a:lnTo>
                    <a:pt x="65493" y="0"/>
                  </a:lnTo>
                  <a:lnTo>
                    <a:pt x="34620" y="0"/>
                  </a:lnTo>
                  <a:lnTo>
                    <a:pt x="31000" y="3619"/>
                  </a:lnTo>
                  <a:lnTo>
                    <a:pt x="31000" y="16484"/>
                  </a:lnTo>
                  <a:lnTo>
                    <a:pt x="69113" y="16484"/>
                  </a:lnTo>
                  <a:lnTo>
                    <a:pt x="69113" y="8039"/>
                  </a:lnTo>
                  <a:lnTo>
                    <a:pt x="69113" y="3619"/>
                  </a:lnTo>
                  <a:close/>
                </a:path>
                <a:path w="100329" h="372110">
                  <a:moveTo>
                    <a:pt x="100126" y="149504"/>
                  </a:moveTo>
                  <a:lnTo>
                    <a:pt x="96520" y="126530"/>
                  </a:lnTo>
                  <a:lnTo>
                    <a:pt x="88595" y="113792"/>
                  </a:lnTo>
                  <a:lnTo>
                    <a:pt x="86296" y="112204"/>
                  </a:lnTo>
                  <a:lnTo>
                    <a:pt x="86296" y="183019"/>
                  </a:lnTo>
                  <a:lnTo>
                    <a:pt x="86296" y="296456"/>
                  </a:lnTo>
                  <a:lnTo>
                    <a:pt x="82677" y="300075"/>
                  </a:lnTo>
                  <a:lnTo>
                    <a:pt x="19519" y="300075"/>
                  </a:lnTo>
                  <a:lnTo>
                    <a:pt x="15900" y="296456"/>
                  </a:lnTo>
                  <a:lnTo>
                    <a:pt x="15900" y="183019"/>
                  </a:lnTo>
                  <a:lnTo>
                    <a:pt x="19519" y="179400"/>
                  </a:lnTo>
                  <a:lnTo>
                    <a:pt x="82677" y="179400"/>
                  </a:lnTo>
                  <a:lnTo>
                    <a:pt x="86296" y="183019"/>
                  </a:lnTo>
                  <a:lnTo>
                    <a:pt x="86296" y="112204"/>
                  </a:lnTo>
                  <a:lnTo>
                    <a:pt x="80670" y="108305"/>
                  </a:lnTo>
                  <a:lnTo>
                    <a:pt x="77063" y="107137"/>
                  </a:lnTo>
                  <a:lnTo>
                    <a:pt x="72694" y="106451"/>
                  </a:lnTo>
                  <a:lnTo>
                    <a:pt x="69113" y="102273"/>
                  </a:lnTo>
                  <a:lnTo>
                    <a:pt x="69113" y="28562"/>
                  </a:lnTo>
                  <a:lnTo>
                    <a:pt x="31000" y="28562"/>
                  </a:lnTo>
                  <a:lnTo>
                    <a:pt x="31000" y="102273"/>
                  </a:lnTo>
                  <a:lnTo>
                    <a:pt x="27432" y="106451"/>
                  </a:lnTo>
                  <a:lnTo>
                    <a:pt x="0" y="149504"/>
                  </a:lnTo>
                  <a:lnTo>
                    <a:pt x="0" y="368452"/>
                  </a:lnTo>
                  <a:lnTo>
                    <a:pt x="3619" y="372059"/>
                  </a:lnTo>
                  <a:lnTo>
                    <a:pt x="64008" y="371957"/>
                  </a:lnTo>
                  <a:lnTo>
                    <a:pt x="96507" y="372059"/>
                  </a:lnTo>
                  <a:lnTo>
                    <a:pt x="96672" y="371894"/>
                  </a:lnTo>
                  <a:lnTo>
                    <a:pt x="100126" y="368452"/>
                  </a:lnTo>
                  <a:lnTo>
                    <a:pt x="100126" y="300075"/>
                  </a:lnTo>
                  <a:lnTo>
                    <a:pt x="100126" y="179400"/>
                  </a:lnTo>
                  <a:lnTo>
                    <a:pt x="100126" y="149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27234" y="3843324"/>
              <a:ext cx="135890" cy="113664"/>
            </a:xfrm>
            <a:custGeom>
              <a:avLst/>
              <a:gdLst/>
              <a:ahLst/>
              <a:cxnLst/>
              <a:rect l="l" t="t" r="r" b="b"/>
              <a:pathLst>
                <a:path w="135889" h="113664">
                  <a:moveTo>
                    <a:pt x="135839" y="17703"/>
                  </a:moveTo>
                  <a:lnTo>
                    <a:pt x="0" y="17703"/>
                  </a:lnTo>
                  <a:lnTo>
                    <a:pt x="0" y="30873"/>
                  </a:lnTo>
                  <a:lnTo>
                    <a:pt x="4241" y="60236"/>
                  </a:lnTo>
                  <a:lnTo>
                    <a:pt x="15976" y="85077"/>
                  </a:lnTo>
                  <a:lnTo>
                    <a:pt x="33642" y="103517"/>
                  </a:lnTo>
                  <a:lnTo>
                    <a:pt x="55714" y="113639"/>
                  </a:lnTo>
                  <a:lnTo>
                    <a:pt x="80594" y="113639"/>
                  </a:lnTo>
                  <a:lnTo>
                    <a:pt x="102489" y="104101"/>
                  </a:lnTo>
                  <a:lnTo>
                    <a:pt x="120015" y="86664"/>
                  </a:lnTo>
                  <a:lnTo>
                    <a:pt x="131622" y="62788"/>
                  </a:lnTo>
                  <a:lnTo>
                    <a:pt x="135839" y="33959"/>
                  </a:lnTo>
                  <a:lnTo>
                    <a:pt x="135839" y="17703"/>
                  </a:lnTo>
                  <a:close/>
                </a:path>
                <a:path w="135889" h="113664">
                  <a:moveTo>
                    <a:pt x="135851" y="0"/>
                  </a:moveTo>
                  <a:lnTo>
                    <a:pt x="12" y="0"/>
                  </a:lnTo>
                  <a:lnTo>
                    <a:pt x="12" y="11061"/>
                  </a:lnTo>
                  <a:lnTo>
                    <a:pt x="135851" y="11061"/>
                  </a:lnTo>
                  <a:lnTo>
                    <a:pt x="135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150472" y="4222056"/>
            <a:ext cx="24491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100"/>
              </a:spcBef>
            </a:pPr>
            <a:r>
              <a:rPr sz="2000" b="1" dirty="0">
                <a:solidFill>
                  <a:srgbClr val="394C55"/>
                </a:solidFill>
                <a:latin typeface="Calibri"/>
                <a:cs typeface="Calibri"/>
              </a:rPr>
              <a:t>Lovlige</a:t>
            </a:r>
            <a:r>
              <a:rPr sz="2000" b="1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94C55"/>
                </a:solidFill>
                <a:latin typeface="Calibri"/>
                <a:cs typeface="Calibri"/>
              </a:rPr>
              <a:t>rusmidler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b="1" dirty="0">
                <a:solidFill>
                  <a:srgbClr val="394C55"/>
                </a:solidFill>
                <a:latin typeface="Calibri"/>
                <a:cs typeface="Calibri"/>
              </a:rPr>
              <a:t>er</a:t>
            </a:r>
            <a:r>
              <a:rPr sz="2000" b="1" spc="-10" dirty="0">
                <a:solidFill>
                  <a:srgbClr val="394C55"/>
                </a:solidFill>
                <a:latin typeface="Calibri"/>
                <a:cs typeface="Calibri"/>
              </a:rPr>
              <a:t> f.eks.</a:t>
            </a:r>
            <a:endParaRPr sz="2000" dirty="0">
              <a:latin typeface="Calibri"/>
              <a:cs typeface="Calibri"/>
            </a:endParaRPr>
          </a:p>
          <a:p>
            <a:pPr marL="12700" marR="5080" indent="-1270" algn="ctr">
              <a:lnSpc>
                <a:spcPct val="104200"/>
              </a:lnSpc>
            </a:pPr>
            <a:r>
              <a:rPr sz="2000" dirty="0">
                <a:solidFill>
                  <a:srgbClr val="394C55"/>
                </a:solidFill>
                <a:latin typeface="Calibri"/>
                <a:cs typeface="Calibri"/>
              </a:rPr>
              <a:t>tobak,</a:t>
            </a:r>
            <a:r>
              <a:rPr sz="2000" spc="-7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94C55"/>
                </a:solidFill>
                <a:latin typeface="Calibri"/>
                <a:cs typeface="Calibri"/>
              </a:rPr>
              <a:t>alkohol,</a:t>
            </a:r>
            <a:r>
              <a:rPr sz="2000" spc="-7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94C55"/>
                </a:solidFill>
                <a:latin typeface="Calibri"/>
                <a:cs typeface="Calibri"/>
              </a:rPr>
              <a:t>koffein (kaffe,</a:t>
            </a:r>
            <a:r>
              <a:rPr sz="2000" spc="-7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94C55"/>
                </a:solidFill>
                <a:latin typeface="Calibri"/>
                <a:cs typeface="Calibri"/>
              </a:rPr>
              <a:t>cola,</a:t>
            </a:r>
            <a:r>
              <a:rPr sz="2000" spc="-7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94C55"/>
                </a:solidFill>
                <a:latin typeface="Calibri"/>
                <a:cs typeface="Calibri"/>
              </a:rPr>
              <a:t>energidrik).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05759" y="4222056"/>
            <a:ext cx="1948814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94C55"/>
                </a:solidFill>
                <a:latin typeface="Calibri"/>
                <a:cs typeface="Calibri"/>
              </a:rPr>
              <a:t>Ulovlige</a:t>
            </a:r>
            <a:r>
              <a:rPr sz="2000" b="1" spc="-5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94C55"/>
                </a:solidFill>
                <a:latin typeface="Calibri"/>
                <a:cs typeface="Calibri"/>
              </a:rPr>
              <a:t>rusmidler</a:t>
            </a:r>
            <a:endParaRPr sz="2000" dirty="0">
              <a:latin typeface="Calibri"/>
              <a:cs typeface="Calibri"/>
            </a:endParaRPr>
          </a:p>
          <a:p>
            <a:pPr marL="304165" marR="295910" indent="1905" algn="ctr">
              <a:lnSpc>
                <a:spcPct val="104200"/>
              </a:lnSpc>
            </a:pPr>
            <a:r>
              <a:rPr sz="2000" b="1" dirty="0">
                <a:solidFill>
                  <a:srgbClr val="394C55"/>
                </a:solidFill>
                <a:latin typeface="Calibri"/>
                <a:cs typeface="Calibri"/>
              </a:rPr>
              <a:t>er</a:t>
            </a:r>
            <a:r>
              <a:rPr sz="2000" b="1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94C55"/>
                </a:solidFill>
                <a:latin typeface="Calibri"/>
                <a:cs typeface="Calibri"/>
              </a:rPr>
              <a:t>f.eks. </a:t>
            </a:r>
            <a:r>
              <a:rPr sz="2000" dirty="0">
                <a:solidFill>
                  <a:srgbClr val="394C55"/>
                </a:solidFill>
                <a:latin typeface="Calibri"/>
                <a:cs typeface="Calibri"/>
              </a:rPr>
              <a:t>hash,</a:t>
            </a:r>
            <a:r>
              <a:rPr sz="2000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94C55"/>
                </a:solidFill>
                <a:latin typeface="Calibri"/>
                <a:cs typeface="Calibri"/>
              </a:rPr>
              <a:t>heroin, kokain.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6138" y="1008011"/>
              <a:ext cx="5118735" cy="5851525"/>
            </a:xfrm>
            <a:custGeom>
              <a:avLst/>
              <a:gdLst/>
              <a:ahLst/>
              <a:cxnLst/>
              <a:rect l="l" t="t" r="r" b="b"/>
              <a:pathLst>
                <a:path w="5118734" h="5851525">
                  <a:moveTo>
                    <a:pt x="5118709" y="2706420"/>
                  </a:moveTo>
                  <a:lnTo>
                    <a:pt x="3632733" y="698284"/>
                  </a:lnTo>
                  <a:lnTo>
                    <a:pt x="3632733" y="722604"/>
                  </a:lnTo>
                  <a:lnTo>
                    <a:pt x="3614737" y="698284"/>
                  </a:lnTo>
                  <a:lnTo>
                    <a:pt x="3614737" y="3576345"/>
                  </a:lnTo>
                  <a:lnTo>
                    <a:pt x="3614026" y="3640645"/>
                  </a:lnTo>
                  <a:lnTo>
                    <a:pt x="3611905" y="3703078"/>
                  </a:lnTo>
                  <a:lnTo>
                    <a:pt x="3608362" y="3763619"/>
                  </a:lnTo>
                  <a:lnTo>
                    <a:pt x="3603396" y="3822293"/>
                  </a:lnTo>
                  <a:lnTo>
                    <a:pt x="3597008" y="3879088"/>
                  </a:lnTo>
                  <a:lnTo>
                    <a:pt x="3589210" y="3934015"/>
                  </a:lnTo>
                  <a:lnTo>
                    <a:pt x="3580003" y="3987050"/>
                  </a:lnTo>
                  <a:lnTo>
                    <a:pt x="3569360" y="4038219"/>
                  </a:lnTo>
                  <a:lnTo>
                    <a:pt x="3557308" y="4087507"/>
                  </a:lnTo>
                  <a:lnTo>
                    <a:pt x="3543833" y="4134916"/>
                  </a:lnTo>
                  <a:lnTo>
                    <a:pt x="3528949" y="4180446"/>
                  </a:lnTo>
                  <a:lnTo>
                    <a:pt x="3512629" y="4224109"/>
                  </a:lnTo>
                  <a:lnTo>
                    <a:pt x="3494913" y="4265879"/>
                  </a:lnTo>
                  <a:lnTo>
                    <a:pt x="3475761" y="4305782"/>
                  </a:lnTo>
                  <a:lnTo>
                    <a:pt x="3455200" y="4343793"/>
                  </a:lnTo>
                  <a:lnTo>
                    <a:pt x="3433216" y="4379938"/>
                  </a:lnTo>
                  <a:lnTo>
                    <a:pt x="3409810" y="4414202"/>
                  </a:lnTo>
                  <a:lnTo>
                    <a:pt x="3384981" y="4446587"/>
                  </a:lnTo>
                  <a:lnTo>
                    <a:pt x="3358743" y="4477093"/>
                  </a:lnTo>
                  <a:lnTo>
                    <a:pt x="3329381" y="4507458"/>
                  </a:lnTo>
                  <a:lnTo>
                    <a:pt x="3298164" y="4536084"/>
                  </a:lnTo>
                  <a:lnTo>
                    <a:pt x="3265119" y="4562983"/>
                  </a:lnTo>
                  <a:lnTo>
                    <a:pt x="3230219" y="4588141"/>
                  </a:lnTo>
                  <a:lnTo>
                    <a:pt x="3193491" y="4611560"/>
                  </a:lnTo>
                  <a:lnTo>
                    <a:pt x="3154921" y="4633252"/>
                  </a:lnTo>
                  <a:lnTo>
                    <a:pt x="3114497" y="4653204"/>
                  </a:lnTo>
                  <a:lnTo>
                    <a:pt x="3072244" y="4671415"/>
                  </a:lnTo>
                  <a:lnTo>
                    <a:pt x="3028150" y="4687900"/>
                  </a:lnTo>
                  <a:lnTo>
                    <a:pt x="2982214" y="4702645"/>
                  </a:lnTo>
                  <a:lnTo>
                    <a:pt x="2934436" y="4715649"/>
                  </a:lnTo>
                  <a:lnTo>
                    <a:pt x="2884805" y="4726927"/>
                  </a:lnTo>
                  <a:lnTo>
                    <a:pt x="2833344" y="4736477"/>
                  </a:lnTo>
                  <a:lnTo>
                    <a:pt x="2780042" y="4744275"/>
                  </a:lnTo>
                  <a:lnTo>
                    <a:pt x="2724899" y="4750346"/>
                  </a:lnTo>
                  <a:lnTo>
                    <a:pt x="2667914" y="4754689"/>
                  </a:lnTo>
                  <a:lnTo>
                    <a:pt x="2609088" y="4757293"/>
                  </a:lnTo>
                  <a:lnTo>
                    <a:pt x="2557551" y="4758029"/>
                  </a:lnTo>
                  <a:lnTo>
                    <a:pt x="2504922" y="4757255"/>
                  </a:lnTo>
                  <a:lnTo>
                    <a:pt x="2445359" y="4754537"/>
                  </a:lnTo>
                  <a:lnTo>
                    <a:pt x="2387727" y="4750028"/>
                  </a:lnTo>
                  <a:lnTo>
                    <a:pt x="2332012" y="4743704"/>
                  </a:lnTo>
                  <a:lnTo>
                    <a:pt x="2278215" y="4735576"/>
                  </a:lnTo>
                  <a:lnTo>
                    <a:pt x="2226348" y="4725644"/>
                  </a:lnTo>
                  <a:lnTo>
                    <a:pt x="2176411" y="4713910"/>
                  </a:lnTo>
                  <a:lnTo>
                    <a:pt x="2128405" y="4700359"/>
                  </a:lnTo>
                  <a:lnTo>
                    <a:pt x="2082317" y="4685017"/>
                  </a:lnTo>
                  <a:lnTo>
                    <a:pt x="2038146" y="4667859"/>
                  </a:lnTo>
                  <a:lnTo>
                    <a:pt x="1995906" y="4648898"/>
                  </a:lnTo>
                  <a:lnTo>
                    <a:pt x="1955596" y="4628121"/>
                  </a:lnTo>
                  <a:lnTo>
                    <a:pt x="1917204" y="4605553"/>
                  </a:lnTo>
                  <a:lnTo>
                    <a:pt x="1880743" y="4581169"/>
                  </a:lnTo>
                  <a:lnTo>
                    <a:pt x="1846211" y="4554982"/>
                  </a:lnTo>
                  <a:lnTo>
                    <a:pt x="1813598" y="4526991"/>
                  </a:lnTo>
                  <a:lnTo>
                    <a:pt x="1782902" y="4497184"/>
                  </a:lnTo>
                  <a:lnTo>
                    <a:pt x="1754136" y="4465586"/>
                  </a:lnTo>
                  <a:lnTo>
                    <a:pt x="1728495" y="4433963"/>
                  </a:lnTo>
                  <a:lnTo>
                    <a:pt x="1704238" y="4400639"/>
                  </a:lnTo>
                  <a:lnTo>
                    <a:pt x="1681365" y="4365637"/>
                  </a:lnTo>
                  <a:lnTo>
                    <a:pt x="1659877" y="4328960"/>
                  </a:lnTo>
                  <a:lnTo>
                    <a:pt x="1639773" y="4290580"/>
                  </a:lnTo>
                  <a:lnTo>
                    <a:pt x="1621066" y="4250525"/>
                  </a:lnTo>
                  <a:lnTo>
                    <a:pt x="1603743" y="4208780"/>
                  </a:lnTo>
                  <a:lnTo>
                    <a:pt x="1587804" y="4165346"/>
                  </a:lnTo>
                  <a:lnTo>
                    <a:pt x="1573250" y="4120223"/>
                  </a:lnTo>
                  <a:lnTo>
                    <a:pt x="1560093" y="4073423"/>
                  </a:lnTo>
                  <a:lnTo>
                    <a:pt x="1548307" y="4024934"/>
                  </a:lnTo>
                  <a:lnTo>
                    <a:pt x="1537919" y="3974757"/>
                  </a:lnTo>
                  <a:lnTo>
                    <a:pt x="1528914" y="3922903"/>
                  </a:lnTo>
                  <a:lnTo>
                    <a:pt x="1521294" y="3869359"/>
                  </a:lnTo>
                  <a:lnTo>
                    <a:pt x="1515059" y="3814127"/>
                  </a:lnTo>
                  <a:lnTo>
                    <a:pt x="1510207" y="3757206"/>
                  </a:lnTo>
                  <a:lnTo>
                    <a:pt x="1506740" y="3698608"/>
                  </a:lnTo>
                  <a:lnTo>
                    <a:pt x="1504670" y="3638321"/>
                  </a:lnTo>
                  <a:lnTo>
                    <a:pt x="1503972" y="3576345"/>
                  </a:lnTo>
                  <a:lnTo>
                    <a:pt x="1503972" y="0"/>
                  </a:lnTo>
                  <a:lnTo>
                    <a:pt x="1485976" y="0"/>
                  </a:lnTo>
                  <a:lnTo>
                    <a:pt x="17995" y="0"/>
                  </a:lnTo>
                  <a:lnTo>
                    <a:pt x="0" y="0"/>
                  </a:lnTo>
                  <a:lnTo>
                    <a:pt x="0" y="3661016"/>
                  </a:lnTo>
                  <a:lnTo>
                    <a:pt x="444" y="3716070"/>
                  </a:lnTo>
                  <a:lnTo>
                    <a:pt x="1803" y="3770426"/>
                  </a:lnTo>
                  <a:lnTo>
                    <a:pt x="4051" y="3824097"/>
                  </a:lnTo>
                  <a:lnTo>
                    <a:pt x="7188" y="3877094"/>
                  </a:lnTo>
                  <a:lnTo>
                    <a:pt x="11214" y="3929392"/>
                  </a:lnTo>
                  <a:lnTo>
                    <a:pt x="16141" y="3981018"/>
                  </a:lnTo>
                  <a:lnTo>
                    <a:pt x="21945" y="4031970"/>
                  </a:lnTo>
                  <a:lnTo>
                    <a:pt x="28625" y="4082250"/>
                  </a:lnTo>
                  <a:lnTo>
                    <a:pt x="36195" y="4131843"/>
                  </a:lnTo>
                  <a:lnTo>
                    <a:pt x="44640" y="4180776"/>
                  </a:lnTo>
                  <a:lnTo>
                    <a:pt x="53949" y="4229049"/>
                  </a:lnTo>
                  <a:lnTo>
                    <a:pt x="64135" y="4276649"/>
                  </a:lnTo>
                  <a:lnTo>
                    <a:pt x="75196" y="4323588"/>
                  </a:lnTo>
                  <a:lnTo>
                    <a:pt x="87109" y="4369867"/>
                  </a:lnTo>
                  <a:lnTo>
                    <a:pt x="901141" y="5469928"/>
                  </a:lnTo>
                  <a:lnTo>
                    <a:pt x="937907" y="5491924"/>
                  </a:lnTo>
                  <a:lnTo>
                    <a:pt x="975372" y="5513273"/>
                  </a:lnTo>
                  <a:lnTo>
                    <a:pt x="1013536" y="5533974"/>
                  </a:lnTo>
                  <a:lnTo>
                    <a:pt x="1052410" y="5554027"/>
                  </a:lnTo>
                  <a:lnTo>
                    <a:pt x="1091984" y="5573433"/>
                  </a:lnTo>
                  <a:lnTo>
                    <a:pt x="1132255" y="5592191"/>
                  </a:lnTo>
                  <a:lnTo>
                    <a:pt x="1173238" y="5610288"/>
                  </a:lnTo>
                  <a:lnTo>
                    <a:pt x="1214920" y="5627751"/>
                  </a:lnTo>
                  <a:lnTo>
                    <a:pt x="1257312" y="5644566"/>
                  </a:lnTo>
                  <a:lnTo>
                    <a:pt x="1300403" y="5660720"/>
                  </a:lnTo>
                  <a:lnTo>
                    <a:pt x="1344206" y="5676227"/>
                  </a:lnTo>
                  <a:lnTo>
                    <a:pt x="1388706" y="5691073"/>
                  </a:lnTo>
                  <a:lnTo>
                    <a:pt x="1433931" y="5705272"/>
                  </a:lnTo>
                  <a:lnTo>
                    <a:pt x="1479854" y="5718822"/>
                  </a:lnTo>
                  <a:lnTo>
                    <a:pt x="1526489" y="5731713"/>
                  </a:lnTo>
                  <a:lnTo>
                    <a:pt x="1573834" y="5743943"/>
                  </a:lnTo>
                  <a:lnTo>
                    <a:pt x="1621891" y="5755525"/>
                  </a:lnTo>
                  <a:lnTo>
                    <a:pt x="1670672" y="5766447"/>
                  </a:lnTo>
                  <a:lnTo>
                    <a:pt x="1720151" y="5776722"/>
                  </a:lnTo>
                  <a:lnTo>
                    <a:pt x="1770341" y="5786323"/>
                  </a:lnTo>
                  <a:lnTo>
                    <a:pt x="1821256" y="5795276"/>
                  </a:lnTo>
                  <a:lnTo>
                    <a:pt x="1872881" y="5803570"/>
                  </a:lnTo>
                  <a:lnTo>
                    <a:pt x="1925218" y="5811202"/>
                  </a:lnTo>
                  <a:lnTo>
                    <a:pt x="1978279" y="5818175"/>
                  </a:lnTo>
                  <a:lnTo>
                    <a:pt x="2032050" y="5824486"/>
                  </a:lnTo>
                  <a:lnTo>
                    <a:pt x="2086546" y="5830138"/>
                  </a:lnTo>
                  <a:lnTo>
                    <a:pt x="2141753" y="5835116"/>
                  </a:lnTo>
                  <a:lnTo>
                    <a:pt x="2197684" y="5839447"/>
                  </a:lnTo>
                  <a:lnTo>
                    <a:pt x="2254339" y="5843105"/>
                  </a:lnTo>
                  <a:lnTo>
                    <a:pt x="2311704" y="5846102"/>
                  </a:lnTo>
                  <a:lnTo>
                    <a:pt x="2369807" y="5848439"/>
                  </a:lnTo>
                  <a:lnTo>
                    <a:pt x="2428621" y="5850102"/>
                  </a:lnTo>
                  <a:lnTo>
                    <a:pt x="2488158" y="5851106"/>
                  </a:lnTo>
                  <a:lnTo>
                    <a:pt x="2548420" y="5851436"/>
                  </a:lnTo>
                  <a:lnTo>
                    <a:pt x="2557297" y="5851398"/>
                  </a:lnTo>
                  <a:lnTo>
                    <a:pt x="2566416" y="5851436"/>
                  </a:lnTo>
                  <a:lnTo>
                    <a:pt x="2627465" y="5851093"/>
                  </a:lnTo>
                  <a:lnTo>
                    <a:pt x="2687764" y="5850090"/>
                  </a:lnTo>
                  <a:lnTo>
                    <a:pt x="2747353" y="5848401"/>
                  </a:lnTo>
                  <a:lnTo>
                    <a:pt x="2806204" y="5846051"/>
                  </a:lnTo>
                  <a:lnTo>
                    <a:pt x="2864332" y="5843016"/>
                  </a:lnTo>
                  <a:lnTo>
                    <a:pt x="2921736" y="5839307"/>
                  </a:lnTo>
                  <a:lnTo>
                    <a:pt x="2978404" y="5834939"/>
                  </a:lnTo>
                  <a:lnTo>
                    <a:pt x="3034347" y="5829884"/>
                  </a:lnTo>
                  <a:lnTo>
                    <a:pt x="3089567" y="5824156"/>
                  </a:lnTo>
                  <a:lnTo>
                    <a:pt x="3144050" y="5817768"/>
                  </a:lnTo>
                  <a:lnTo>
                    <a:pt x="3197809" y="5810694"/>
                  </a:lnTo>
                  <a:lnTo>
                    <a:pt x="3250844" y="5802947"/>
                  </a:lnTo>
                  <a:lnTo>
                    <a:pt x="3303143" y="5794527"/>
                  </a:lnTo>
                  <a:lnTo>
                    <a:pt x="3354717" y="5785447"/>
                  </a:lnTo>
                  <a:lnTo>
                    <a:pt x="3405568" y="5775680"/>
                  </a:lnTo>
                  <a:lnTo>
                    <a:pt x="3455682" y="5765241"/>
                  </a:lnTo>
                  <a:lnTo>
                    <a:pt x="3505073" y="5754128"/>
                  </a:lnTo>
                  <a:lnTo>
                    <a:pt x="3553739" y="5742343"/>
                  </a:lnTo>
                  <a:lnTo>
                    <a:pt x="3601669" y="5729897"/>
                  </a:lnTo>
                  <a:lnTo>
                    <a:pt x="3648875" y="5716765"/>
                  </a:lnTo>
                  <a:lnTo>
                    <a:pt x="3695357" y="5702960"/>
                  </a:lnTo>
                  <a:lnTo>
                    <a:pt x="3741102" y="5688482"/>
                  </a:lnTo>
                  <a:lnTo>
                    <a:pt x="3786124" y="5673331"/>
                  </a:lnTo>
                  <a:lnTo>
                    <a:pt x="3830421" y="5657507"/>
                  </a:lnTo>
                  <a:lnTo>
                    <a:pt x="3873982" y="5641010"/>
                  </a:lnTo>
                  <a:lnTo>
                    <a:pt x="3916819" y="5623839"/>
                  </a:lnTo>
                  <a:lnTo>
                    <a:pt x="3958933" y="5605996"/>
                  </a:lnTo>
                  <a:lnTo>
                    <a:pt x="4000309" y="5587479"/>
                  </a:lnTo>
                  <a:lnTo>
                    <a:pt x="4040962" y="5568289"/>
                  </a:lnTo>
                  <a:lnTo>
                    <a:pt x="4080891" y="5548439"/>
                  </a:lnTo>
                  <a:lnTo>
                    <a:pt x="4120083" y="5527903"/>
                  </a:lnTo>
                  <a:lnTo>
                    <a:pt x="4158551" y="5506694"/>
                  </a:lnTo>
                  <a:lnTo>
                    <a:pt x="4196296" y="5484812"/>
                  </a:lnTo>
                  <a:lnTo>
                    <a:pt x="4233303" y="5462257"/>
                  </a:lnTo>
                  <a:lnTo>
                    <a:pt x="4269587" y="5439029"/>
                  </a:lnTo>
                  <a:lnTo>
                    <a:pt x="4305135" y="5415127"/>
                  </a:lnTo>
                  <a:lnTo>
                    <a:pt x="4339971" y="5390553"/>
                  </a:lnTo>
                  <a:lnTo>
                    <a:pt x="4374070" y="5365305"/>
                  </a:lnTo>
                  <a:lnTo>
                    <a:pt x="4407433" y="5339385"/>
                  </a:lnTo>
                  <a:lnTo>
                    <a:pt x="4440072" y="5312791"/>
                  </a:lnTo>
                  <a:lnTo>
                    <a:pt x="4471987" y="5285524"/>
                  </a:lnTo>
                  <a:lnTo>
                    <a:pt x="4506480" y="5254574"/>
                  </a:lnTo>
                  <a:lnTo>
                    <a:pt x="4540021" y="5222900"/>
                  </a:lnTo>
                  <a:lnTo>
                    <a:pt x="4572622" y="5190490"/>
                  </a:lnTo>
                  <a:lnTo>
                    <a:pt x="4604270" y="5157368"/>
                  </a:lnTo>
                  <a:lnTo>
                    <a:pt x="4634979" y="5123510"/>
                  </a:lnTo>
                  <a:lnTo>
                    <a:pt x="4664748" y="5088928"/>
                  </a:lnTo>
                  <a:lnTo>
                    <a:pt x="4693564" y="5053635"/>
                  </a:lnTo>
                  <a:lnTo>
                    <a:pt x="4721428" y="5017605"/>
                  </a:lnTo>
                  <a:lnTo>
                    <a:pt x="4748365" y="4980838"/>
                  </a:lnTo>
                  <a:lnTo>
                    <a:pt x="4774349" y="4943360"/>
                  </a:lnTo>
                  <a:lnTo>
                    <a:pt x="4799381" y="4905159"/>
                  </a:lnTo>
                  <a:lnTo>
                    <a:pt x="4823472" y="4866221"/>
                  </a:lnTo>
                  <a:lnTo>
                    <a:pt x="4846625" y="4826571"/>
                  </a:lnTo>
                  <a:lnTo>
                    <a:pt x="4868824" y="4786185"/>
                  </a:lnTo>
                  <a:lnTo>
                    <a:pt x="4890084" y="4745075"/>
                  </a:lnTo>
                  <a:lnTo>
                    <a:pt x="4910391" y="4703242"/>
                  </a:lnTo>
                  <a:lnTo>
                    <a:pt x="4929759" y="4660684"/>
                  </a:lnTo>
                  <a:lnTo>
                    <a:pt x="4948186" y="4617402"/>
                  </a:lnTo>
                  <a:lnTo>
                    <a:pt x="4965662" y="4573384"/>
                  </a:lnTo>
                  <a:lnTo>
                    <a:pt x="4982197" y="4528655"/>
                  </a:lnTo>
                  <a:lnTo>
                    <a:pt x="4997793" y="4483189"/>
                  </a:lnTo>
                  <a:lnTo>
                    <a:pt x="5012436" y="4436999"/>
                  </a:lnTo>
                  <a:lnTo>
                    <a:pt x="5026126" y="4390085"/>
                  </a:lnTo>
                  <a:lnTo>
                    <a:pt x="5038890" y="4342447"/>
                  </a:lnTo>
                  <a:lnTo>
                    <a:pt x="5050688" y="4294086"/>
                  </a:lnTo>
                  <a:lnTo>
                    <a:pt x="5061559" y="4245000"/>
                  </a:lnTo>
                  <a:lnTo>
                    <a:pt x="5071478" y="4195191"/>
                  </a:lnTo>
                  <a:lnTo>
                    <a:pt x="5080457" y="4144645"/>
                  </a:lnTo>
                  <a:lnTo>
                    <a:pt x="5088483" y="4093387"/>
                  </a:lnTo>
                  <a:lnTo>
                    <a:pt x="5095570" y="4041394"/>
                  </a:lnTo>
                  <a:lnTo>
                    <a:pt x="5101704" y="3988676"/>
                  </a:lnTo>
                  <a:lnTo>
                    <a:pt x="5106898" y="3935234"/>
                  </a:lnTo>
                  <a:lnTo>
                    <a:pt x="5111153" y="3881069"/>
                  </a:lnTo>
                  <a:lnTo>
                    <a:pt x="5114468" y="3826179"/>
                  </a:lnTo>
                  <a:lnTo>
                    <a:pt x="5116830" y="3770566"/>
                  </a:lnTo>
                  <a:lnTo>
                    <a:pt x="5118239" y="3714216"/>
                  </a:lnTo>
                  <a:lnTo>
                    <a:pt x="5118709" y="3657155"/>
                  </a:lnTo>
                  <a:lnTo>
                    <a:pt x="5118709" y="2706420"/>
                  </a:lnTo>
                  <a:close/>
                </a:path>
                <a:path w="5118734" h="5851525">
                  <a:moveTo>
                    <a:pt x="5118709" y="0"/>
                  </a:moveTo>
                  <a:lnTo>
                    <a:pt x="5100713" y="0"/>
                  </a:lnTo>
                  <a:lnTo>
                    <a:pt x="3632733" y="0"/>
                  </a:lnTo>
                  <a:lnTo>
                    <a:pt x="3614737" y="0"/>
                  </a:lnTo>
                  <a:lnTo>
                    <a:pt x="3614737" y="79387"/>
                  </a:lnTo>
                  <a:lnTo>
                    <a:pt x="5100713" y="2087524"/>
                  </a:lnTo>
                  <a:lnTo>
                    <a:pt x="5100713" y="2063216"/>
                  </a:lnTo>
                  <a:lnTo>
                    <a:pt x="5118709" y="2087524"/>
                  </a:lnTo>
                  <a:lnTo>
                    <a:pt x="5118709" y="0"/>
                  </a:lnTo>
                  <a:close/>
                </a:path>
              </a:pathLst>
            </a:custGeom>
            <a:solidFill>
              <a:srgbClr val="F2CCD6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0880" y="828010"/>
              <a:ext cx="1486535" cy="2087880"/>
            </a:xfrm>
            <a:custGeom>
              <a:avLst/>
              <a:gdLst/>
              <a:ahLst/>
              <a:cxnLst/>
              <a:rect l="l" t="t" r="r" b="b"/>
              <a:pathLst>
                <a:path w="1486534" h="2087880">
                  <a:moveTo>
                    <a:pt x="1485976" y="0"/>
                  </a:moveTo>
                  <a:lnTo>
                    <a:pt x="0" y="0"/>
                  </a:lnTo>
                  <a:lnTo>
                    <a:pt x="0" y="79387"/>
                  </a:lnTo>
                  <a:lnTo>
                    <a:pt x="1485976" y="2087524"/>
                  </a:lnTo>
                  <a:lnTo>
                    <a:pt x="1485976" y="0"/>
                  </a:lnTo>
                  <a:close/>
                </a:path>
              </a:pathLst>
            </a:custGeom>
            <a:solidFill>
              <a:srgbClr val="A1B4C4">
                <a:alpha val="41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6144" y="828004"/>
              <a:ext cx="5100955" cy="5851525"/>
            </a:xfrm>
            <a:custGeom>
              <a:avLst/>
              <a:gdLst/>
              <a:ahLst/>
              <a:cxnLst/>
              <a:rect l="l" t="t" r="r" b="b"/>
              <a:pathLst>
                <a:path w="5100955" h="5851525">
                  <a:moveTo>
                    <a:pt x="1485976" y="0"/>
                  </a:moveTo>
                  <a:lnTo>
                    <a:pt x="0" y="0"/>
                  </a:lnTo>
                  <a:lnTo>
                    <a:pt x="0" y="3661016"/>
                  </a:lnTo>
                  <a:lnTo>
                    <a:pt x="450" y="3716067"/>
                  </a:lnTo>
                  <a:lnTo>
                    <a:pt x="1800" y="3770428"/>
                  </a:lnTo>
                  <a:lnTo>
                    <a:pt x="4047" y="3824102"/>
                  </a:lnTo>
                  <a:lnTo>
                    <a:pt x="7187" y="3877091"/>
                  </a:lnTo>
                  <a:lnTo>
                    <a:pt x="11219" y="3929397"/>
                  </a:lnTo>
                  <a:lnTo>
                    <a:pt x="16138" y="3981023"/>
                  </a:lnTo>
                  <a:lnTo>
                    <a:pt x="21942" y="4031972"/>
                  </a:lnTo>
                  <a:lnTo>
                    <a:pt x="28628" y="4082246"/>
                  </a:lnTo>
                  <a:lnTo>
                    <a:pt x="36194" y="4131848"/>
                  </a:lnTo>
                  <a:lnTo>
                    <a:pt x="44636" y="4180780"/>
                  </a:lnTo>
                  <a:lnTo>
                    <a:pt x="53951" y="4229046"/>
                  </a:lnTo>
                  <a:lnTo>
                    <a:pt x="64137" y="4276647"/>
                  </a:lnTo>
                  <a:lnTo>
                    <a:pt x="75190" y="4323586"/>
                  </a:lnTo>
                  <a:lnTo>
                    <a:pt x="87109" y="4369866"/>
                  </a:lnTo>
                  <a:lnTo>
                    <a:pt x="901141" y="5469928"/>
                  </a:lnTo>
                  <a:lnTo>
                    <a:pt x="937907" y="5491921"/>
                  </a:lnTo>
                  <a:lnTo>
                    <a:pt x="975374" y="5513269"/>
                  </a:lnTo>
                  <a:lnTo>
                    <a:pt x="1013542" y="5533970"/>
                  </a:lnTo>
                  <a:lnTo>
                    <a:pt x="1052411" y="5554024"/>
                  </a:lnTo>
                  <a:lnTo>
                    <a:pt x="1091983" y="5573430"/>
                  </a:lnTo>
                  <a:lnTo>
                    <a:pt x="1132258" y="5592187"/>
                  </a:lnTo>
                  <a:lnTo>
                    <a:pt x="1173236" y="5610296"/>
                  </a:lnTo>
                  <a:lnTo>
                    <a:pt x="1214919" y="5627754"/>
                  </a:lnTo>
                  <a:lnTo>
                    <a:pt x="1257308" y="5644562"/>
                  </a:lnTo>
                  <a:lnTo>
                    <a:pt x="1300402" y="5660718"/>
                  </a:lnTo>
                  <a:lnTo>
                    <a:pt x="1344203" y="5676223"/>
                  </a:lnTo>
                  <a:lnTo>
                    <a:pt x="1388712" y="5691075"/>
                  </a:lnTo>
                  <a:lnTo>
                    <a:pt x="1433930" y="5705274"/>
                  </a:lnTo>
                  <a:lnTo>
                    <a:pt x="1479856" y="5718820"/>
                  </a:lnTo>
                  <a:lnTo>
                    <a:pt x="1526492" y="5731711"/>
                  </a:lnTo>
                  <a:lnTo>
                    <a:pt x="1573838" y="5743947"/>
                  </a:lnTo>
                  <a:lnTo>
                    <a:pt x="1621896" y="5755527"/>
                  </a:lnTo>
                  <a:lnTo>
                    <a:pt x="1670666" y="5766451"/>
                  </a:lnTo>
                  <a:lnTo>
                    <a:pt x="1720148" y="5776717"/>
                  </a:lnTo>
                  <a:lnTo>
                    <a:pt x="1770344" y="5786327"/>
                  </a:lnTo>
                  <a:lnTo>
                    <a:pt x="1821254" y="5795277"/>
                  </a:lnTo>
                  <a:lnTo>
                    <a:pt x="1872879" y="5803569"/>
                  </a:lnTo>
                  <a:lnTo>
                    <a:pt x="1925220" y="5811201"/>
                  </a:lnTo>
                  <a:lnTo>
                    <a:pt x="1978278" y="5818173"/>
                  </a:lnTo>
                  <a:lnTo>
                    <a:pt x="2032052" y="5824484"/>
                  </a:lnTo>
                  <a:lnTo>
                    <a:pt x="2086545" y="5830134"/>
                  </a:lnTo>
                  <a:lnTo>
                    <a:pt x="2141756" y="5835121"/>
                  </a:lnTo>
                  <a:lnTo>
                    <a:pt x="2197686" y="5839446"/>
                  </a:lnTo>
                  <a:lnTo>
                    <a:pt x="2254337" y="5843107"/>
                  </a:lnTo>
                  <a:lnTo>
                    <a:pt x="2311709" y="5846103"/>
                  </a:lnTo>
                  <a:lnTo>
                    <a:pt x="2369802" y="5848435"/>
                  </a:lnTo>
                  <a:lnTo>
                    <a:pt x="2428618" y="5850102"/>
                  </a:lnTo>
                  <a:lnTo>
                    <a:pt x="2488157" y="5851102"/>
                  </a:lnTo>
                  <a:lnTo>
                    <a:pt x="2548420" y="5851436"/>
                  </a:lnTo>
                  <a:lnTo>
                    <a:pt x="2609459" y="5851099"/>
                  </a:lnTo>
                  <a:lnTo>
                    <a:pt x="2669770" y="5850089"/>
                  </a:lnTo>
                  <a:lnTo>
                    <a:pt x="2729353" y="5848405"/>
                  </a:lnTo>
                  <a:lnTo>
                    <a:pt x="2788209" y="5846048"/>
                  </a:lnTo>
                  <a:lnTo>
                    <a:pt x="2846336" y="5843018"/>
                  </a:lnTo>
                  <a:lnTo>
                    <a:pt x="2903735" y="5839314"/>
                  </a:lnTo>
                  <a:lnTo>
                    <a:pt x="2960406" y="5834937"/>
                  </a:lnTo>
                  <a:lnTo>
                    <a:pt x="3016349" y="5829887"/>
                  </a:lnTo>
                  <a:lnTo>
                    <a:pt x="3071564" y="5824163"/>
                  </a:lnTo>
                  <a:lnTo>
                    <a:pt x="3126051" y="5817766"/>
                  </a:lnTo>
                  <a:lnTo>
                    <a:pt x="3179810" y="5810695"/>
                  </a:lnTo>
                  <a:lnTo>
                    <a:pt x="3232841" y="5802952"/>
                  </a:lnTo>
                  <a:lnTo>
                    <a:pt x="3285143" y="5794534"/>
                  </a:lnTo>
                  <a:lnTo>
                    <a:pt x="3336718" y="5785444"/>
                  </a:lnTo>
                  <a:lnTo>
                    <a:pt x="3387565" y="5775680"/>
                  </a:lnTo>
                  <a:lnTo>
                    <a:pt x="3437683" y="5765243"/>
                  </a:lnTo>
                  <a:lnTo>
                    <a:pt x="3487073" y="5754133"/>
                  </a:lnTo>
                  <a:lnTo>
                    <a:pt x="3535735" y="5742349"/>
                  </a:lnTo>
                  <a:lnTo>
                    <a:pt x="3583670" y="5729893"/>
                  </a:lnTo>
                  <a:lnTo>
                    <a:pt x="3630875" y="5716762"/>
                  </a:lnTo>
                  <a:lnTo>
                    <a:pt x="3677353" y="5702959"/>
                  </a:lnTo>
                  <a:lnTo>
                    <a:pt x="3723103" y="5688482"/>
                  </a:lnTo>
                  <a:lnTo>
                    <a:pt x="3768125" y="5673333"/>
                  </a:lnTo>
                  <a:lnTo>
                    <a:pt x="3812418" y="5657510"/>
                  </a:lnTo>
                  <a:lnTo>
                    <a:pt x="3855983" y="5641013"/>
                  </a:lnTo>
                  <a:lnTo>
                    <a:pt x="3898820" y="5623844"/>
                  </a:lnTo>
                  <a:lnTo>
                    <a:pt x="3940929" y="5606001"/>
                  </a:lnTo>
                  <a:lnTo>
                    <a:pt x="3982310" y="5587485"/>
                  </a:lnTo>
                  <a:lnTo>
                    <a:pt x="4022962" y="5568296"/>
                  </a:lnTo>
                  <a:lnTo>
                    <a:pt x="4062887" y="5548434"/>
                  </a:lnTo>
                  <a:lnTo>
                    <a:pt x="4102083" y="5527899"/>
                  </a:lnTo>
                  <a:lnTo>
                    <a:pt x="4140551" y="5506690"/>
                  </a:lnTo>
                  <a:lnTo>
                    <a:pt x="4178290" y="5484809"/>
                  </a:lnTo>
                  <a:lnTo>
                    <a:pt x="4215302" y="5462254"/>
                  </a:lnTo>
                  <a:lnTo>
                    <a:pt x="4251585" y="5439026"/>
                  </a:lnTo>
                  <a:lnTo>
                    <a:pt x="4287140" y="5415125"/>
                  </a:lnTo>
                  <a:lnTo>
                    <a:pt x="4321967" y="5390551"/>
                  </a:lnTo>
                  <a:lnTo>
                    <a:pt x="4356065" y="5365304"/>
                  </a:lnTo>
                  <a:lnTo>
                    <a:pt x="4389435" y="5339383"/>
                  </a:lnTo>
                  <a:lnTo>
                    <a:pt x="4422077" y="5312790"/>
                  </a:lnTo>
                  <a:lnTo>
                    <a:pt x="4453991" y="5285524"/>
                  </a:lnTo>
                  <a:lnTo>
                    <a:pt x="4488479" y="5254573"/>
                  </a:lnTo>
                  <a:lnTo>
                    <a:pt x="4522022" y="5222896"/>
                  </a:lnTo>
                  <a:lnTo>
                    <a:pt x="4554619" y="5190494"/>
                  </a:lnTo>
                  <a:lnTo>
                    <a:pt x="4586272" y="5157366"/>
                  </a:lnTo>
                  <a:lnTo>
                    <a:pt x="4616980" y="5123513"/>
                  </a:lnTo>
                  <a:lnTo>
                    <a:pt x="4646742" y="5088934"/>
                  </a:lnTo>
                  <a:lnTo>
                    <a:pt x="4675560" y="5053630"/>
                  </a:lnTo>
                  <a:lnTo>
                    <a:pt x="4703433" y="5017600"/>
                  </a:lnTo>
                  <a:lnTo>
                    <a:pt x="4730360" y="4980845"/>
                  </a:lnTo>
                  <a:lnTo>
                    <a:pt x="4756343" y="4943364"/>
                  </a:lnTo>
                  <a:lnTo>
                    <a:pt x="4781381" y="4905157"/>
                  </a:lnTo>
                  <a:lnTo>
                    <a:pt x="4805473" y="4866225"/>
                  </a:lnTo>
                  <a:lnTo>
                    <a:pt x="4828621" y="4826568"/>
                  </a:lnTo>
                  <a:lnTo>
                    <a:pt x="4850824" y="4786185"/>
                  </a:lnTo>
                  <a:lnTo>
                    <a:pt x="4872082" y="4745076"/>
                  </a:lnTo>
                  <a:lnTo>
                    <a:pt x="4892395" y="4703242"/>
                  </a:lnTo>
                  <a:lnTo>
                    <a:pt x="4911763" y="4660683"/>
                  </a:lnTo>
                  <a:lnTo>
                    <a:pt x="4930186" y="4617398"/>
                  </a:lnTo>
                  <a:lnTo>
                    <a:pt x="4947665" y="4573388"/>
                  </a:lnTo>
                  <a:lnTo>
                    <a:pt x="4964198" y="4528652"/>
                  </a:lnTo>
                  <a:lnTo>
                    <a:pt x="4979787" y="4483190"/>
                  </a:lnTo>
                  <a:lnTo>
                    <a:pt x="4994431" y="4437004"/>
                  </a:lnTo>
                  <a:lnTo>
                    <a:pt x="5008130" y="4390091"/>
                  </a:lnTo>
                  <a:lnTo>
                    <a:pt x="5020884" y="4342454"/>
                  </a:lnTo>
                  <a:lnTo>
                    <a:pt x="5032693" y="4294091"/>
                  </a:lnTo>
                  <a:lnTo>
                    <a:pt x="5043558" y="4245002"/>
                  </a:lnTo>
                  <a:lnTo>
                    <a:pt x="5053477" y="4195189"/>
                  </a:lnTo>
                  <a:lnTo>
                    <a:pt x="5062452" y="4144649"/>
                  </a:lnTo>
                  <a:lnTo>
                    <a:pt x="5070483" y="4093385"/>
                  </a:lnTo>
                  <a:lnTo>
                    <a:pt x="5077568" y="4041395"/>
                  </a:lnTo>
                  <a:lnTo>
                    <a:pt x="5083709" y="3988679"/>
                  </a:lnTo>
                  <a:lnTo>
                    <a:pt x="5088904" y="3935239"/>
                  </a:lnTo>
                  <a:lnTo>
                    <a:pt x="5093156" y="3881073"/>
                  </a:lnTo>
                  <a:lnTo>
                    <a:pt x="5096462" y="3826181"/>
                  </a:lnTo>
                  <a:lnTo>
                    <a:pt x="5098824" y="3770565"/>
                  </a:lnTo>
                  <a:lnTo>
                    <a:pt x="5100241" y="3714222"/>
                  </a:lnTo>
                  <a:lnTo>
                    <a:pt x="5100713" y="3657155"/>
                  </a:lnTo>
                  <a:lnTo>
                    <a:pt x="5100713" y="2706420"/>
                  </a:lnTo>
                  <a:lnTo>
                    <a:pt x="3614737" y="698284"/>
                  </a:lnTo>
                  <a:lnTo>
                    <a:pt x="3614737" y="3576345"/>
                  </a:lnTo>
                  <a:lnTo>
                    <a:pt x="3614028" y="3640648"/>
                  </a:lnTo>
                  <a:lnTo>
                    <a:pt x="3611901" y="3703075"/>
                  </a:lnTo>
                  <a:lnTo>
                    <a:pt x="3608356" y="3763625"/>
                  </a:lnTo>
                  <a:lnTo>
                    <a:pt x="3603394" y="3822298"/>
                  </a:lnTo>
                  <a:lnTo>
                    <a:pt x="3597013" y="3879094"/>
                  </a:lnTo>
                  <a:lnTo>
                    <a:pt x="3589214" y="3934014"/>
                  </a:lnTo>
                  <a:lnTo>
                    <a:pt x="3579996" y="3987056"/>
                  </a:lnTo>
                  <a:lnTo>
                    <a:pt x="3569361" y="4038221"/>
                  </a:lnTo>
                  <a:lnTo>
                    <a:pt x="3557307" y="4087509"/>
                  </a:lnTo>
                  <a:lnTo>
                    <a:pt x="3543835" y="4134919"/>
                  </a:lnTo>
                  <a:lnTo>
                    <a:pt x="3528944" y="4180451"/>
                  </a:lnTo>
                  <a:lnTo>
                    <a:pt x="3512634" y="4224105"/>
                  </a:lnTo>
                  <a:lnTo>
                    <a:pt x="3494906" y="4265881"/>
                  </a:lnTo>
                  <a:lnTo>
                    <a:pt x="3475760" y="4305779"/>
                  </a:lnTo>
                  <a:lnTo>
                    <a:pt x="3455194" y="4343799"/>
                  </a:lnTo>
                  <a:lnTo>
                    <a:pt x="3433210" y="4379941"/>
                  </a:lnTo>
                  <a:lnTo>
                    <a:pt x="3409806" y="4414203"/>
                  </a:lnTo>
                  <a:lnTo>
                    <a:pt x="3384984" y="4446587"/>
                  </a:lnTo>
                  <a:lnTo>
                    <a:pt x="3358743" y="4477092"/>
                  </a:lnTo>
                  <a:lnTo>
                    <a:pt x="3329375" y="4507458"/>
                  </a:lnTo>
                  <a:lnTo>
                    <a:pt x="3298165" y="4536088"/>
                  </a:lnTo>
                  <a:lnTo>
                    <a:pt x="3265114" y="4562982"/>
                  </a:lnTo>
                  <a:lnTo>
                    <a:pt x="3230223" y="4588140"/>
                  </a:lnTo>
                  <a:lnTo>
                    <a:pt x="3193490" y="4611563"/>
                  </a:lnTo>
                  <a:lnTo>
                    <a:pt x="3154916" y="4633250"/>
                  </a:lnTo>
                  <a:lnTo>
                    <a:pt x="3114501" y="4653202"/>
                  </a:lnTo>
                  <a:lnTo>
                    <a:pt x="3072245" y="4671418"/>
                  </a:lnTo>
                  <a:lnTo>
                    <a:pt x="3028148" y="4687900"/>
                  </a:lnTo>
                  <a:lnTo>
                    <a:pt x="2982209" y="4702646"/>
                  </a:lnTo>
                  <a:lnTo>
                    <a:pt x="2934430" y="4715657"/>
                  </a:lnTo>
                  <a:lnTo>
                    <a:pt x="2884809" y="4726932"/>
                  </a:lnTo>
                  <a:lnTo>
                    <a:pt x="2833347" y="4736473"/>
                  </a:lnTo>
                  <a:lnTo>
                    <a:pt x="2780044" y="4744279"/>
                  </a:lnTo>
                  <a:lnTo>
                    <a:pt x="2724900" y="4750351"/>
                  </a:lnTo>
                  <a:lnTo>
                    <a:pt x="2667914" y="4754687"/>
                  </a:lnTo>
                  <a:lnTo>
                    <a:pt x="2609088" y="4757289"/>
                  </a:lnTo>
                  <a:lnTo>
                    <a:pt x="2548420" y="4758156"/>
                  </a:lnTo>
                  <a:lnTo>
                    <a:pt x="2486928" y="4757253"/>
                  </a:lnTo>
                  <a:lnTo>
                    <a:pt x="2427362" y="4754544"/>
                  </a:lnTo>
                  <a:lnTo>
                    <a:pt x="2369722" y="4750029"/>
                  </a:lnTo>
                  <a:lnTo>
                    <a:pt x="2314007" y="4743708"/>
                  </a:lnTo>
                  <a:lnTo>
                    <a:pt x="2260218" y="4735581"/>
                  </a:lnTo>
                  <a:lnTo>
                    <a:pt x="2208354" y="4725648"/>
                  </a:lnTo>
                  <a:lnTo>
                    <a:pt x="2158415" y="4713909"/>
                  </a:lnTo>
                  <a:lnTo>
                    <a:pt x="2110401" y="4700365"/>
                  </a:lnTo>
                  <a:lnTo>
                    <a:pt x="2064313" y="4685014"/>
                  </a:lnTo>
                  <a:lnTo>
                    <a:pt x="2020150" y="4667857"/>
                  </a:lnTo>
                  <a:lnTo>
                    <a:pt x="1977912" y="4648894"/>
                  </a:lnTo>
                  <a:lnTo>
                    <a:pt x="1937599" y="4628125"/>
                  </a:lnTo>
                  <a:lnTo>
                    <a:pt x="1899210" y="4605550"/>
                  </a:lnTo>
                  <a:lnTo>
                    <a:pt x="1862747" y="4581169"/>
                  </a:lnTo>
                  <a:lnTo>
                    <a:pt x="1828208" y="4554983"/>
                  </a:lnTo>
                  <a:lnTo>
                    <a:pt x="1795594" y="4526990"/>
                  </a:lnTo>
                  <a:lnTo>
                    <a:pt x="1764905" y="4497191"/>
                  </a:lnTo>
                  <a:lnTo>
                    <a:pt x="1736140" y="4465586"/>
                  </a:lnTo>
                  <a:lnTo>
                    <a:pt x="1710493" y="4433958"/>
                  </a:lnTo>
                  <a:lnTo>
                    <a:pt x="1686233" y="4400644"/>
                  </a:lnTo>
                  <a:lnTo>
                    <a:pt x="1663361" y="4365643"/>
                  </a:lnTo>
                  <a:lnTo>
                    <a:pt x="1641875" y="4328956"/>
                  </a:lnTo>
                  <a:lnTo>
                    <a:pt x="1621777" y="4290582"/>
                  </a:lnTo>
                  <a:lnTo>
                    <a:pt x="1603066" y="4250523"/>
                  </a:lnTo>
                  <a:lnTo>
                    <a:pt x="1585742" y="4208777"/>
                  </a:lnTo>
                  <a:lnTo>
                    <a:pt x="1569804" y="4165345"/>
                  </a:lnTo>
                  <a:lnTo>
                    <a:pt x="1555253" y="4120228"/>
                  </a:lnTo>
                  <a:lnTo>
                    <a:pt x="1542089" y="4073425"/>
                  </a:lnTo>
                  <a:lnTo>
                    <a:pt x="1530311" y="4024935"/>
                  </a:lnTo>
                  <a:lnTo>
                    <a:pt x="1519918" y="3974761"/>
                  </a:lnTo>
                  <a:lnTo>
                    <a:pt x="1510912" y="3922900"/>
                  </a:lnTo>
                  <a:lnTo>
                    <a:pt x="1503292" y="3869354"/>
                  </a:lnTo>
                  <a:lnTo>
                    <a:pt x="1497058" y="3814123"/>
                  </a:lnTo>
                  <a:lnTo>
                    <a:pt x="1492209" y="3757206"/>
                  </a:lnTo>
                  <a:lnTo>
                    <a:pt x="1488746" y="3698604"/>
                  </a:lnTo>
                  <a:lnTo>
                    <a:pt x="1486668" y="3638317"/>
                  </a:lnTo>
                  <a:lnTo>
                    <a:pt x="1485976" y="3576345"/>
                  </a:lnTo>
                  <a:lnTo>
                    <a:pt x="1485976" y="0"/>
                  </a:lnTo>
                  <a:close/>
                </a:path>
              </a:pathLst>
            </a:custGeom>
            <a:solidFill>
              <a:srgbClr val="FFEB91">
                <a:alpha val="41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5135" y="1188008"/>
              <a:ext cx="5100955" cy="5851525"/>
            </a:xfrm>
            <a:custGeom>
              <a:avLst/>
              <a:gdLst/>
              <a:ahLst/>
              <a:cxnLst/>
              <a:rect l="l" t="t" r="r" b="b"/>
              <a:pathLst>
                <a:path w="5100955" h="5851525">
                  <a:moveTo>
                    <a:pt x="5100713" y="2706420"/>
                  </a:moveTo>
                  <a:lnTo>
                    <a:pt x="3614737" y="698284"/>
                  </a:lnTo>
                  <a:lnTo>
                    <a:pt x="3614737" y="3576345"/>
                  </a:lnTo>
                  <a:lnTo>
                    <a:pt x="3614026" y="3640645"/>
                  </a:lnTo>
                  <a:lnTo>
                    <a:pt x="3611905" y="3703078"/>
                  </a:lnTo>
                  <a:lnTo>
                    <a:pt x="3608362" y="3763632"/>
                  </a:lnTo>
                  <a:lnTo>
                    <a:pt x="3603396" y="3822306"/>
                  </a:lnTo>
                  <a:lnTo>
                    <a:pt x="3597021" y="3879100"/>
                  </a:lnTo>
                  <a:lnTo>
                    <a:pt x="3589223" y="3934015"/>
                  </a:lnTo>
                  <a:lnTo>
                    <a:pt x="3580003" y="3987063"/>
                  </a:lnTo>
                  <a:lnTo>
                    <a:pt x="3569360" y="4038219"/>
                  </a:lnTo>
                  <a:lnTo>
                    <a:pt x="3557308" y="4087507"/>
                  </a:lnTo>
                  <a:lnTo>
                    <a:pt x="3543833" y="4134916"/>
                  </a:lnTo>
                  <a:lnTo>
                    <a:pt x="3528949" y="4180459"/>
                  </a:lnTo>
                  <a:lnTo>
                    <a:pt x="3512642" y="4224109"/>
                  </a:lnTo>
                  <a:lnTo>
                    <a:pt x="3494913" y="4265879"/>
                  </a:lnTo>
                  <a:lnTo>
                    <a:pt x="3475761" y="4305782"/>
                  </a:lnTo>
                  <a:lnTo>
                    <a:pt x="3455200" y="4343806"/>
                  </a:lnTo>
                  <a:lnTo>
                    <a:pt x="3433216" y="4379938"/>
                  </a:lnTo>
                  <a:lnTo>
                    <a:pt x="3409810" y="4414202"/>
                  </a:lnTo>
                  <a:lnTo>
                    <a:pt x="3384994" y="4446587"/>
                  </a:lnTo>
                  <a:lnTo>
                    <a:pt x="3358743" y="4477093"/>
                  </a:lnTo>
                  <a:lnTo>
                    <a:pt x="3329381" y="4507458"/>
                  </a:lnTo>
                  <a:lnTo>
                    <a:pt x="3298164" y="4536097"/>
                  </a:lnTo>
                  <a:lnTo>
                    <a:pt x="3265119" y="4562983"/>
                  </a:lnTo>
                  <a:lnTo>
                    <a:pt x="3230232" y="4588141"/>
                  </a:lnTo>
                  <a:lnTo>
                    <a:pt x="3193491" y="4611560"/>
                  </a:lnTo>
                  <a:lnTo>
                    <a:pt x="3154921" y="4633252"/>
                  </a:lnTo>
                  <a:lnTo>
                    <a:pt x="3114510" y="4653204"/>
                  </a:lnTo>
                  <a:lnTo>
                    <a:pt x="3072244" y="4671415"/>
                  </a:lnTo>
                  <a:lnTo>
                    <a:pt x="3028150" y="4687900"/>
                  </a:lnTo>
                  <a:lnTo>
                    <a:pt x="2982214" y="4702645"/>
                  </a:lnTo>
                  <a:lnTo>
                    <a:pt x="2934436" y="4715662"/>
                  </a:lnTo>
                  <a:lnTo>
                    <a:pt x="2884817" y="4726940"/>
                  </a:lnTo>
                  <a:lnTo>
                    <a:pt x="2833357" y="4736477"/>
                  </a:lnTo>
                  <a:lnTo>
                    <a:pt x="2780042" y="4744288"/>
                  </a:lnTo>
                  <a:lnTo>
                    <a:pt x="2724899" y="4750359"/>
                  </a:lnTo>
                  <a:lnTo>
                    <a:pt x="2667914" y="4754689"/>
                  </a:lnTo>
                  <a:lnTo>
                    <a:pt x="2609088" y="4757293"/>
                  </a:lnTo>
                  <a:lnTo>
                    <a:pt x="2548420" y="4758156"/>
                  </a:lnTo>
                  <a:lnTo>
                    <a:pt x="2486926" y="4757255"/>
                  </a:lnTo>
                  <a:lnTo>
                    <a:pt x="2427363" y="4754550"/>
                  </a:lnTo>
                  <a:lnTo>
                    <a:pt x="2369731" y="4750028"/>
                  </a:lnTo>
                  <a:lnTo>
                    <a:pt x="2314016" y="4743716"/>
                  </a:lnTo>
                  <a:lnTo>
                    <a:pt x="2260219" y="4735588"/>
                  </a:lnTo>
                  <a:lnTo>
                    <a:pt x="2208352" y="4725657"/>
                  </a:lnTo>
                  <a:lnTo>
                    <a:pt x="2158415" y="4713910"/>
                  </a:lnTo>
                  <a:lnTo>
                    <a:pt x="2110409" y="4700371"/>
                  </a:lnTo>
                  <a:lnTo>
                    <a:pt x="2064321" y="4685017"/>
                  </a:lnTo>
                  <a:lnTo>
                    <a:pt x="2020150" y="4667859"/>
                  </a:lnTo>
                  <a:lnTo>
                    <a:pt x="1977910" y="4648898"/>
                  </a:lnTo>
                  <a:lnTo>
                    <a:pt x="1937600" y="4628134"/>
                  </a:lnTo>
                  <a:lnTo>
                    <a:pt x="1899208" y="4605553"/>
                  </a:lnTo>
                  <a:lnTo>
                    <a:pt x="1862747" y="4581169"/>
                  </a:lnTo>
                  <a:lnTo>
                    <a:pt x="1828215" y="4554982"/>
                  </a:lnTo>
                  <a:lnTo>
                    <a:pt x="1795602" y="4526991"/>
                  </a:lnTo>
                  <a:lnTo>
                    <a:pt x="1764906" y="4497197"/>
                  </a:lnTo>
                  <a:lnTo>
                    <a:pt x="1736140" y="4465586"/>
                  </a:lnTo>
                  <a:lnTo>
                    <a:pt x="1710499" y="4433963"/>
                  </a:lnTo>
                  <a:lnTo>
                    <a:pt x="1686242" y="4400651"/>
                  </a:lnTo>
                  <a:lnTo>
                    <a:pt x="1663369" y="4365650"/>
                  </a:lnTo>
                  <a:lnTo>
                    <a:pt x="1641881" y="4328960"/>
                  </a:lnTo>
                  <a:lnTo>
                    <a:pt x="1621777" y="4290580"/>
                  </a:lnTo>
                  <a:lnTo>
                    <a:pt x="1603070" y="4250525"/>
                  </a:lnTo>
                  <a:lnTo>
                    <a:pt x="1585747" y="4208780"/>
                  </a:lnTo>
                  <a:lnTo>
                    <a:pt x="1569808" y="4165346"/>
                  </a:lnTo>
                  <a:lnTo>
                    <a:pt x="1555254" y="4120235"/>
                  </a:lnTo>
                  <a:lnTo>
                    <a:pt x="1542097" y="4073423"/>
                  </a:lnTo>
                  <a:lnTo>
                    <a:pt x="1530311" y="4024934"/>
                  </a:lnTo>
                  <a:lnTo>
                    <a:pt x="1519923" y="3974769"/>
                  </a:lnTo>
                  <a:lnTo>
                    <a:pt x="1510919" y="3922903"/>
                  </a:lnTo>
                  <a:lnTo>
                    <a:pt x="1503299" y="3869359"/>
                  </a:lnTo>
                  <a:lnTo>
                    <a:pt x="1497063" y="3814127"/>
                  </a:lnTo>
                  <a:lnTo>
                    <a:pt x="1492211" y="3757206"/>
                  </a:lnTo>
                  <a:lnTo>
                    <a:pt x="1488744" y="3698608"/>
                  </a:lnTo>
                  <a:lnTo>
                    <a:pt x="1486674" y="3638321"/>
                  </a:lnTo>
                  <a:lnTo>
                    <a:pt x="1485976" y="3576345"/>
                  </a:lnTo>
                  <a:lnTo>
                    <a:pt x="1485976" y="0"/>
                  </a:lnTo>
                  <a:lnTo>
                    <a:pt x="0" y="0"/>
                  </a:lnTo>
                  <a:lnTo>
                    <a:pt x="0" y="3661016"/>
                  </a:lnTo>
                  <a:lnTo>
                    <a:pt x="457" y="3716070"/>
                  </a:lnTo>
                  <a:lnTo>
                    <a:pt x="1803" y="3770426"/>
                  </a:lnTo>
                  <a:lnTo>
                    <a:pt x="4051" y="3824109"/>
                  </a:lnTo>
                  <a:lnTo>
                    <a:pt x="7188" y="3877094"/>
                  </a:lnTo>
                  <a:lnTo>
                    <a:pt x="11226" y="3929405"/>
                  </a:lnTo>
                  <a:lnTo>
                    <a:pt x="16141" y="3981031"/>
                  </a:lnTo>
                  <a:lnTo>
                    <a:pt x="21945" y="4031970"/>
                  </a:lnTo>
                  <a:lnTo>
                    <a:pt x="28638" y="4082250"/>
                  </a:lnTo>
                  <a:lnTo>
                    <a:pt x="36195" y="4131856"/>
                  </a:lnTo>
                  <a:lnTo>
                    <a:pt x="44640" y="4180789"/>
                  </a:lnTo>
                  <a:lnTo>
                    <a:pt x="53949" y="4229049"/>
                  </a:lnTo>
                  <a:lnTo>
                    <a:pt x="64135" y="4276649"/>
                  </a:lnTo>
                  <a:lnTo>
                    <a:pt x="75196" y="4323588"/>
                  </a:lnTo>
                  <a:lnTo>
                    <a:pt x="87109" y="4369867"/>
                  </a:lnTo>
                  <a:lnTo>
                    <a:pt x="901141" y="5469928"/>
                  </a:lnTo>
                  <a:lnTo>
                    <a:pt x="937907" y="5491924"/>
                  </a:lnTo>
                  <a:lnTo>
                    <a:pt x="975372" y="5513273"/>
                  </a:lnTo>
                  <a:lnTo>
                    <a:pt x="1013548" y="5533974"/>
                  </a:lnTo>
                  <a:lnTo>
                    <a:pt x="1052410" y="5554027"/>
                  </a:lnTo>
                  <a:lnTo>
                    <a:pt x="1091984" y="5573433"/>
                  </a:lnTo>
                  <a:lnTo>
                    <a:pt x="1132255" y="5592191"/>
                  </a:lnTo>
                  <a:lnTo>
                    <a:pt x="1173238" y="5610301"/>
                  </a:lnTo>
                  <a:lnTo>
                    <a:pt x="1214920" y="5627751"/>
                  </a:lnTo>
                  <a:lnTo>
                    <a:pt x="1257312" y="5644566"/>
                  </a:lnTo>
                  <a:lnTo>
                    <a:pt x="1300403" y="5660720"/>
                  </a:lnTo>
                  <a:lnTo>
                    <a:pt x="1344206" y="5676227"/>
                  </a:lnTo>
                  <a:lnTo>
                    <a:pt x="1388719" y="5691073"/>
                  </a:lnTo>
                  <a:lnTo>
                    <a:pt x="1433931" y="5705272"/>
                  </a:lnTo>
                  <a:lnTo>
                    <a:pt x="1479854" y="5718822"/>
                  </a:lnTo>
                  <a:lnTo>
                    <a:pt x="1526501" y="5731713"/>
                  </a:lnTo>
                  <a:lnTo>
                    <a:pt x="1573847" y="5743943"/>
                  </a:lnTo>
                  <a:lnTo>
                    <a:pt x="1621904" y="5755525"/>
                  </a:lnTo>
                  <a:lnTo>
                    <a:pt x="1670672" y="5766447"/>
                  </a:lnTo>
                  <a:lnTo>
                    <a:pt x="1720151" y="5776722"/>
                  </a:lnTo>
                  <a:lnTo>
                    <a:pt x="1770354" y="5786336"/>
                  </a:lnTo>
                  <a:lnTo>
                    <a:pt x="1821256" y="5795276"/>
                  </a:lnTo>
                  <a:lnTo>
                    <a:pt x="1872881" y="5803570"/>
                  </a:lnTo>
                  <a:lnTo>
                    <a:pt x="1925218" y="5811202"/>
                  </a:lnTo>
                  <a:lnTo>
                    <a:pt x="1978279" y="5818175"/>
                  </a:lnTo>
                  <a:lnTo>
                    <a:pt x="2032050" y="5824486"/>
                  </a:lnTo>
                  <a:lnTo>
                    <a:pt x="2086546" y="5830138"/>
                  </a:lnTo>
                  <a:lnTo>
                    <a:pt x="2141766" y="5835129"/>
                  </a:lnTo>
                  <a:lnTo>
                    <a:pt x="2197697" y="5839447"/>
                  </a:lnTo>
                  <a:lnTo>
                    <a:pt x="2254339" y="5843105"/>
                  </a:lnTo>
                  <a:lnTo>
                    <a:pt x="2311717" y="5846102"/>
                  </a:lnTo>
                  <a:lnTo>
                    <a:pt x="2369807" y="5848439"/>
                  </a:lnTo>
                  <a:lnTo>
                    <a:pt x="2428621" y="5850102"/>
                  </a:lnTo>
                  <a:lnTo>
                    <a:pt x="2488158" y="5851106"/>
                  </a:lnTo>
                  <a:lnTo>
                    <a:pt x="2548420" y="5851436"/>
                  </a:lnTo>
                  <a:lnTo>
                    <a:pt x="2609469" y="5851106"/>
                  </a:lnTo>
                  <a:lnTo>
                    <a:pt x="2669768" y="5850090"/>
                  </a:lnTo>
                  <a:lnTo>
                    <a:pt x="2729357" y="5848413"/>
                  </a:lnTo>
                  <a:lnTo>
                    <a:pt x="2788208" y="5846051"/>
                  </a:lnTo>
                  <a:lnTo>
                    <a:pt x="2846336" y="5843016"/>
                  </a:lnTo>
                  <a:lnTo>
                    <a:pt x="2903740" y="5839320"/>
                  </a:lnTo>
                  <a:lnTo>
                    <a:pt x="2960408" y="5834939"/>
                  </a:lnTo>
                  <a:lnTo>
                    <a:pt x="3016351" y="5829884"/>
                  </a:lnTo>
                  <a:lnTo>
                    <a:pt x="3071571" y="5824169"/>
                  </a:lnTo>
                  <a:lnTo>
                    <a:pt x="3126054" y="5817768"/>
                  </a:lnTo>
                  <a:lnTo>
                    <a:pt x="3179813" y="5810694"/>
                  </a:lnTo>
                  <a:lnTo>
                    <a:pt x="3232848" y="5802960"/>
                  </a:lnTo>
                  <a:lnTo>
                    <a:pt x="3285147" y="5794540"/>
                  </a:lnTo>
                  <a:lnTo>
                    <a:pt x="3336721" y="5785447"/>
                  </a:lnTo>
                  <a:lnTo>
                    <a:pt x="3387572" y="5775680"/>
                  </a:lnTo>
                  <a:lnTo>
                    <a:pt x="3437686" y="5765241"/>
                  </a:lnTo>
                  <a:lnTo>
                    <a:pt x="3487077" y="5754141"/>
                  </a:lnTo>
                  <a:lnTo>
                    <a:pt x="3535743" y="5742356"/>
                  </a:lnTo>
                  <a:lnTo>
                    <a:pt x="3583673" y="5729897"/>
                  </a:lnTo>
                  <a:lnTo>
                    <a:pt x="3630879" y="5716765"/>
                  </a:lnTo>
                  <a:lnTo>
                    <a:pt x="3677361" y="5702960"/>
                  </a:lnTo>
                  <a:lnTo>
                    <a:pt x="3723106" y="5688482"/>
                  </a:lnTo>
                  <a:lnTo>
                    <a:pt x="3768128" y="5673331"/>
                  </a:lnTo>
                  <a:lnTo>
                    <a:pt x="3812425" y="5657507"/>
                  </a:lnTo>
                  <a:lnTo>
                    <a:pt x="3855986" y="5641022"/>
                  </a:lnTo>
                  <a:lnTo>
                    <a:pt x="3898823" y="5623852"/>
                  </a:lnTo>
                  <a:lnTo>
                    <a:pt x="3940937" y="5606008"/>
                  </a:lnTo>
                  <a:lnTo>
                    <a:pt x="3982313" y="5587492"/>
                  </a:lnTo>
                  <a:lnTo>
                    <a:pt x="4022966" y="5568302"/>
                  </a:lnTo>
                  <a:lnTo>
                    <a:pt x="4062895" y="5548439"/>
                  </a:lnTo>
                  <a:lnTo>
                    <a:pt x="4102087" y="5527903"/>
                  </a:lnTo>
                  <a:lnTo>
                    <a:pt x="4140555" y="5506694"/>
                  </a:lnTo>
                  <a:lnTo>
                    <a:pt x="4178300" y="5484812"/>
                  </a:lnTo>
                  <a:lnTo>
                    <a:pt x="4215308" y="5462257"/>
                  </a:lnTo>
                  <a:lnTo>
                    <a:pt x="4251591" y="5439029"/>
                  </a:lnTo>
                  <a:lnTo>
                    <a:pt x="4287139" y="5415127"/>
                  </a:lnTo>
                  <a:lnTo>
                    <a:pt x="4321975" y="5390553"/>
                  </a:lnTo>
                  <a:lnTo>
                    <a:pt x="4356074" y="5365305"/>
                  </a:lnTo>
                  <a:lnTo>
                    <a:pt x="4389437" y="5339385"/>
                  </a:lnTo>
                  <a:lnTo>
                    <a:pt x="4422076" y="5312791"/>
                  </a:lnTo>
                  <a:lnTo>
                    <a:pt x="4453991" y="5285524"/>
                  </a:lnTo>
                  <a:lnTo>
                    <a:pt x="4488485" y="5254574"/>
                  </a:lnTo>
                  <a:lnTo>
                    <a:pt x="4522025" y="5222900"/>
                  </a:lnTo>
                  <a:lnTo>
                    <a:pt x="4554626" y="5190502"/>
                  </a:lnTo>
                  <a:lnTo>
                    <a:pt x="4586275" y="5157368"/>
                  </a:lnTo>
                  <a:lnTo>
                    <a:pt x="4616983" y="5123510"/>
                  </a:lnTo>
                  <a:lnTo>
                    <a:pt x="4646752" y="5088941"/>
                  </a:lnTo>
                  <a:lnTo>
                    <a:pt x="4675568" y="5053635"/>
                  </a:lnTo>
                  <a:lnTo>
                    <a:pt x="4703432" y="5017605"/>
                  </a:lnTo>
                  <a:lnTo>
                    <a:pt x="4730369" y="4980851"/>
                  </a:lnTo>
                  <a:lnTo>
                    <a:pt x="4756353" y="4943360"/>
                  </a:lnTo>
                  <a:lnTo>
                    <a:pt x="4781385" y="4905159"/>
                  </a:lnTo>
                  <a:lnTo>
                    <a:pt x="4805477" y="4866233"/>
                  </a:lnTo>
                  <a:lnTo>
                    <a:pt x="4828629" y="4826571"/>
                  </a:lnTo>
                  <a:lnTo>
                    <a:pt x="4850828" y="4786185"/>
                  </a:lnTo>
                  <a:lnTo>
                    <a:pt x="4872088" y="4745075"/>
                  </a:lnTo>
                  <a:lnTo>
                    <a:pt x="4892395" y="4703242"/>
                  </a:lnTo>
                  <a:lnTo>
                    <a:pt x="4911763" y="4660684"/>
                  </a:lnTo>
                  <a:lnTo>
                    <a:pt x="4930191" y="4617402"/>
                  </a:lnTo>
                  <a:lnTo>
                    <a:pt x="4947666" y="4573384"/>
                  </a:lnTo>
                  <a:lnTo>
                    <a:pt x="4964201" y="4528655"/>
                  </a:lnTo>
                  <a:lnTo>
                    <a:pt x="4979797" y="4483189"/>
                  </a:lnTo>
                  <a:lnTo>
                    <a:pt x="4994440" y="4437011"/>
                  </a:lnTo>
                  <a:lnTo>
                    <a:pt x="5008130" y="4390098"/>
                  </a:lnTo>
                  <a:lnTo>
                    <a:pt x="5020894" y="4342460"/>
                  </a:lnTo>
                  <a:lnTo>
                    <a:pt x="5032692" y="4294098"/>
                  </a:lnTo>
                  <a:lnTo>
                    <a:pt x="5043563" y="4245000"/>
                  </a:lnTo>
                  <a:lnTo>
                    <a:pt x="5053482" y="4195191"/>
                  </a:lnTo>
                  <a:lnTo>
                    <a:pt x="5062461" y="4144657"/>
                  </a:lnTo>
                  <a:lnTo>
                    <a:pt x="5070487" y="4093387"/>
                  </a:lnTo>
                  <a:lnTo>
                    <a:pt x="5077574" y="4041394"/>
                  </a:lnTo>
                  <a:lnTo>
                    <a:pt x="5083708" y="3988676"/>
                  </a:lnTo>
                  <a:lnTo>
                    <a:pt x="5088902" y="3935247"/>
                  </a:lnTo>
                  <a:lnTo>
                    <a:pt x="5093157" y="3881082"/>
                  </a:lnTo>
                  <a:lnTo>
                    <a:pt x="5096472" y="3826179"/>
                  </a:lnTo>
                  <a:lnTo>
                    <a:pt x="5098834" y="3770566"/>
                  </a:lnTo>
                  <a:lnTo>
                    <a:pt x="5100244" y="3714229"/>
                  </a:lnTo>
                  <a:lnTo>
                    <a:pt x="5100713" y="3657155"/>
                  </a:lnTo>
                  <a:lnTo>
                    <a:pt x="5100713" y="2706420"/>
                  </a:lnTo>
                  <a:close/>
                </a:path>
                <a:path w="5100955" h="5851525">
                  <a:moveTo>
                    <a:pt x="5100713" y="12"/>
                  </a:moveTo>
                  <a:lnTo>
                    <a:pt x="3614737" y="12"/>
                  </a:lnTo>
                  <a:lnTo>
                    <a:pt x="3614737" y="79400"/>
                  </a:lnTo>
                  <a:lnTo>
                    <a:pt x="5100713" y="2087537"/>
                  </a:lnTo>
                  <a:lnTo>
                    <a:pt x="5100713" y="12"/>
                  </a:lnTo>
                  <a:close/>
                </a:path>
              </a:pathLst>
            </a:custGeom>
            <a:solidFill>
              <a:srgbClr val="F2CCD6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04295" y="1796255"/>
            <a:ext cx="6147435" cy="11074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86500"/>
              </a:lnSpc>
              <a:spcBef>
                <a:spcPts val="520"/>
              </a:spcBef>
            </a:pPr>
            <a:r>
              <a:rPr sz="2600" dirty="0"/>
              <a:t>En</a:t>
            </a:r>
            <a:r>
              <a:rPr sz="2600" spc="-15" dirty="0"/>
              <a:t> </a:t>
            </a:r>
            <a:r>
              <a:rPr sz="2600" dirty="0"/>
              <a:t>rusmiddelpolitik</a:t>
            </a:r>
            <a:r>
              <a:rPr sz="2600" spc="-20" dirty="0"/>
              <a:t> </a:t>
            </a:r>
            <a:r>
              <a:rPr sz="2600" dirty="0"/>
              <a:t>og</a:t>
            </a:r>
            <a:r>
              <a:rPr sz="2600" spc="-20" dirty="0"/>
              <a:t> </a:t>
            </a:r>
            <a:r>
              <a:rPr sz="2600" dirty="0"/>
              <a:t>en</a:t>
            </a:r>
            <a:r>
              <a:rPr sz="2600" spc="-15" dirty="0"/>
              <a:t> </a:t>
            </a:r>
            <a:r>
              <a:rPr sz="2600" spc="-10" dirty="0"/>
              <a:t>handleplan understøtter</a:t>
            </a:r>
            <a:r>
              <a:rPr sz="2600" spc="-45" dirty="0"/>
              <a:t> </a:t>
            </a:r>
            <a:r>
              <a:rPr sz="2600" dirty="0"/>
              <a:t>og</a:t>
            </a:r>
            <a:r>
              <a:rPr sz="2600" spc="-40" dirty="0"/>
              <a:t> </a:t>
            </a:r>
            <a:r>
              <a:rPr sz="2600" spc="-25" dirty="0"/>
              <a:t>forebygger,</a:t>
            </a:r>
            <a:r>
              <a:rPr sz="2600" spc="-35" dirty="0"/>
              <a:t> </a:t>
            </a:r>
            <a:r>
              <a:rPr sz="2600" dirty="0"/>
              <a:t>da</a:t>
            </a:r>
            <a:r>
              <a:rPr sz="2600" spc="-35" dirty="0"/>
              <a:t> </a:t>
            </a:r>
            <a:r>
              <a:rPr sz="2600" dirty="0"/>
              <a:t>den</a:t>
            </a:r>
            <a:r>
              <a:rPr sz="2600" spc="-35" dirty="0"/>
              <a:t> </a:t>
            </a:r>
            <a:r>
              <a:rPr sz="2600" spc="-20" dirty="0"/>
              <a:t>afdækker </a:t>
            </a:r>
            <a:r>
              <a:rPr sz="2600" dirty="0"/>
              <a:t>feltet</a:t>
            </a:r>
            <a:r>
              <a:rPr sz="2600" spc="-75" dirty="0"/>
              <a:t> </a:t>
            </a:r>
            <a:r>
              <a:rPr sz="2600" dirty="0"/>
              <a:t>”Omgivelser”</a:t>
            </a:r>
            <a:r>
              <a:rPr sz="2600" spc="-65" dirty="0"/>
              <a:t> </a:t>
            </a:r>
            <a:r>
              <a:rPr sz="1900" b="0" dirty="0">
                <a:latin typeface="Calibri"/>
                <a:cs typeface="Calibri"/>
              </a:rPr>
              <a:t>(se</a:t>
            </a:r>
            <a:r>
              <a:rPr sz="1900" b="0" spc="-45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trekanten).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77078" y="3850304"/>
            <a:ext cx="2348230" cy="87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00"/>
              </a:spcBef>
            </a:pPr>
            <a:r>
              <a:rPr sz="2400" b="1" spc="65" dirty="0">
                <a:solidFill>
                  <a:srgbClr val="394C55"/>
                </a:solidFill>
                <a:latin typeface="Calibri"/>
                <a:cs typeface="Calibri"/>
              </a:rPr>
              <a:t>UNGES</a:t>
            </a:r>
            <a:r>
              <a:rPr sz="2400" b="1" spc="10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400" b="1" spc="50" dirty="0">
                <a:solidFill>
                  <a:srgbClr val="394C55"/>
                </a:solidFill>
                <a:latin typeface="Calibri"/>
                <a:cs typeface="Calibri"/>
              </a:rPr>
              <a:t>DEBUT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66000"/>
              </a:lnSpc>
              <a:spcBef>
                <a:spcPts val="489"/>
              </a:spcBef>
            </a:pPr>
            <a:r>
              <a:rPr sz="2400" b="1" spc="60" dirty="0">
                <a:solidFill>
                  <a:srgbClr val="394C55"/>
                </a:solidFill>
                <a:latin typeface="Calibri"/>
                <a:cs typeface="Calibri"/>
              </a:rPr>
              <a:t>MED</a:t>
            </a:r>
            <a:r>
              <a:rPr sz="2400" b="1" spc="9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400" b="1" spc="80" dirty="0">
                <a:solidFill>
                  <a:srgbClr val="394C55"/>
                </a:solidFill>
                <a:latin typeface="Calibri"/>
                <a:cs typeface="Calibri"/>
              </a:rPr>
              <a:t>RUSMIDLER </a:t>
            </a:r>
            <a:r>
              <a:rPr sz="2400" b="1" spc="75" dirty="0">
                <a:solidFill>
                  <a:srgbClr val="394C55"/>
                </a:solidFill>
                <a:latin typeface="Calibri"/>
                <a:cs typeface="Calibri"/>
              </a:rPr>
              <a:t>AFHÆNGER</a:t>
            </a:r>
            <a:r>
              <a:rPr sz="2400" b="1" spc="1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394C55"/>
                </a:solidFill>
                <a:latin typeface="Calibri"/>
                <a:cs typeface="Calibri"/>
              </a:rPr>
              <a:t>AF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59978" y="536812"/>
            <a:ext cx="709414" cy="16183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771125" y="4851064"/>
            <a:ext cx="2539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394C55"/>
                </a:solidFill>
                <a:latin typeface="Calibri"/>
                <a:cs typeface="Calibri"/>
              </a:rPr>
              <a:t>Omgivelser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394C55"/>
                </a:solidFill>
                <a:latin typeface="Calibri"/>
                <a:cs typeface="Calibri"/>
              </a:rPr>
              <a:t>Forældrenes</a:t>
            </a:r>
            <a:r>
              <a:rPr sz="1200" spc="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94C55"/>
                </a:solidFill>
                <a:latin typeface="Calibri"/>
                <a:cs typeface="Calibri"/>
              </a:rPr>
              <a:t>involvering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394C55"/>
                </a:solidFill>
                <a:latin typeface="Calibri"/>
                <a:cs typeface="Calibri"/>
              </a:rPr>
              <a:t>Fællesskabets</a:t>
            </a:r>
            <a:r>
              <a:rPr sz="1200" spc="6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94C55"/>
                </a:solidFill>
                <a:latin typeface="Calibri"/>
                <a:cs typeface="Calibri"/>
              </a:rPr>
              <a:t>betydning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394C55"/>
                </a:solidFill>
                <a:latin typeface="Calibri"/>
                <a:cs typeface="Calibri"/>
              </a:rPr>
              <a:t>Lovgiovning</a:t>
            </a:r>
            <a:r>
              <a:rPr sz="12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2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94C55"/>
                </a:solidFill>
                <a:latin typeface="Calibri"/>
                <a:cs typeface="Calibri"/>
              </a:rPr>
              <a:t>politikker</a:t>
            </a:r>
            <a:r>
              <a:rPr sz="1200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94C55"/>
                </a:solidFill>
                <a:latin typeface="Calibri"/>
                <a:cs typeface="Calibri"/>
              </a:rPr>
              <a:t>på</a:t>
            </a:r>
            <a:r>
              <a:rPr sz="1200" spc="-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94C55"/>
                </a:solidFill>
                <a:latin typeface="Calibri"/>
                <a:cs typeface="Calibri"/>
              </a:rPr>
              <a:t>området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28018" y="3566490"/>
            <a:ext cx="6440170" cy="2709545"/>
            <a:chOff x="2128018" y="3566490"/>
            <a:chExt cx="6440170" cy="2709545"/>
          </a:xfrm>
        </p:grpSpPr>
        <p:sp>
          <p:nvSpPr>
            <p:cNvPr id="14" name="object 14"/>
            <p:cNvSpPr/>
            <p:nvPr/>
          </p:nvSpPr>
          <p:spPr>
            <a:xfrm>
              <a:off x="4877828" y="3572840"/>
              <a:ext cx="3684270" cy="2696845"/>
            </a:xfrm>
            <a:custGeom>
              <a:avLst/>
              <a:gdLst/>
              <a:ahLst/>
              <a:cxnLst/>
              <a:rect l="l" t="t" r="r" b="b"/>
              <a:pathLst>
                <a:path w="3684270" h="2696845">
                  <a:moveTo>
                    <a:pt x="0" y="2696298"/>
                  </a:moveTo>
                  <a:lnTo>
                    <a:pt x="3684003" y="2696298"/>
                  </a:lnTo>
                  <a:lnTo>
                    <a:pt x="3684003" y="0"/>
                  </a:lnTo>
                  <a:lnTo>
                    <a:pt x="0" y="0"/>
                  </a:lnTo>
                  <a:lnTo>
                    <a:pt x="0" y="2696298"/>
                  </a:lnTo>
                  <a:close/>
                </a:path>
              </a:pathLst>
            </a:custGeom>
            <a:ln w="12700">
              <a:solidFill>
                <a:srgbClr val="394C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8018" y="3566490"/>
              <a:ext cx="3357631" cy="2708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5728" y="515415"/>
              <a:ext cx="5620538" cy="65699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71104" y="2071941"/>
              <a:ext cx="7350125" cy="3350260"/>
            </a:xfrm>
            <a:custGeom>
              <a:avLst/>
              <a:gdLst/>
              <a:ahLst/>
              <a:cxnLst/>
              <a:rect l="l" t="t" r="r" b="b"/>
              <a:pathLst>
                <a:path w="7350125" h="3350260">
                  <a:moveTo>
                    <a:pt x="7349794" y="0"/>
                  </a:moveTo>
                  <a:lnTo>
                    <a:pt x="0" y="0"/>
                  </a:lnTo>
                  <a:lnTo>
                    <a:pt x="0" y="3349917"/>
                  </a:lnTo>
                  <a:lnTo>
                    <a:pt x="7349794" y="3349917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8795" y="2550755"/>
            <a:ext cx="5372735" cy="7645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540"/>
              </a:spcBef>
            </a:pPr>
            <a:r>
              <a:rPr sz="2600" dirty="0"/>
              <a:t>En</a:t>
            </a:r>
            <a:r>
              <a:rPr sz="2600" spc="-15" dirty="0"/>
              <a:t> </a:t>
            </a:r>
            <a:r>
              <a:rPr sz="2600" dirty="0"/>
              <a:t>rusmiddelpolitik</a:t>
            </a:r>
            <a:r>
              <a:rPr sz="2600" spc="-20" dirty="0"/>
              <a:t> </a:t>
            </a:r>
            <a:r>
              <a:rPr sz="2600" dirty="0"/>
              <a:t>og</a:t>
            </a:r>
            <a:r>
              <a:rPr sz="2600" spc="-20" dirty="0"/>
              <a:t> </a:t>
            </a:r>
            <a:r>
              <a:rPr sz="2600" dirty="0"/>
              <a:t>en</a:t>
            </a:r>
            <a:r>
              <a:rPr sz="2600" spc="-15" dirty="0"/>
              <a:t> </a:t>
            </a:r>
            <a:r>
              <a:rPr sz="2600" spc="-10" dirty="0"/>
              <a:t>handleplan </a:t>
            </a:r>
            <a:r>
              <a:rPr sz="2600" dirty="0"/>
              <a:t>kan</a:t>
            </a:r>
            <a:r>
              <a:rPr sz="2600" spc="-75" dirty="0"/>
              <a:t> </a:t>
            </a:r>
            <a:r>
              <a:rPr sz="2600" spc="-10" dirty="0"/>
              <a:t>afdække</a:t>
            </a:r>
            <a:r>
              <a:rPr sz="2600" spc="-65" dirty="0"/>
              <a:t> </a:t>
            </a:r>
            <a:r>
              <a:rPr sz="2600" dirty="0"/>
              <a:t>nedenstående</a:t>
            </a:r>
            <a:r>
              <a:rPr sz="2600" spc="-65" dirty="0"/>
              <a:t> </a:t>
            </a:r>
            <a:r>
              <a:rPr sz="2600" spc="-10" dirty="0"/>
              <a:t>elementer:</a:t>
            </a:r>
            <a:endParaRPr sz="2600"/>
          </a:p>
        </p:txBody>
      </p:sp>
      <p:sp>
        <p:nvSpPr>
          <p:cNvPr id="7" name="object 7"/>
          <p:cNvSpPr txBox="1"/>
          <p:nvPr/>
        </p:nvSpPr>
        <p:spPr>
          <a:xfrm>
            <a:off x="1959507" y="3401655"/>
            <a:ext cx="6402705" cy="150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ꟷ</a:t>
            </a:r>
            <a:r>
              <a:rPr sz="1900" spc="12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394C55"/>
                </a:solidFill>
                <a:latin typeface="Calibri"/>
                <a:cs typeface="Calibri"/>
              </a:rPr>
              <a:t>Akut</a:t>
            </a:r>
            <a:r>
              <a:rPr sz="1900" b="1" spc="-10" dirty="0">
                <a:solidFill>
                  <a:srgbClr val="394C55"/>
                </a:solidFill>
                <a:latin typeface="Calibri"/>
                <a:cs typeface="Calibri"/>
              </a:rPr>
              <a:t> beredskab:</a:t>
            </a:r>
            <a:endParaRPr sz="1900" dirty="0">
              <a:latin typeface="Calibri"/>
              <a:cs typeface="Calibri"/>
            </a:endParaRPr>
          </a:p>
          <a:p>
            <a:pPr marL="240665">
              <a:lnSpc>
                <a:spcPts val="2240"/>
              </a:lnSpc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plan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for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handling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ved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akutte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opståede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problemstillinger.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  <a:spcBef>
                <a:spcPts val="52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ꟷ</a:t>
            </a:r>
            <a:r>
              <a:rPr sz="1900" spc="1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394C55"/>
                </a:solidFill>
                <a:latin typeface="Calibri"/>
                <a:cs typeface="Calibri"/>
              </a:rPr>
              <a:t>Forebyggende:</a:t>
            </a:r>
            <a:endParaRPr sz="1900" dirty="0">
              <a:latin typeface="Calibri"/>
              <a:cs typeface="Calibri"/>
            </a:endParaRPr>
          </a:p>
          <a:p>
            <a:pPr marL="240665" marR="5080">
              <a:lnSpc>
                <a:spcPts val="2200"/>
              </a:lnSpc>
              <a:spcBef>
                <a:spcPts val="100"/>
              </a:spcBef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Generelt</a:t>
            </a:r>
            <a:r>
              <a:rPr sz="1900" spc="-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forebyggelsesarbejde</a:t>
            </a:r>
            <a:r>
              <a:rPr sz="1900" spc="-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og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undervisning</a:t>
            </a:r>
            <a:r>
              <a:rPr sz="1900" spc="-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394C55"/>
                </a:solidFill>
                <a:latin typeface="Calibri"/>
                <a:cs typeface="Calibri"/>
              </a:rPr>
              <a:t>vedr.</a:t>
            </a:r>
            <a:r>
              <a:rPr sz="1900" spc="-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rusmidler </a:t>
            </a:r>
            <a:r>
              <a:rPr sz="1900" spc="-25" dirty="0">
                <a:solidFill>
                  <a:srgbClr val="394C55"/>
                </a:solidFill>
                <a:latin typeface="Calibri"/>
                <a:cs typeface="Calibri"/>
              </a:rPr>
              <a:t>(Aktiviteter,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temauger,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årsplaner,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94C55"/>
                </a:solidFill>
                <a:latin typeface="Calibri"/>
                <a:cs typeface="Calibri"/>
              </a:rPr>
              <a:t>indsatser,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 osv.)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59978" y="180003"/>
            <a:ext cx="1252220" cy="659765"/>
            <a:chOff x="9259978" y="180003"/>
            <a:chExt cx="1252220" cy="6597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47999" y="1260017"/>
              <a:ext cx="5691505" cy="5732145"/>
            </a:xfrm>
            <a:custGeom>
              <a:avLst/>
              <a:gdLst/>
              <a:ahLst/>
              <a:cxnLst/>
              <a:rect l="l" t="t" r="r" b="b"/>
              <a:pathLst>
                <a:path w="5691505" h="5732145">
                  <a:moveTo>
                    <a:pt x="1470520" y="5051209"/>
                  </a:moveTo>
                  <a:lnTo>
                    <a:pt x="0" y="3063811"/>
                  </a:lnTo>
                  <a:lnTo>
                    <a:pt x="0" y="5732069"/>
                  </a:lnTo>
                  <a:lnTo>
                    <a:pt x="1470520" y="5732069"/>
                  </a:lnTo>
                  <a:lnTo>
                    <a:pt x="1470520" y="5051209"/>
                  </a:lnTo>
                  <a:close/>
                </a:path>
                <a:path w="5691505" h="5732145">
                  <a:moveTo>
                    <a:pt x="4742700" y="1574507"/>
                  </a:moveTo>
                  <a:lnTo>
                    <a:pt x="4741951" y="1517370"/>
                  </a:lnTo>
                  <a:lnTo>
                    <a:pt x="4739716" y="1461439"/>
                  </a:lnTo>
                  <a:lnTo>
                    <a:pt x="4735995" y="1406728"/>
                  </a:lnTo>
                  <a:lnTo>
                    <a:pt x="4730788" y="1353248"/>
                  </a:lnTo>
                  <a:lnTo>
                    <a:pt x="4724082" y="1300975"/>
                  </a:lnTo>
                  <a:lnTo>
                    <a:pt x="4715891" y="1249934"/>
                  </a:lnTo>
                  <a:lnTo>
                    <a:pt x="4706213" y="1200099"/>
                  </a:lnTo>
                  <a:lnTo>
                    <a:pt x="4695050" y="1151483"/>
                  </a:lnTo>
                  <a:lnTo>
                    <a:pt x="4682388" y="1104087"/>
                  </a:lnTo>
                  <a:lnTo>
                    <a:pt x="4668253" y="1057922"/>
                  </a:lnTo>
                  <a:lnTo>
                    <a:pt x="4652619" y="1012964"/>
                  </a:lnTo>
                  <a:lnTo>
                    <a:pt x="4635500" y="969225"/>
                  </a:lnTo>
                  <a:lnTo>
                    <a:pt x="4616894" y="926706"/>
                  </a:lnTo>
                  <a:lnTo>
                    <a:pt x="4596803" y="885405"/>
                  </a:lnTo>
                  <a:lnTo>
                    <a:pt x="4575213" y="845324"/>
                  </a:lnTo>
                  <a:lnTo>
                    <a:pt x="4552150" y="806450"/>
                  </a:lnTo>
                  <a:lnTo>
                    <a:pt x="4524248" y="763308"/>
                  </a:lnTo>
                  <a:lnTo>
                    <a:pt x="4495000" y="721334"/>
                  </a:lnTo>
                  <a:lnTo>
                    <a:pt x="4464393" y="680504"/>
                  </a:lnTo>
                  <a:lnTo>
                    <a:pt x="4432427" y="640842"/>
                  </a:lnTo>
                  <a:lnTo>
                    <a:pt x="4399102" y="602348"/>
                  </a:lnTo>
                  <a:lnTo>
                    <a:pt x="4364431" y="564997"/>
                  </a:lnTo>
                  <a:lnTo>
                    <a:pt x="4328401" y="528815"/>
                  </a:lnTo>
                  <a:lnTo>
                    <a:pt x="4291012" y="493788"/>
                  </a:lnTo>
                  <a:lnTo>
                    <a:pt x="4252265" y="459917"/>
                  </a:lnTo>
                  <a:lnTo>
                    <a:pt x="4212158" y="427215"/>
                  </a:lnTo>
                  <a:lnTo>
                    <a:pt x="4170692" y="395655"/>
                  </a:lnTo>
                  <a:lnTo>
                    <a:pt x="4127881" y="365264"/>
                  </a:lnTo>
                  <a:lnTo>
                    <a:pt x="4083710" y="336016"/>
                  </a:lnTo>
                  <a:lnTo>
                    <a:pt x="4038181" y="307936"/>
                  </a:lnTo>
                  <a:lnTo>
                    <a:pt x="3995369" y="282879"/>
                  </a:lnTo>
                  <a:lnTo>
                    <a:pt x="3952151" y="259029"/>
                  </a:lnTo>
                  <a:lnTo>
                    <a:pt x="3908526" y="236359"/>
                  </a:lnTo>
                  <a:lnTo>
                    <a:pt x="3864483" y="214896"/>
                  </a:lnTo>
                  <a:lnTo>
                    <a:pt x="3820033" y="194627"/>
                  </a:lnTo>
                  <a:lnTo>
                    <a:pt x="3775176" y="175552"/>
                  </a:lnTo>
                  <a:lnTo>
                    <a:pt x="3729913" y="157670"/>
                  </a:lnTo>
                  <a:lnTo>
                    <a:pt x="3684232" y="140982"/>
                  </a:lnTo>
                  <a:lnTo>
                    <a:pt x="3638143" y="125501"/>
                  </a:lnTo>
                  <a:lnTo>
                    <a:pt x="3591636" y="111213"/>
                  </a:lnTo>
                  <a:lnTo>
                    <a:pt x="3544735" y="98120"/>
                  </a:lnTo>
                  <a:lnTo>
                    <a:pt x="3497415" y="86220"/>
                  </a:lnTo>
                  <a:lnTo>
                    <a:pt x="3449675" y="75526"/>
                  </a:lnTo>
                  <a:lnTo>
                    <a:pt x="3401542" y="66014"/>
                  </a:lnTo>
                  <a:lnTo>
                    <a:pt x="3352990" y="57708"/>
                  </a:lnTo>
                  <a:lnTo>
                    <a:pt x="3306432" y="50711"/>
                  </a:lnTo>
                  <a:lnTo>
                    <a:pt x="3258655" y="44196"/>
                  </a:lnTo>
                  <a:lnTo>
                    <a:pt x="3209696" y="38176"/>
                  </a:lnTo>
                  <a:lnTo>
                    <a:pt x="3159582" y="32639"/>
                  </a:lnTo>
                  <a:lnTo>
                    <a:pt x="3108337" y="27546"/>
                  </a:lnTo>
                  <a:lnTo>
                    <a:pt x="3055975" y="22910"/>
                  </a:lnTo>
                  <a:lnTo>
                    <a:pt x="3002546" y="18719"/>
                  </a:lnTo>
                  <a:lnTo>
                    <a:pt x="2948063" y="14947"/>
                  </a:lnTo>
                  <a:lnTo>
                    <a:pt x="2892564" y="11582"/>
                  </a:lnTo>
                  <a:lnTo>
                    <a:pt x="4606074" y="2327275"/>
                  </a:lnTo>
                  <a:lnTo>
                    <a:pt x="4623549" y="2283764"/>
                  </a:lnTo>
                  <a:lnTo>
                    <a:pt x="4639856" y="2239302"/>
                  </a:lnTo>
                  <a:lnTo>
                    <a:pt x="4654982" y="2193912"/>
                  </a:lnTo>
                  <a:lnTo>
                    <a:pt x="4668913" y="2147570"/>
                  </a:lnTo>
                  <a:lnTo>
                    <a:pt x="4681652" y="2100275"/>
                  </a:lnTo>
                  <a:lnTo>
                    <a:pt x="4693196" y="2052040"/>
                  </a:lnTo>
                  <a:lnTo>
                    <a:pt x="4703546" y="2002840"/>
                  </a:lnTo>
                  <a:lnTo>
                    <a:pt x="4712690" y="1952688"/>
                  </a:lnTo>
                  <a:lnTo>
                    <a:pt x="4720628" y="1901571"/>
                  </a:lnTo>
                  <a:lnTo>
                    <a:pt x="4727359" y="1849488"/>
                  </a:lnTo>
                  <a:lnTo>
                    <a:pt x="4732871" y="1796440"/>
                  </a:lnTo>
                  <a:lnTo>
                    <a:pt x="4737163" y="1742427"/>
                  </a:lnTo>
                  <a:lnTo>
                    <a:pt x="4740237" y="1687436"/>
                  </a:lnTo>
                  <a:lnTo>
                    <a:pt x="4742078" y="1631467"/>
                  </a:lnTo>
                  <a:lnTo>
                    <a:pt x="4742700" y="1574507"/>
                  </a:lnTo>
                  <a:close/>
                </a:path>
                <a:path w="5691505" h="5732145">
                  <a:moveTo>
                    <a:pt x="5691302" y="5732069"/>
                  </a:moveTo>
                  <a:lnTo>
                    <a:pt x="4053967" y="3630193"/>
                  </a:lnTo>
                  <a:lnTo>
                    <a:pt x="3778085" y="3276041"/>
                  </a:lnTo>
                  <a:lnTo>
                    <a:pt x="3828097" y="3251149"/>
                  </a:lnTo>
                  <a:lnTo>
                    <a:pt x="3876992" y="3225660"/>
                  </a:lnTo>
                  <a:lnTo>
                    <a:pt x="3924770" y="3199574"/>
                  </a:lnTo>
                  <a:lnTo>
                    <a:pt x="3971442" y="3172891"/>
                  </a:lnTo>
                  <a:lnTo>
                    <a:pt x="4016997" y="3145625"/>
                  </a:lnTo>
                  <a:lnTo>
                    <a:pt x="4061447" y="3117761"/>
                  </a:lnTo>
                  <a:lnTo>
                    <a:pt x="4104805" y="3089300"/>
                  </a:lnTo>
                  <a:lnTo>
                    <a:pt x="4147070" y="3060268"/>
                  </a:lnTo>
                  <a:lnTo>
                    <a:pt x="4188244" y="3030651"/>
                  </a:lnTo>
                  <a:lnTo>
                    <a:pt x="4228325" y="3000451"/>
                  </a:lnTo>
                  <a:lnTo>
                    <a:pt x="4267339" y="2969679"/>
                  </a:lnTo>
                  <a:lnTo>
                    <a:pt x="4305274" y="2938322"/>
                  </a:lnTo>
                  <a:lnTo>
                    <a:pt x="4342142" y="2906407"/>
                  </a:lnTo>
                  <a:lnTo>
                    <a:pt x="4377944" y="2873921"/>
                  </a:lnTo>
                  <a:lnTo>
                    <a:pt x="4412691" y="2840863"/>
                  </a:lnTo>
                  <a:lnTo>
                    <a:pt x="4446371" y="2807233"/>
                  </a:lnTo>
                  <a:lnTo>
                    <a:pt x="4479010" y="2773057"/>
                  </a:lnTo>
                  <a:lnTo>
                    <a:pt x="4510608" y="2738310"/>
                  </a:lnTo>
                  <a:lnTo>
                    <a:pt x="4541151" y="2703017"/>
                  </a:lnTo>
                  <a:lnTo>
                    <a:pt x="4570666" y="2667165"/>
                  </a:lnTo>
                  <a:lnTo>
                    <a:pt x="4519854" y="2598496"/>
                  </a:lnTo>
                  <a:lnTo>
                    <a:pt x="3385388" y="1065428"/>
                  </a:lnTo>
                  <a:lnTo>
                    <a:pt x="3385388" y="1755368"/>
                  </a:lnTo>
                  <a:lnTo>
                    <a:pt x="3384270" y="1814474"/>
                  </a:lnTo>
                  <a:lnTo>
                    <a:pt x="3380943" y="1870506"/>
                  </a:lnTo>
                  <a:lnTo>
                    <a:pt x="3375380" y="1923478"/>
                  </a:lnTo>
                  <a:lnTo>
                    <a:pt x="3367582" y="1973376"/>
                  </a:lnTo>
                  <a:lnTo>
                    <a:pt x="3357575" y="2020214"/>
                  </a:lnTo>
                  <a:lnTo>
                    <a:pt x="3345345" y="2063991"/>
                  </a:lnTo>
                  <a:lnTo>
                    <a:pt x="3330879" y="2104682"/>
                  </a:lnTo>
                  <a:lnTo>
                    <a:pt x="3314192" y="2142325"/>
                  </a:lnTo>
                  <a:lnTo>
                    <a:pt x="3292132" y="2183041"/>
                  </a:lnTo>
                  <a:lnTo>
                    <a:pt x="3266706" y="2222741"/>
                  </a:lnTo>
                  <a:lnTo>
                    <a:pt x="3237903" y="2261438"/>
                  </a:lnTo>
                  <a:lnTo>
                    <a:pt x="3205721" y="2299106"/>
                  </a:lnTo>
                  <a:lnTo>
                    <a:pt x="3170174" y="2335758"/>
                  </a:lnTo>
                  <a:lnTo>
                    <a:pt x="3131248" y="2371382"/>
                  </a:lnTo>
                  <a:lnTo>
                    <a:pt x="3088944" y="2405964"/>
                  </a:lnTo>
                  <a:lnTo>
                    <a:pt x="3052064" y="2432266"/>
                  </a:lnTo>
                  <a:lnTo>
                    <a:pt x="3013291" y="2456383"/>
                  </a:lnTo>
                  <a:lnTo>
                    <a:pt x="2972612" y="2478290"/>
                  </a:lnTo>
                  <a:lnTo>
                    <a:pt x="2930029" y="2498013"/>
                  </a:lnTo>
                  <a:lnTo>
                    <a:pt x="2885541" y="2515539"/>
                  </a:lnTo>
                  <a:lnTo>
                    <a:pt x="2839148" y="2530881"/>
                  </a:lnTo>
                  <a:lnTo>
                    <a:pt x="2790863" y="2544038"/>
                  </a:lnTo>
                  <a:lnTo>
                    <a:pt x="2740672" y="2554998"/>
                  </a:lnTo>
                  <a:lnTo>
                    <a:pt x="2688590" y="2563799"/>
                  </a:lnTo>
                  <a:lnTo>
                    <a:pt x="2648013" y="2569324"/>
                  </a:lnTo>
                  <a:lnTo>
                    <a:pt x="2605836" y="2574391"/>
                  </a:lnTo>
                  <a:lnTo>
                    <a:pt x="2562047" y="2578963"/>
                  </a:lnTo>
                  <a:lnTo>
                    <a:pt x="2516657" y="2583053"/>
                  </a:lnTo>
                  <a:lnTo>
                    <a:pt x="2469654" y="2586672"/>
                  </a:lnTo>
                  <a:lnTo>
                    <a:pt x="2421051" y="2589809"/>
                  </a:lnTo>
                  <a:lnTo>
                    <a:pt x="2370848" y="2592463"/>
                  </a:lnTo>
                  <a:lnTo>
                    <a:pt x="2319045" y="2594635"/>
                  </a:lnTo>
                  <a:lnTo>
                    <a:pt x="2210625" y="2597531"/>
                  </a:lnTo>
                  <a:lnTo>
                    <a:pt x="2095792" y="2598496"/>
                  </a:lnTo>
                  <a:lnTo>
                    <a:pt x="1641513" y="2598496"/>
                  </a:lnTo>
                  <a:lnTo>
                    <a:pt x="1641513" y="1054798"/>
                  </a:lnTo>
                  <a:lnTo>
                    <a:pt x="2176602" y="1054798"/>
                  </a:lnTo>
                  <a:lnTo>
                    <a:pt x="2346401" y="1056297"/>
                  </a:lnTo>
                  <a:lnTo>
                    <a:pt x="2451519" y="1058951"/>
                  </a:lnTo>
                  <a:lnTo>
                    <a:pt x="2550185" y="1062951"/>
                  </a:lnTo>
                  <a:lnTo>
                    <a:pt x="2642387" y="1068285"/>
                  </a:lnTo>
                  <a:lnTo>
                    <a:pt x="2698572" y="1073111"/>
                  </a:lnTo>
                  <a:lnTo>
                    <a:pt x="2752712" y="1079906"/>
                  </a:lnTo>
                  <a:lnTo>
                    <a:pt x="2804795" y="1088656"/>
                  </a:lnTo>
                  <a:lnTo>
                    <a:pt x="2854845" y="1099375"/>
                  </a:lnTo>
                  <a:lnTo>
                    <a:pt x="2902851" y="1112062"/>
                  </a:lnTo>
                  <a:lnTo>
                    <a:pt x="2948825" y="1126718"/>
                  </a:lnTo>
                  <a:lnTo>
                    <a:pt x="2992755" y="1143342"/>
                  </a:lnTo>
                  <a:lnTo>
                    <a:pt x="3044647" y="1166507"/>
                  </a:lnTo>
                  <a:lnTo>
                    <a:pt x="3092564" y="1191717"/>
                  </a:lnTo>
                  <a:lnTo>
                    <a:pt x="3136531" y="1218971"/>
                  </a:lnTo>
                  <a:lnTo>
                    <a:pt x="3176524" y="1248270"/>
                  </a:lnTo>
                  <a:lnTo>
                    <a:pt x="3212554" y="1279613"/>
                  </a:lnTo>
                  <a:lnTo>
                    <a:pt x="3244621" y="1312989"/>
                  </a:lnTo>
                  <a:lnTo>
                    <a:pt x="3272713" y="1348397"/>
                  </a:lnTo>
                  <a:lnTo>
                    <a:pt x="3296843" y="1385849"/>
                  </a:lnTo>
                  <a:lnTo>
                    <a:pt x="3317608" y="1425308"/>
                  </a:lnTo>
                  <a:lnTo>
                    <a:pt x="3335591" y="1466684"/>
                  </a:lnTo>
                  <a:lnTo>
                    <a:pt x="3350818" y="1510004"/>
                  </a:lnTo>
                  <a:lnTo>
                    <a:pt x="3363264" y="1555229"/>
                  </a:lnTo>
                  <a:lnTo>
                    <a:pt x="3372942" y="1602384"/>
                  </a:lnTo>
                  <a:lnTo>
                    <a:pt x="3379863" y="1651469"/>
                  </a:lnTo>
                  <a:lnTo>
                    <a:pt x="3384004" y="1702460"/>
                  </a:lnTo>
                  <a:lnTo>
                    <a:pt x="3385388" y="1755368"/>
                  </a:lnTo>
                  <a:lnTo>
                    <a:pt x="3385388" y="1065428"/>
                  </a:lnTo>
                  <a:lnTo>
                    <a:pt x="3377527" y="1054798"/>
                  </a:lnTo>
                  <a:lnTo>
                    <a:pt x="2596985" y="0"/>
                  </a:lnTo>
                  <a:lnTo>
                    <a:pt x="170992" y="0"/>
                  </a:lnTo>
                  <a:lnTo>
                    <a:pt x="170992" y="2444915"/>
                  </a:lnTo>
                  <a:lnTo>
                    <a:pt x="1641513" y="4432312"/>
                  </a:lnTo>
                  <a:lnTo>
                    <a:pt x="1641513" y="3630193"/>
                  </a:lnTo>
                  <a:lnTo>
                    <a:pt x="2326398" y="3630193"/>
                  </a:lnTo>
                  <a:lnTo>
                    <a:pt x="3885781" y="5732069"/>
                  </a:lnTo>
                  <a:lnTo>
                    <a:pt x="5691302" y="5732069"/>
                  </a:lnTo>
                  <a:close/>
                </a:path>
              </a:pathLst>
            </a:custGeom>
            <a:solidFill>
              <a:srgbClr val="F6D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07995" y="720013"/>
              <a:ext cx="5700395" cy="5912485"/>
            </a:xfrm>
            <a:custGeom>
              <a:avLst/>
              <a:gdLst/>
              <a:ahLst/>
              <a:cxnLst/>
              <a:rect l="l" t="t" r="r" b="b"/>
              <a:pathLst>
                <a:path w="5700395" h="5912485">
                  <a:moveTo>
                    <a:pt x="1650517" y="5231206"/>
                  </a:moveTo>
                  <a:lnTo>
                    <a:pt x="179997" y="3243808"/>
                  </a:lnTo>
                  <a:lnTo>
                    <a:pt x="179997" y="3307080"/>
                  </a:lnTo>
                  <a:lnTo>
                    <a:pt x="0" y="3063811"/>
                  </a:lnTo>
                  <a:lnTo>
                    <a:pt x="0" y="5732069"/>
                  </a:lnTo>
                  <a:lnTo>
                    <a:pt x="179997" y="5732069"/>
                  </a:lnTo>
                  <a:lnTo>
                    <a:pt x="179997" y="5912066"/>
                  </a:lnTo>
                  <a:lnTo>
                    <a:pt x="1650517" y="5912066"/>
                  </a:lnTo>
                  <a:lnTo>
                    <a:pt x="1650517" y="5231206"/>
                  </a:lnTo>
                  <a:close/>
                </a:path>
                <a:path w="5700395" h="5912485">
                  <a:moveTo>
                    <a:pt x="4922698" y="1754517"/>
                  </a:moveTo>
                  <a:lnTo>
                    <a:pt x="4921961" y="1697367"/>
                  </a:lnTo>
                  <a:lnTo>
                    <a:pt x="4919726" y="1641436"/>
                  </a:lnTo>
                  <a:lnTo>
                    <a:pt x="4916005" y="1586738"/>
                  </a:lnTo>
                  <a:lnTo>
                    <a:pt x="4910785" y="1533245"/>
                  </a:lnTo>
                  <a:lnTo>
                    <a:pt x="4904092" y="1480985"/>
                  </a:lnTo>
                  <a:lnTo>
                    <a:pt x="4895901" y="1429931"/>
                  </a:lnTo>
                  <a:lnTo>
                    <a:pt x="4886223" y="1380096"/>
                  </a:lnTo>
                  <a:lnTo>
                    <a:pt x="4875047" y="1331493"/>
                  </a:lnTo>
                  <a:lnTo>
                    <a:pt x="4862398" y="1284097"/>
                  </a:lnTo>
                  <a:lnTo>
                    <a:pt x="4848250" y="1237919"/>
                  </a:lnTo>
                  <a:lnTo>
                    <a:pt x="4832616" y="1192961"/>
                  </a:lnTo>
                  <a:lnTo>
                    <a:pt x="4815510" y="1149223"/>
                  </a:lnTo>
                  <a:lnTo>
                    <a:pt x="4796891" y="1106703"/>
                  </a:lnTo>
                  <a:lnTo>
                    <a:pt x="4776800" y="1065403"/>
                  </a:lnTo>
                  <a:lnTo>
                    <a:pt x="4755223" y="1025321"/>
                  </a:lnTo>
                  <a:lnTo>
                    <a:pt x="4732147" y="986459"/>
                  </a:lnTo>
                  <a:lnTo>
                    <a:pt x="4704258" y="943317"/>
                  </a:lnTo>
                  <a:lnTo>
                    <a:pt x="4675009" y="901331"/>
                  </a:lnTo>
                  <a:lnTo>
                    <a:pt x="4644402" y="860513"/>
                  </a:lnTo>
                  <a:lnTo>
                    <a:pt x="4612437" y="820851"/>
                  </a:lnTo>
                  <a:lnTo>
                    <a:pt x="4579112" y="782345"/>
                  </a:lnTo>
                  <a:lnTo>
                    <a:pt x="4544428" y="745007"/>
                  </a:lnTo>
                  <a:lnTo>
                    <a:pt x="4508398" y="708825"/>
                  </a:lnTo>
                  <a:lnTo>
                    <a:pt x="4471009" y="673798"/>
                  </a:lnTo>
                  <a:lnTo>
                    <a:pt x="4432262" y="639927"/>
                  </a:lnTo>
                  <a:lnTo>
                    <a:pt x="4430090" y="638175"/>
                  </a:lnTo>
                  <a:lnTo>
                    <a:pt x="4399115" y="602348"/>
                  </a:lnTo>
                  <a:lnTo>
                    <a:pt x="4364431" y="565010"/>
                  </a:lnTo>
                  <a:lnTo>
                    <a:pt x="4328401" y="528815"/>
                  </a:lnTo>
                  <a:lnTo>
                    <a:pt x="4291012" y="493788"/>
                  </a:lnTo>
                  <a:lnTo>
                    <a:pt x="4252265" y="459930"/>
                  </a:lnTo>
                  <a:lnTo>
                    <a:pt x="4212158" y="427215"/>
                  </a:lnTo>
                  <a:lnTo>
                    <a:pt x="4170705" y="395668"/>
                  </a:lnTo>
                  <a:lnTo>
                    <a:pt x="4127881" y="365264"/>
                  </a:lnTo>
                  <a:lnTo>
                    <a:pt x="4083710" y="336029"/>
                  </a:lnTo>
                  <a:lnTo>
                    <a:pt x="4038181" y="307936"/>
                  </a:lnTo>
                  <a:lnTo>
                    <a:pt x="3995369" y="282892"/>
                  </a:lnTo>
                  <a:lnTo>
                    <a:pt x="3952151" y="259029"/>
                  </a:lnTo>
                  <a:lnTo>
                    <a:pt x="3908526" y="236359"/>
                  </a:lnTo>
                  <a:lnTo>
                    <a:pt x="3864483" y="214896"/>
                  </a:lnTo>
                  <a:lnTo>
                    <a:pt x="3820033" y="194627"/>
                  </a:lnTo>
                  <a:lnTo>
                    <a:pt x="3775176" y="175552"/>
                  </a:lnTo>
                  <a:lnTo>
                    <a:pt x="3729913" y="157670"/>
                  </a:lnTo>
                  <a:lnTo>
                    <a:pt x="3684232" y="140995"/>
                  </a:lnTo>
                  <a:lnTo>
                    <a:pt x="3638143" y="125501"/>
                  </a:lnTo>
                  <a:lnTo>
                    <a:pt x="3591636" y="111213"/>
                  </a:lnTo>
                  <a:lnTo>
                    <a:pt x="3544735" y="98120"/>
                  </a:lnTo>
                  <a:lnTo>
                    <a:pt x="3497415" y="86220"/>
                  </a:lnTo>
                  <a:lnTo>
                    <a:pt x="3449688" y="75526"/>
                  </a:lnTo>
                  <a:lnTo>
                    <a:pt x="3401542" y="66027"/>
                  </a:lnTo>
                  <a:lnTo>
                    <a:pt x="3352990" y="57708"/>
                  </a:lnTo>
                  <a:lnTo>
                    <a:pt x="3306432" y="50711"/>
                  </a:lnTo>
                  <a:lnTo>
                    <a:pt x="3258667" y="44208"/>
                  </a:lnTo>
                  <a:lnTo>
                    <a:pt x="3209709" y="38188"/>
                  </a:lnTo>
                  <a:lnTo>
                    <a:pt x="3159582" y="32639"/>
                  </a:lnTo>
                  <a:lnTo>
                    <a:pt x="3108337" y="27546"/>
                  </a:lnTo>
                  <a:lnTo>
                    <a:pt x="3055975" y="22910"/>
                  </a:lnTo>
                  <a:lnTo>
                    <a:pt x="3002546" y="18719"/>
                  </a:lnTo>
                  <a:lnTo>
                    <a:pt x="2948063" y="14947"/>
                  </a:lnTo>
                  <a:lnTo>
                    <a:pt x="2892564" y="11582"/>
                  </a:lnTo>
                  <a:lnTo>
                    <a:pt x="4606074" y="2327275"/>
                  </a:lnTo>
                  <a:lnTo>
                    <a:pt x="4622546" y="2286292"/>
                  </a:lnTo>
                  <a:lnTo>
                    <a:pt x="4786071" y="2507284"/>
                  </a:lnTo>
                  <a:lnTo>
                    <a:pt x="4803559" y="2463762"/>
                  </a:lnTo>
                  <a:lnTo>
                    <a:pt x="4819866" y="2419312"/>
                  </a:lnTo>
                  <a:lnTo>
                    <a:pt x="4834979" y="2373909"/>
                  </a:lnTo>
                  <a:lnTo>
                    <a:pt x="4848911" y="2327567"/>
                  </a:lnTo>
                  <a:lnTo>
                    <a:pt x="4861649" y="2280285"/>
                  </a:lnTo>
                  <a:lnTo>
                    <a:pt x="4873193" y="2232037"/>
                  </a:lnTo>
                  <a:lnTo>
                    <a:pt x="4883543" y="2182838"/>
                  </a:lnTo>
                  <a:lnTo>
                    <a:pt x="4892687" y="2132685"/>
                  </a:lnTo>
                  <a:lnTo>
                    <a:pt x="4900625" y="2081568"/>
                  </a:lnTo>
                  <a:lnTo>
                    <a:pt x="4907356" y="2029498"/>
                  </a:lnTo>
                  <a:lnTo>
                    <a:pt x="4912868" y="1976450"/>
                  </a:lnTo>
                  <a:lnTo>
                    <a:pt x="4917173" y="1922424"/>
                  </a:lnTo>
                  <a:lnTo>
                    <a:pt x="4920234" y="1867433"/>
                  </a:lnTo>
                  <a:lnTo>
                    <a:pt x="4922088" y="1811464"/>
                  </a:lnTo>
                  <a:lnTo>
                    <a:pt x="4922698" y="1754517"/>
                  </a:lnTo>
                  <a:close/>
                </a:path>
                <a:path w="5700395" h="5912485">
                  <a:moveTo>
                    <a:pt x="5700306" y="5912066"/>
                  </a:moveTo>
                  <a:lnTo>
                    <a:pt x="4062971" y="3810190"/>
                  </a:lnTo>
                  <a:lnTo>
                    <a:pt x="3787089" y="3456038"/>
                  </a:lnTo>
                  <a:lnTo>
                    <a:pt x="3837101" y="3431159"/>
                  </a:lnTo>
                  <a:lnTo>
                    <a:pt x="3885996" y="3405670"/>
                  </a:lnTo>
                  <a:lnTo>
                    <a:pt x="3933774" y="3379584"/>
                  </a:lnTo>
                  <a:lnTo>
                    <a:pt x="3980446" y="3352901"/>
                  </a:lnTo>
                  <a:lnTo>
                    <a:pt x="4026001" y="3325622"/>
                  </a:lnTo>
                  <a:lnTo>
                    <a:pt x="4070451" y="3297758"/>
                  </a:lnTo>
                  <a:lnTo>
                    <a:pt x="4113809" y="3269310"/>
                  </a:lnTo>
                  <a:lnTo>
                    <a:pt x="4156075" y="3240278"/>
                  </a:lnTo>
                  <a:lnTo>
                    <a:pt x="4197248" y="3210661"/>
                  </a:lnTo>
                  <a:lnTo>
                    <a:pt x="4237329" y="3180461"/>
                  </a:lnTo>
                  <a:lnTo>
                    <a:pt x="4276344" y="3149689"/>
                  </a:lnTo>
                  <a:lnTo>
                    <a:pt x="4314279" y="3118332"/>
                  </a:lnTo>
                  <a:lnTo>
                    <a:pt x="4351147" y="3086417"/>
                  </a:lnTo>
                  <a:lnTo>
                    <a:pt x="4386948" y="3053918"/>
                  </a:lnTo>
                  <a:lnTo>
                    <a:pt x="4421695" y="3020860"/>
                  </a:lnTo>
                  <a:lnTo>
                    <a:pt x="4455376" y="2987243"/>
                  </a:lnTo>
                  <a:lnTo>
                    <a:pt x="4488015" y="2953054"/>
                  </a:lnTo>
                  <a:lnTo>
                    <a:pt x="4519612" y="2918320"/>
                  </a:lnTo>
                  <a:lnTo>
                    <a:pt x="4550156" y="2883014"/>
                  </a:lnTo>
                  <a:lnTo>
                    <a:pt x="4579671" y="2847162"/>
                  </a:lnTo>
                  <a:lnTo>
                    <a:pt x="4528858" y="2778493"/>
                  </a:lnTo>
                  <a:lnTo>
                    <a:pt x="3386531" y="1234795"/>
                  </a:lnTo>
                  <a:lnTo>
                    <a:pt x="3214395" y="1002182"/>
                  </a:lnTo>
                  <a:lnTo>
                    <a:pt x="3214395" y="1755368"/>
                  </a:lnTo>
                  <a:lnTo>
                    <a:pt x="3213277" y="1814474"/>
                  </a:lnTo>
                  <a:lnTo>
                    <a:pt x="3209937" y="1870519"/>
                  </a:lnTo>
                  <a:lnTo>
                    <a:pt x="3204375" y="1923491"/>
                  </a:lnTo>
                  <a:lnTo>
                    <a:pt x="3196590" y="1973389"/>
                  </a:lnTo>
                  <a:lnTo>
                    <a:pt x="3186582" y="2020227"/>
                  </a:lnTo>
                  <a:lnTo>
                    <a:pt x="3174339" y="2063991"/>
                  </a:lnTo>
                  <a:lnTo>
                    <a:pt x="3159887" y="2104694"/>
                  </a:lnTo>
                  <a:lnTo>
                    <a:pt x="3143199" y="2142325"/>
                  </a:lnTo>
                  <a:lnTo>
                    <a:pt x="3121139" y="2183041"/>
                  </a:lnTo>
                  <a:lnTo>
                    <a:pt x="3095701" y="2222754"/>
                  </a:lnTo>
                  <a:lnTo>
                    <a:pt x="3066910" y="2261438"/>
                  </a:lnTo>
                  <a:lnTo>
                    <a:pt x="3034728" y="2299119"/>
                  </a:lnTo>
                  <a:lnTo>
                    <a:pt x="2999181" y="2335771"/>
                  </a:lnTo>
                  <a:lnTo>
                    <a:pt x="2960255" y="2371382"/>
                  </a:lnTo>
                  <a:lnTo>
                    <a:pt x="2917952" y="2405964"/>
                  </a:lnTo>
                  <a:lnTo>
                    <a:pt x="2881071" y="2432278"/>
                  </a:lnTo>
                  <a:lnTo>
                    <a:pt x="2842298" y="2456383"/>
                  </a:lnTo>
                  <a:lnTo>
                    <a:pt x="2801607" y="2478303"/>
                  </a:lnTo>
                  <a:lnTo>
                    <a:pt x="2759024" y="2498013"/>
                  </a:lnTo>
                  <a:lnTo>
                    <a:pt x="2714548" y="2515552"/>
                  </a:lnTo>
                  <a:lnTo>
                    <a:pt x="2668155" y="2530881"/>
                  </a:lnTo>
                  <a:lnTo>
                    <a:pt x="2619870" y="2544038"/>
                  </a:lnTo>
                  <a:lnTo>
                    <a:pt x="2569680" y="2555011"/>
                  </a:lnTo>
                  <a:lnTo>
                    <a:pt x="2517597" y="2563799"/>
                  </a:lnTo>
                  <a:lnTo>
                    <a:pt x="2477020" y="2569337"/>
                  </a:lnTo>
                  <a:lnTo>
                    <a:pt x="2434831" y="2574391"/>
                  </a:lnTo>
                  <a:lnTo>
                    <a:pt x="2391054" y="2578963"/>
                  </a:lnTo>
                  <a:lnTo>
                    <a:pt x="2345652" y="2583065"/>
                  </a:lnTo>
                  <a:lnTo>
                    <a:pt x="2298662" y="2586672"/>
                  </a:lnTo>
                  <a:lnTo>
                    <a:pt x="2250059" y="2589809"/>
                  </a:lnTo>
                  <a:lnTo>
                    <a:pt x="2199856" y="2592463"/>
                  </a:lnTo>
                  <a:lnTo>
                    <a:pt x="2148040" y="2594635"/>
                  </a:lnTo>
                  <a:lnTo>
                    <a:pt x="2039620" y="2597531"/>
                  </a:lnTo>
                  <a:lnTo>
                    <a:pt x="1924799" y="2598496"/>
                  </a:lnTo>
                  <a:lnTo>
                    <a:pt x="1650517" y="2598496"/>
                  </a:lnTo>
                  <a:lnTo>
                    <a:pt x="1650517" y="1234795"/>
                  </a:lnTo>
                  <a:lnTo>
                    <a:pt x="2185606" y="1234795"/>
                  </a:lnTo>
                  <a:lnTo>
                    <a:pt x="2355405" y="1236294"/>
                  </a:lnTo>
                  <a:lnTo>
                    <a:pt x="2460523" y="1238961"/>
                  </a:lnTo>
                  <a:lnTo>
                    <a:pt x="2559189" y="1242961"/>
                  </a:lnTo>
                  <a:lnTo>
                    <a:pt x="2651391" y="1248283"/>
                  </a:lnTo>
                  <a:lnTo>
                    <a:pt x="2707576" y="1253109"/>
                  </a:lnTo>
                  <a:lnTo>
                    <a:pt x="2761716" y="1259903"/>
                  </a:lnTo>
                  <a:lnTo>
                    <a:pt x="2813799" y="1268666"/>
                  </a:lnTo>
                  <a:lnTo>
                    <a:pt x="2863850" y="1279385"/>
                  </a:lnTo>
                  <a:lnTo>
                    <a:pt x="2911856" y="1292059"/>
                  </a:lnTo>
                  <a:lnTo>
                    <a:pt x="2957830" y="1306715"/>
                  </a:lnTo>
                  <a:lnTo>
                    <a:pt x="3001759" y="1323340"/>
                  </a:lnTo>
                  <a:lnTo>
                    <a:pt x="3053651" y="1346504"/>
                  </a:lnTo>
                  <a:lnTo>
                    <a:pt x="3101568" y="1371714"/>
                  </a:lnTo>
                  <a:lnTo>
                    <a:pt x="3146615" y="1425308"/>
                  </a:lnTo>
                  <a:lnTo>
                    <a:pt x="3164598" y="1466697"/>
                  </a:lnTo>
                  <a:lnTo>
                    <a:pt x="3179813" y="1510004"/>
                  </a:lnTo>
                  <a:lnTo>
                    <a:pt x="3192272" y="1555242"/>
                  </a:lnTo>
                  <a:lnTo>
                    <a:pt x="3201949" y="1602397"/>
                  </a:lnTo>
                  <a:lnTo>
                    <a:pt x="3208858" y="1651469"/>
                  </a:lnTo>
                  <a:lnTo>
                    <a:pt x="3213011" y="1702460"/>
                  </a:lnTo>
                  <a:lnTo>
                    <a:pt x="3214395" y="1755368"/>
                  </a:lnTo>
                  <a:lnTo>
                    <a:pt x="3214395" y="1002182"/>
                  </a:lnTo>
                  <a:lnTo>
                    <a:pt x="2605989" y="179997"/>
                  </a:lnTo>
                  <a:lnTo>
                    <a:pt x="2559177" y="179997"/>
                  </a:lnTo>
                  <a:lnTo>
                    <a:pt x="2425992" y="0"/>
                  </a:lnTo>
                  <a:lnTo>
                    <a:pt x="0" y="0"/>
                  </a:lnTo>
                  <a:lnTo>
                    <a:pt x="0" y="2444915"/>
                  </a:lnTo>
                  <a:lnTo>
                    <a:pt x="1470520" y="4432312"/>
                  </a:lnTo>
                  <a:lnTo>
                    <a:pt x="1470520" y="4369054"/>
                  </a:lnTo>
                  <a:lnTo>
                    <a:pt x="1650517" y="4612310"/>
                  </a:lnTo>
                  <a:lnTo>
                    <a:pt x="1650517" y="3810190"/>
                  </a:lnTo>
                  <a:lnTo>
                    <a:pt x="2288933" y="3810190"/>
                  </a:lnTo>
                  <a:lnTo>
                    <a:pt x="3714788" y="5732069"/>
                  </a:lnTo>
                  <a:lnTo>
                    <a:pt x="3761244" y="5732069"/>
                  </a:lnTo>
                  <a:lnTo>
                    <a:pt x="3894785" y="5912066"/>
                  </a:lnTo>
                  <a:lnTo>
                    <a:pt x="5700306" y="5912066"/>
                  </a:lnTo>
                  <a:close/>
                </a:path>
              </a:pathLst>
            </a:custGeom>
            <a:solidFill>
              <a:srgbClr val="C8D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60568" y="1091596"/>
              <a:ext cx="1850389" cy="2315845"/>
            </a:xfrm>
            <a:custGeom>
              <a:avLst/>
              <a:gdLst/>
              <a:ahLst/>
              <a:cxnLst/>
              <a:rect l="l" t="t" r="r" b="b"/>
              <a:pathLst>
                <a:path w="1850390" h="2315845">
                  <a:moveTo>
                    <a:pt x="0" y="0"/>
                  </a:moveTo>
                  <a:lnTo>
                    <a:pt x="1713509" y="2315692"/>
                  </a:lnTo>
                  <a:lnTo>
                    <a:pt x="1730990" y="2272176"/>
                  </a:lnTo>
                  <a:lnTo>
                    <a:pt x="1747292" y="2227721"/>
                  </a:lnTo>
                  <a:lnTo>
                    <a:pt x="1762412" y="2182325"/>
                  </a:lnTo>
                  <a:lnTo>
                    <a:pt x="1776344" y="2135983"/>
                  </a:lnTo>
                  <a:lnTo>
                    <a:pt x="1789085" y="2088693"/>
                  </a:lnTo>
                  <a:lnTo>
                    <a:pt x="1800632" y="2040451"/>
                  </a:lnTo>
                  <a:lnTo>
                    <a:pt x="1810979" y="1991255"/>
                  </a:lnTo>
                  <a:lnTo>
                    <a:pt x="1820125" y="1941101"/>
                  </a:lnTo>
                  <a:lnTo>
                    <a:pt x="1828063" y="1889985"/>
                  </a:lnTo>
                  <a:lnTo>
                    <a:pt x="1834791" y="1837905"/>
                  </a:lnTo>
                  <a:lnTo>
                    <a:pt x="1840305" y="1784857"/>
                  </a:lnTo>
                  <a:lnTo>
                    <a:pt x="1844600" y="1730839"/>
                  </a:lnTo>
                  <a:lnTo>
                    <a:pt x="1847673" y="1675846"/>
                  </a:lnTo>
                  <a:lnTo>
                    <a:pt x="1849519" y="1619876"/>
                  </a:lnTo>
                  <a:lnTo>
                    <a:pt x="1850136" y="1562925"/>
                  </a:lnTo>
                  <a:lnTo>
                    <a:pt x="1849391" y="1505780"/>
                  </a:lnTo>
                  <a:lnTo>
                    <a:pt x="1847157" y="1449854"/>
                  </a:lnTo>
                  <a:lnTo>
                    <a:pt x="1843434" y="1395148"/>
                  </a:lnTo>
                  <a:lnTo>
                    <a:pt x="1838221" y="1341660"/>
                  </a:lnTo>
                  <a:lnTo>
                    <a:pt x="1831520" y="1289392"/>
                  </a:lnTo>
                  <a:lnTo>
                    <a:pt x="1823330" y="1238343"/>
                  </a:lnTo>
                  <a:lnTo>
                    <a:pt x="1813652" y="1188512"/>
                  </a:lnTo>
                  <a:lnTo>
                    <a:pt x="1802485" y="1139901"/>
                  </a:lnTo>
                  <a:lnTo>
                    <a:pt x="1789830" y="1092508"/>
                  </a:lnTo>
                  <a:lnTo>
                    <a:pt x="1775687" y="1046333"/>
                  </a:lnTo>
                  <a:lnTo>
                    <a:pt x="1760055" y="1001377"/>
                  </a:lnTo>
                  <a:lnTo>
                    <a:pt x="1742936" y="957639"/>
                  </a:lnTo>
                  <a:lnTo>
                    <a:pt x="1724330" y="915119"/>
                  </a:lnTo>
                  <a:lnTo>
                    <a:pt x="1704235" y="873817"/>
                  </a:lnTo>
                  <a:lnTo>
                    <a:pt x="1682654" y="833733"/>
                  </a:lnTo>
                  <a:lnTo>
                    <a:pt x="1659585" y="794867"/>
                  </a:lnTo>
                  <a:lnTo>
                    <a:pt x="1631689" y="751725"/>
                  </a:lnTo>
                  <a:lnTo>
                    <a:pt x="1602438" y="709743"/>
                  </a:lnTo>
                  <a:lnTo>
                    <a:pt x="1571830" y="668922"/>
                  </a:lnTo>
                  <a:lnTo>
                    <a:pt x="1539865" y="629260"/>
                  </a:lnTo>
                  <a:lnTo>
                    <a:pt x="1506544" y="590758"/>
                  </a:lnTo>
                  <a:lnTo>
                    <a:pt x="1471867" y="553415"/>
                  </a:lnTo>
                  <a:lnTo>
                    <a:pt x="1435833" y="517231"/>
                  </a:lnTo>
                  <a:lnTo>
                    <a:pt x="1398443" y="482205"/>
                  </a:lnTo>
                  <a:lnTo>
                    <a:pt x="1359696" y="448337"/>
                  </a:lnTo>
                  <a:lnTo>
                    <a:pt x="1319593" y="415626"/>
                  </a:lnTo>
                  <a:lnTo>
                    <a:pt x="1278133" y="384073"/>
                  </a:lnTo>
                  <a:lnTo>
                    <a:pt x="1235317" y="353677"/>
                  </a:lnTo>
                  <a:lnTo>
                    <a:pt x="1191145" y="324437"/>
                  </a:lnTo>
                  <a:lnTo>
                    <a:pt x="1145616" y="296354"/>
                  </a:lnTo>
                  <a:lnTo>
                    <a:pt x="1102807" y="271298"/>
                  </a:lnTo>
                  <a:lnTo>
                    <a:pt x="1059589" y="247438"/>
                  </a:lnTo>
                  <a:lnTo>
                    <a:pt x="1015960" y="224775"/>
                  </a:lnTo>
                  <a:lnTo>
                    <a:pt x="971921" y="203308"/>
                  </a:lnTo>
                  <a:lnTo>
                    <a:pt x="927472" y="183037"/>
                  </a:lnTo>
                  <a:lnTo>
                    <a:pt x="882613" y="163962"/>
                  </a:lnTo>
                  <a:lnTo>
                    <a:pt x="837344" y="146083"/>
                  </a:lnTo>
                  <a:lnTo>
                    <a:pt x="791664" y="129401"/>
                  </a:lnTo>
                  <a:lnTo>
                    <a:pt x="745575" y="113916"/>
                  </a:lnTo>
                  <a:lnTo>
                    <a:pt x="699075" y="99626"/>
                  </a:lnTo>
                  <a:lnTo>
                    <a:pt x="652165" y="86533"/>
                  </a:lnTo>
                  <a:lnTo>
                    <a:pt x="604846" y="74637"/>
                  </a:lnTo>
                  <a:lnTo>
                    <a:pt x="557116" y="63937"/>
                  </a:lnTo>
                  <a:lnTo>
                    <a:pt x="508976" y="54433"/>
                  </a:lnTo>
                  <a:lnTo>
                    <a:pt x="460425" y="46126"/>
                  </a:lnTo>
                  <a:lnTo>
                    <a:pt x="413868" y="39122"/>
                  </a:lnTo>
                  <a:lnTo>
                    <a:pt x="366097" y="32616"/>
                  </a:lnTo>
                  <a:lnTo>
                    <a:pt x="317137" y="26595"/>
                  </a:lnTo>
                  <a:lnTo>
                    <a:pt x="267018" y="21048"/>
                  </a:lnTo>
                  <a:lnTo>
                    <a:pt x="215768" y="15962"/>
                  </a:lnTo>
                  <a:lnTo>
                    <a:pt x="163413" y="11326"/>
                  </a:lnTo>
                  <a:lnTo>
                    <a:pt x="109981" y="7128"/>
                  </a:lnTo>
                  <a:lnTo>
                    <a:pt x="55501" y="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4C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7999" y="1080006"/>
              <a:ext cx="5520690" cy="5732145"/>
            </a:xfrm>
            <a:custGeom>
              <a:avLst/>
              <a:gdLst/>
              <a:ahLst/>
              <a:cxnLst/>
              <a:rect l="l" t="t" r="r" b="b"/>
              <a:pathLst>
                <a:path w="5520690" h="5732145">
                  <a:moveTo>
                    <a:pt x="3882972" y="3630193"/>
                  </a:moveTo>
                  <a:lnTo>
                    <a:pt x="2155405" y="3630193"/>
                  </a:lnTo>
                  <a:lnTo>
                    <a:pt x="3714788" y="5732068"/>
                  </a:lnTo>
                  <a:lnTo>
                    <a:pt x="5520309" y="5732068"/>
                  </a:lnTo>
                  <a:lnTo>
                    <a:pt x="3882972" y="3630193"/>
                  </a:lnTo>
                  <a:close/>
                </a:path>
                <a:path w="5520690" h="5732145">
                  <a:moveTo>
                    <a:pt x="2425992" y="0"/>
                  </a:moveTo>
                  <a:lnTo>
                    <a:pt x="0" y="0"/>
                  </a:lnTo>
                  <a:lnTo>
                    <a:pt x="0" y="2444915"/>
                  </a:lnTo>
                  <a:lnTo>
                    <a:pt x="1470533" y="4432312"/>
                  </a:lnTo>
                  <a:lnTo>
                    <a:pt x="1470533" y="3630193"/>
                  </a:lnTo>
                  <a:lnTo>
                    <a:pt x="3882972" y="3630193"/>
                  </a:lnTo>
                  <a:lnTo>
                    <a:pt x="3607092" y="3276041"/>
                  </a:lnTo>
                  <a:lnTo>
                    <a:pt x="3657109" y="3251154"/>
                  </a:lnTo>
                  <a:lnTo>
                    <a:pt x="3706003" y="3225666"/>
                  </a:lnTo>
                  <a:lnTo>
                    <a:pt x="3753781" y="3199581"/>
                  </a:lnTo>
                  <a:lnTo>
                    <a:pt x="3800445" y="3172900"/>
                  </a:lnTo>
                  <a:lnTo>
                    <a:pt x="3846002" y="3145626"/>
                  </a:lnTo>
                  <a:lnTo>
                    <a:pt x="3890456" y="3117763"/>
                  </a:lnTo>
                  <a:lnTo>
                    <a:pt x="3933812" y="3089311"/>
                  </a:lnTo>
                  <a:lnTo>
                    <a:pt x="3976074" y="3060275"/>
                  </a:lnTo>
                  <a:lnTo>
                    <a:pt x="4017247" y="3030657"/>
                  </a:lnTo>
                  <a:lnTo>
                    <a:pt x="4057337" y="3000459"/>
                  </a:lnTo>
                  <a:lnTo>
                    <a:pt x="4096347" y="2969683"/>
                  </a:lnTo>
                  <a:lnTo>
                    <a:pt x="4134283" y="2938334"/>
                  </a:lnTo>
                  <a:lnTo>
                    <a:pt x="4171150" y="2906412"/>
                  </a:lnTo>
                  <a:lnTo>
                    <a:pt x="4206952" y="2873921"/>
                  </a:lnTo>
                  <a:lnTo>
                    <a:pt x="4241694" y="2840863"/>
                  </a:lnTo>
                  <a:lnTo>
                    <a:pt x="4275381" y="2807241"/>
                  </a:lnTo>
                  <a:lnTo>
                    <a:pt x="4308018" y="2773058"/>
                  </a:lnTo>
                  <a:lnTo>
                    <a:pt x="4339609" y="2738316"/>
                  </a:lnTo>
                  <a:lnTo>
                    <a:pt x="4370159" y="2703017"/>
                  </a:lnTo>
                  <a:lnTo>
                    <a:pt x="4399673" y="2667165"/>
                  </a:lnTo>
                  <a:lnTo>
                    <a:pt x="4348859" y="2598496"/>
                  </a:lnTo>
                  <a:lnTo>
                    <a:pt x="1470533" y="2598496"/>
                  </a:lnTo>
                  <a:lnTo>
                    <a:pt x="1470533" y="1054798"/>
                  </a:lnTo>
                  <a:lnTo>
                    <a:pt x="3206534" y="1054798"/>
                  </a:lnTo>
                  <a:lnTo>
                    <a:pt x="2425992" y="0"/>
                  </a:lnTo>
                  <a:close/>
                </a:path>
                <a:path w="5520690" h="5732145">
                  <a:moveTo>
                    <a:pt x="3206534" y="1054798"/>
                  </a:moveTo>
                  <a:lnTo>
                    <a:pt x="2005609" y="1054798"/>
                  </a:lnTo>
                  <a:lnTo>
                    <a:pt x="2175410" y="1056297"/>
                  </a:lnTo>
                  <a:lnTo>
                    <a:pt x="2280530" y="1058961"/>
                  </a:lnTo>
                  <a:lnTo>
                    <a:pt x="2379191" y="1062957"/>
                  </a:lnTo>
                  <a:lnTo>
                    <a:pt x="2471394" y="1068285"/>
                  </a:lnTo>
                  <a:lnTo>
                    <a:pt x="2527575" y="1073114"/>
                  </a:lnTo>
                  <a:lnTo>
                    <a:pt x="2581712" y="1079905"/>
                  </a:lnTo>
                  <a:lnTo>
                    <a:pt x="2633804" y="1088660"/>
                  </a:lnTo>
                  <a:lnTo>
                    <a:pt x="2683854" y="1099380"/>
                  </a:lnTo>
                  <a:lnTo>
                    <a:pt x="2731863" y="1112066"/>
                  </a:lnTo>
                  <a:lnTo>
                    <a:pt x="2777831" y="1126720"/>
                  </a:lnTo>
                  <a:lnTo>
                    <a:pt x="2821762" y="1143342"/>
                  </a:lnTo>
                  <a:lnTo>
                    <a:pt x="2873649" y="1166507"/>
                  </a:lnTo>
                  <a:lnTo>
                    <a:pt x="2921573" y="1191719"/>
                  </a:lnTo>
                  <a:lnTo>
                    <a:pt x="2965533" y="1218976"/>
                  </a:lnTo>
                  <a:lnTo>
                    <a:pt x="3005529" y="1248275"/>
                  </a:lnTo>
                  <a:lnTo>
                    <a:pt x="3041559" y="1279614"/>
                  </a:lnTo>
                  <a:lnTo>
                    <a:pt x="3073624" y="1312990"/>
                  </a:lnTo>
                  <a:lnTo>
                    <a:pt x="3101721" y="1348403"/>
                  </a:lnTo>
                  <a:lnTo>
                    <a:pt x="3125851" y="1385849"/>
                  </a:lnTo>
                  <a:lnTo>
                    <a:pt x="3146610" y="1425308"/>
                  </a:lnTo>
                  <a:lnTo>
                    <a:pt x="3164599" y="1466695"/>
                  </a:lnTo>
                  <a:lnTo>
                    <a:pt x="3179818" y="1510006"/>
                  </a:lnTo>
                  <a:lnTo>
                    <a:pt x="3192268" y="1555240"/>
                  </a:lnTo>
                  <a:lnTo>
                    <a:pt x="3201950" y="1602395"/>
                  </a:lnTo>
                  <a:lnTo>
                    <a:pt x="3208864" y="1651470"/>
                  </a:lnTo>
                  <a:lnTo>
                    <a:pt x="3213012" y="1702461"/>
                  </a:lnTo>
                  <a:lnTo>
                    <a:pt x="3214395" y="1755368"/>
                  </a:lnTo>
                  <a:lnTo>
                    <a:pt x="3213282" y="1814475"/>
                  </a:lnTo>
                  <a:lnTo>
                    <a:pt x="3209945" y="1870514"/>
                  </a:lnTo>
                  <a:lnTo>
                    <a:pt x="3204382" y="1923484"/>
                  </a:lnTo>
                  <a:lnTo>
                    <a:pt x="3196594" y="1973387"/>
                  </a:lnTo>
                  <a:lnTo>
                    <a:pt x="3186582" y="2020223"/>
                  </a:lnTo>
                  <a:lnTo>
                    <a:pt x="3174345" y="2063991"/>
                  </a:lnTo>
                  <a:lnTo>
                    <a:pt x="3159884" y="2104691"/>
                  </a:lnTo>
                  <a:lnTo>
                    <a:pt x="3143199" y="2142324"/>
                  </a:lnTo>
                  <a:lnTo>
                    <a:pt x="3121137" y="2183041"/>
                  </a:lnTo>
                  <a:lnTo>
                    <a:pt x="3095706" y="2222748"/>
                  </a:lnTo>
                  <a:lnTo>
                    <a:pt x="3066905" y="2261442"/>
                  </a:lnTo>
                  <a:lnTo>
                    <a:pt x="3034731" y="2299116"/>
                  </a:lnTo>
                  <a:lnTo>
                    <a:pt x="2999182" y="2335764"/>
                  </a:lnTo>
                  <a:lnTo>
                    <a:pt x="2960256" y="2371382"/>
                  </a:lnTo>
                  <a:lnTo>
                    <a:pt x="2917952" y="2405964"/>
                  </a:lnTo>
                  <a:lnTo>
                    <a:pt x="2881076" y="2432274"/>
                  </a:lnTo>
                  <a:lnTo>
                    <a:pt x="2842296" y="2456384"/>
                  </a:lnTo>
                  <a:lnTo>
                    <a:pt x="2801614" y="2478298"/>
                  </a:lnTo>
                  <a:lnTo>
                    <a:pt x="2759029" y="2498018"/>
                  </a:lnTo>
                  <a:lnTo>
                    <a:pt x="2714543" y="2515546"/>
                  </a:lnTo>
                  <a:lnTo>
                    <a:pt x="2668157" y="2530886"/>
                  </a:lnTo>
                  <a:lnTo>
                    <a:pt x="2619869" y="2544039"/>
                  </a:lnTo>
                  <a:lnTo>
                    <a:pt x="2569683" y="2555010"/>
                  </a:lnTo>
                  <a:lnTo>
                    <a:pt x="2517597" y="2563799"/>
                  </a:lnTo>
                  <a:lnTo>
                    <a:pt x="2477020" y="2569335"/>
                  </a:lnTo>
                  <a:lnTo>
                    <a:pt x="2434838" y="2574391"/>
                  </a:lnTo>
                  <a:lnTo>
                    <a:pt x="2391050" y="2578966"/>
                  </a:lnTo>
                  <a:lnTo>
                    <a:pt x="2345657" y="2583062"/>
                  </a:lnTo>
                  <a:lnTo>
                    <a:pt x="2298660" y="2586677"/>
                  </a:lnTo>
                  <a:lnTo>
                    <a:pt x="2250059" y="2589810"/>
                  </a:lnTo>
                  <a:lnTo>
                    <a:pt x="2199854" y="2592463"/>
                  </a:lnTo>
                  <a:lnTo>
                    <a:pt x="2148046" y="2594634"/>
                  </a:lnTo>
                  <a:lnTo>
                    <a:pt x="2039625" y="2597530"/>
                  </a:lnTo>
                  <a:lnTo>
                    <a:pt x="1924799" y="2598496"/>
                  </a:lnTo>
                  <a:lnTo>
                    <a:pt x="4348859" y="2598496"/>
                  </a:lnTo>
                  <a:lnTo>
                    <a:pt x="3206534" y="1054798"/>
                  </a:lnTo>
                  <a:close/>
                </a:path>
              </a:pathLst>
            </a:custGeom>
            <a:solidFill>
              <a:srgbClr val="6AA1A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7999" y="4143818"/>
              <a:ext cx="1470660" cy="2668270"/>
            </a:xfrm>
            <a:custGeom>
              <a:avLst/>
              <a:gdLst/>
              <a:ahLst/>
              <a:cxnLst/>
              <a:rect l="l" t="t" r="r" b="b"/>
              <a:pathLst>
                <a:path w="1470660" h="2668270">
                  <a:moveTo>
                    <a:pt x="0" y="0"/>
                  </a:moveTo>
                  <a:lnTo>
                    <a:pt x="0" y="2668257"/>
                  </a:lnTo>
                  <a:lnTo>
                    <a:pt x="1470520" y="2668257"/>
                  </a:lnTo>
                  <a:lnTo>
                    <a:pt x="1470520" y="198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C98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1104" y="2071941"/>
              <a:ext cx="7350125" cy="3350260"/>
            </a:xfrm>
            <a:custGeom>
              <a:avLst/>
              <a:gdLst/>
              <a:ahLst/>
              <a:cxnLst/>
              <a:rect l="l" t="t" r="r" b="b"/>
              <a:pathLst>
                <a:path w="7350125" h="3350260">
                  <a:moveTo>
                    <a:pt x="7349794" y="0"/>
                  </a:moveTo>
                  <a:lnTo>
                    <a:pt x="0" y="0"/>
                  </a:lnTo>
                  <a:lnTo>
                    <a:pt x="0" y="3349917"/>
                  </a:lnTo>
                  <a:lnTo>
                    <a:pt x="7349794" y="3349917"/>
                  </a:lnTo>
                  <a:lnTo>
                    <a:pt x="734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9395" y="2487255"/>
            <a:ext cx="243586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dirty="0"/>
              <a:t>Opgave</a:t>
            </a:r>
            <a:r>
              <a:rPr sz="4600" spc="-204" dirty="0"/>
              <a:t> </a:t>
            </a:r>
            <a:r>
              <a:rPr sz="4600" spc="-25" dirty="0"/>
              <a:t>1:</a:t>
            </a:r>
            <a:endParaRPr sz="4600"/>
          </a:p>
        </p:txBody>
      </p:sp>
      <p:sp>
        <p:nvSpPr>
          <p:cNvPr id="11" name="object 11"/>
          <p:cNvSpPr txBox="1"/>
          <p:nvPr/>
        </p:nvSpPr>
        <p:spPr>
          <a:xfrm>
            <a:off x="1959395" y="3137495"/>
            <a:ext cx="6718300" cy="163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10"/>
              </a:lnSpc>
              <a:spcBef>
                <a:spcPts val="100"/>
              </a:spcBef>
            </a:pPr>
            <a:r>
              <a:rPr sz="2600" b="1" dirty="0">
                <a:solidFill>
                  <a:srgbClr val="394C55"/>
                </a:solidFill>
                <a:latin typeface="Calibri"/>
                <a:cs typeface="Calibri"/>
              </a:rPr>
              <a:t>Hvad</a:t>
            </a:r>
            <a:r>
              <a:rPr sz="2600" b="1" spc="-2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94C55"/>
                </a:solidFill>
                <a:latin typeface="Calibri"/>
                <a:cs typeface="Calibri"/>
              </a:rPr>
              <a:t>vil</a:t>
            </a:r>
            <a:r>
              <a:rPr sz="2600" b="1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94C55"/>
                </a:solidFill>
                <a:latin typeface="Calibri"/>
                <a:cs typeface="Calibri"/>
              </a:rPr>
              <a:t>vi</a:t>
            </a:r>
            <a:r>
              <a:rPr sz="2600" b="1" spc="-1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94C55"/>
                </a:solidFill>
                <a:latin typeface="Calibri"/>
                <a:cs typeface="Calibri"/>
              </a:rPr>
              <a:t>med</a:t>
            </a:r>
            <a:r>
              <a:rPr sz="2600" b="1" spc="-1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2600" b="1" spc="-10" dirty="0">
                <a:solidFill>
                  <a:srgbClr val="394C55"/>
                </a:solidFill>
                <a:latin typeface="Calibri"/>
                <a:cs typeface="Calibri"/>
              </a:rPr>
              <a:t> rusmiddelpolitik?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170"/>
              </a:lnSpc>
            </a:pP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Svaret</a:t>
            </a:r>
            <a:r>
              <a:rPr sz="1900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skal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skrives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ind</a:t>
            </a:r>
            <a:r>
              <a:rPr sz="1900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900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4C55"/>
                </a:solidFill>
                <a:latin typeface="Calibri"/>
                <a:cs typeface="Calibri"/>
              </a:rPr>
              <a:t>jeres</a:t>
            </a:r>
            <a:r>
              <a:rPr sz="1900" spc="-3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4C55"/>
                </a:solidFill>
                <a:latin typeface="Calibri"/>
                <a:cs typeface="Calibri"/>
              </a:rPr>
              <a:t>worddokument.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"/>
              <a:cs typeface="Calibri"/>
            </a:endParaRPr>
          </a:p>
          <a:p>
            <a:pPr marL="38100" marR="5080">
              <a:lnSpc>
                <a:spcPct val="114599"/>
              </a:lnSpc>
            </a:pPr>
            <a:r>
              <a:rPr sz="1600" b="1" spc="-30" dirty="0">
                <a:solidFill>
                  <a:srgbClr val="394C55"/>
                </a:solidFill>
                <a:latin typeface="Calibri"/>
                <a:cs typeface="Calibri"/>
              </a:rPr>
              <a:t>Læs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394C55"/>
                </a:solidFill>
                <a:latin typeface="Calibri"/>
                <a:cs typeface="Calibri"/>
              </a:rPr>
              <a:t>side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94C55"/>
                </a:solidFill>
                <a:latin typeface="Calibri"/>
                <a:cs typeface="Calibri"/>
              </a:rPr>
              <a:t>3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94C55"/>
                </a:solidFill>
                <a:latin typeface="Calibri"/>
                <a:cs typeface="Calibri"/>
              </a:rPr>
              <a:t>i</a:t>
            </a:r>
            <a:r>
              <a:rPr sz="1600" b="1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394C55"/>
                </a:solidFill>
                <a:latin typeface="Calibri"/>
                <a:cs typeface="Calibri"/>
              </a:rPr>
              <a:t>pjecen”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394C55"/>
                </a:solidFill>
                <a:latin typeface="Calibri"/>
                <a:cs typeface="Calibri"/>
              </a:rPr>
              <a:t>RUSMIDLER-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394C55"/>
                </a:solidFill>
                <a:latin typeface="Calibri"/>
                <a:cs typeface="Calibri"/>
              </a:rPr>
              <a:t>Inspirationen</a:t>
            </a:r>
            <a:r>
              <a:rPr sz="1600" b="1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94C55"/>
                </a:solidFill>
                <a:latin typeface="Calibri"/>
                <a:cs typeface="Calibri"/>
              </a:rPr>
              <a:t>til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600" b="1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394C55"/>
                </a:solidFill>
                <a:latin typeface="Calibri"/>
                <a:cs typeface="Calibri"/>
              </a:rPr>
              <a:t>rusmiddelpolitik/handleplan”. 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Afsnittet: </a:t>
            </a:r>
            <a:r>
              <a:rPr sz="1600" b="1" spc="-40" dirty="0">
                <a:solidFill>
                  <a:srgbClr val="394C55"/>
                </a:solidFill>
                <a:latin typeface="Calibri"/>
                <a:cs typeface="Calibri"/>
              </a:rPr>
              <a:t>Hvad </a:t>
            </a:r>
            <a:r>
              <a:rPr sz="1600" b="1" spc="-30" dirty="0">
                <a:solidFill>
                  <a:srgbClr val="394C55"/>
                </a:solidFill>
                <a:latin typeface="Calibri"/>
                <a:cs typeface="Calibri"/>
              </a:rPr>
              <a:t>opnår</a:t>
            </a:r>
            <a:r>
              <a:rPr sz="1600" b="1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394C55"/>
                </a:solidFill>
                <a:latin typeface="Calibri"/>
                <a:cs typeface="Calibri"/>
              </a:rPr>
              <a:t>man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394C55"/>
                </a:solidFill>
                <a:latin typeface="Calibri"/>
                <a:cs typeface="Calibri"/>
              </a:rPr>
              <a:t>ved</a:t>
            </a:r>
            <a:r>
              <a:rPr sz="1600" b="1" spc="-5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394C55"/>
                </a:solidFill>
                <a:latin typeface="Calibri"/>
                <a:cs typeface="Calibri"/>
              </a:rPr>
              <a:t>at</a:t>
            </a:r>
            <a:r>
              <a:rPr sz="1600" b="1" spc="-40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394C55"/>
                </a:solidFill>
                <a:latin typeface="Calibri"/>
                <a:cs typeface="Calibri"/>
              </a:rPr>
              <a:t>lave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94C55"/>
                </a:solidFill>
                <a:latin typeface="Calibri"/>
                <a:cs typeface="Calibri"/>
              </a:rPr>
              <a:t>en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394C55"/>
                </a:solidFill>
                <a:latin typeface="Calibri"/>
                <a:cs typeface="Calibri"/>
              </a:rPr>
              <a:t>rusmiddelpolitik?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94C55"/>
                </a:solidFill>
                <a:latin typeface="Calibri"/>
                <a:cs typeface="Calibri"/>
              </a:rPr>
              <a:t>(2</a:t>
            </a:r>
            <a:r>
              <a:rPr sz="1600" b="1" spc="-45" dirty="0">
                <a:solidFill>
                  <a:srgbClr val="394C55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94C55"/>
                </a:solidFill>
                <a:latin typeface="Calibri"/>
                <a:cs typeface="Calibri"/>
              </a:rPr>
              <a:t>min)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59978" y="180003"/>
            <a:ext cx="1252220" cy="659765"/>
            <a:chOff x="9259978" y="180003"/>
            <a:chExt cx="1252220" cy="6597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373" y="180003"/>
              <a:ext cx="469620" cy="6596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978" y="536812"/>
              <a:ext cx="709414" cy="161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94C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238168-827d-4ca9-b122-e9901ce1bbb4" xsi:nil="true"/>
    <lcf76f155ced4ddcb4097134ff3c332f xmlns="929f8d7c-42db-4dd1-b52e-ea2e840aa51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03AAEA9C1E92419AA9F51EB21E9B88" ma:contentTypeVersion="16" ma:contentTypeDescription="Opret et nyt dokument." ma:contentTypeScope="" ma:versionID="0a27284edbdb01c9bd5f90fba36c1ef0">
  <xsd:schema xmlns:xsd="http://www.w3.org/2001/XMLSchema" xmlns:xs="http://www.w3.org/2001/XMLSchema" xmlns:p="http://schemas.microsoft.com/office/2006/metadata/properties" xmlns:ns2="929f8d7c-42db-4dd1-b52e-ea2e840aa518" xmlns:ns3="89238168-827d-4ca9-b122-e9901ce1bbb4" targetNamespace="http://schemas.microsoft.com/office/2006/metadata/properties" ma:root="true" ma:fieldsID="876c17b33ff32eb03a8cd23bf30a27cf" ns2:_="" ns3:_="">
    <xsd:import namespace="929f8d7c-42db-4dd1-b52e-ea2e840aa518"/>
    <xsd:import namespace="89238168-827d-4ca9-b122-e9901ce1b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f8d7c-42db-4dd1-b52e-ea2e840aa5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38168-827d-4ca9-b122-e9901ce1bb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fe6451-5a62-435f-b96d-8f2e4993037d}" ma:internalName="TaxCatchAll" ma:showField="CatchAllData" ma:web="89238168-827d-4ca9-b122-e9901ce1b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A859C3-7DB5-4B8F-8A31-5B89EC5C9584}">
  <ds:schemaRefs>
    <ds:schemaRef ds:uri="http://schemas.microsoft.com/office/2006/metadata/properties"/>
    <ds:schemaRef ds:uri="http://schemas.microsoft.com/office/infopath/2007/PartnerControls"/>
    <ds:schemaRef ds:uri="89238168-827d-4ca9-b122-e9901ce1bbb4"/>
    <ds:schemaRef ds:uri="929f8d7c-42db-4dd1-b52e-ea2e840aa518"/>
  </ds:schemaRefs>
</ds:datastoreItem>
</file>

<file path=customXml/itemProps2.xml><?xml version="1.0" encoding="utf-8"?>
<ds:datastoreItem xmlns:ds="http://schemas.openxmlformats.org/officeDocument/2006/customXml" ds:itemID="{0DE4412A-C9E1-4B2E-8A2F-4A455181AD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14082D-B281-419D-847F-788B16585C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f8d7c-42db-4dd1-b52e-ea2e840aa518"/>
    <ds:schemaRef ds:uri="89238168-827d-4ca9-b122-e9901ce1b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803</Words>
  <Application>Microsoft Office PowerPoint</Application>
  <PresentationFormat>Brugerdefineret</PresentationFormat>
  <Paragraphs>112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Calibri</vt:lpstr>
      <vt:lpstr>ScalaSansOT-Black</vt:lpstr>
      <vt:lpstr>ScalaSansOT-Bold</vt:lpstr>
      <vt:lpstr>Office Theme</vt:lpstr>
      <vt:lpstr>Trin for trin</vt:lpstr>
      <vt:lpstr>Til denne proces skal alle deltagere bruge:</vt:lpstr>
      <vt:lpstr>ca. 90 min.</vt:lpstr>
      <vt:lpstr>”Rundt om rusmidler  – de unge år”</vt:lpstr>
      <vt:lpstr>Formålet med en rusmiddelpolitik og handleplan</vt:lpstr>
      <vt:lpstr>Definition af rusmidler</vt:lpstr>
      <vt:lpstr>En rusmiddelpolitik og en handleplan understøtter og forebygger, da den afdækker feltet ”Omgivelser” (se trekanten).</vt:lpstr>
      <vt:lpstr>En rusmiddelpolitik og en handleplan kan afdække nedenstående elementer:</vt:lpstr>
      <vt:lpstr>Opgave 1:</vt:lpstr>
      <vt:lpstr>HUSK:</vt:lpstr>
      <vt:lpstr>Drøftelse 1</vt:lpstr>
      <vt:lpstr>Drøftelse 2</vt:lpstr>
      <vt:lpstr>PowerPoint-præsentation</vt:lpstr>
      <vt:lpstr>ca. 90 min.</vt:lpstr>
      <vt:lpstr>Drøftelserne genoptages</vt:lpstr>
      <vt:lpstr>Ca.</vt:lpstr>
      <vt:lpstr>Drøftelse 4</vt:lpstr>
      <vt:lpstr>Drøftelse 5</vt:lpstr>
      <vt:lpstr>Afrunding og afslutning af del</vt:lpstr>
      <vt:lpstr>Tillykke med jeres rusmiddelpolitik og handleplan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 for trin</dc:title>
  <dc:creator>Ani Hagopian Larsen</dc:creator>
  <cp:lastModifiedBy>Ani Hagopian Larsen</cp:lastModifiedBy>
  <cp:revision>2</cp:revision>
  <dcterms:created xsi:type="dcterms:W3CDTF">2022-10-27T07:44:58Z</dcterms:created>
  <dcterms:modified xsi:type="dcterms:W3CDTF">2022-11-07T09:40:57Z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2022-10-27T00:00:00Z</vt:filetime>
  </property>
  <property fmtid="{D5CDD505-2E9C-101B-9397-08002B2CF9AE}" pid="3" name="Creator">
    <vt:lpwstr>Adobe InDesign 18.0 (Windows)</vt:lpwstr>
  </property>
  <property fmtid="{D5CDD505-2E9C-101B-9397-08002B2CF9AE}" pid="4" name="LastSaved">
    <vt:filetime>2022-10-27T00:00:00Z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0x0101005B03AAEA9C1E92419AA9F51EB21E9B88</vt:lpwstr>
  </property>
</Properties>
</file>