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12801600" type="A3"/>
  <p:notesSz cx="10234613" cy="146621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7ED"/>
    <a:srgbClr val="C7D7CE"/>
    <a:srgbClr val="486354"/>
    <a:srgbClr val="CBD696"/>
    <a:srgbClr val="DDE4BA"/>
    <a:srgbClr val="FBEFDD"/>
    <a:srgbClr val="FFFFFF"/>
    <a:srgbClr val="F6DFBC"/>
    <a:srgbClr val="6C460E"/>
    <a:srgbClr val="D5E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3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Kirstine Thue Thomsen" userId="592dea0f-224e-4282-b4b0-cf1fb3f06ee2" providerId="ADAL" clId="{5A6EA143-66FC-47BC-A0AB-FF054DAAF364}"/>
    <pc:docChg chg="undo custSel addSld delSld modSld">
      <pc:chgData name="Emma Kirstine Thue Thomsen" userId="592dea0f-224e-4282-b4b0-cf1fb3f06ee2" providerId="ADAL" clId="{5A6EA143-66FC-47BC-A0AB-FF054DAAF364}" dt="2024-11-07T11:27:49.351" v="141" actId="1076"/>
      <pc:docMkLst>
        <pc:docMk/>
      </pc:docMkLst>
      <pc:sldChg chg="modSp mod">
        <pc:chgData name="Emma Kirstine Thue Thomsen" userId="592dea0f-224e-4282-b4b0-cf1fb3f06ee2" providerId="ADAL" clId="{5A6EA143-66FC-47BC-A0AB-FF054DAAF364}" dt="2024-11-07T11:27:49.351" v="141" actId="1076"/>
        <pc:sldMkLst>
          <pc:docMk/>
          <pc:sldMk cId="2639878849" sldId="256"/>
        </pc:sldMkLst>
        <pc:spChg chg="mod">
          <ac:chgData name="Emma Kirstine Thue Thomsen" userId="592dea0f-224e-4282-b4b0-cf1fb3f06ee2" providerId="ADAL" clId="{5A6EA143-66FC-47BC-A0AB-FF054DAAF364}" dt="2024-11-07T11:26:17.943" v="132" actId="14100"/>
          <ac:spMkLst>
            <pc:docMk/>
            <pc:sldMk cId="2639878849" sldId="256"/>
            <ac:spMk id="12" creationId="{42BF2C6B-D435-6E36-9051-4BFAF8547098}"/>
          </ac:spMkLst>
        </pc:spChg>
        <pc:spChg chg="mod">
          <ac:chgData name="Emma Kirstine Thue Thomsen" userId="592dea0f-224e-4282-b4b0-cf1fb3f06ee2" providerId="ADAL" clId="{5A6EA143-66FC-47BC-A0AB-FF054DAAF364}" dt="2024-11-07T10:15:55.632" v="90" actId="20577"/>
          <ac:spMkLst>
            <pc:docMk/>
            <pc:sldMk cId="2639878849" sldId="256"/>
            <ac:spMk id="14" creationId="{759EF130-52BA-4FA8-CE0B-B43158191CB6}"/>
          </ac:spMkLst>
        </pc:spChg>
        <pc:spChg chg="mod">
          <ac:chgData name="Emma Kirstine Thue Thomsen" userId="592dea0f-224e-4282-b4b0-cf1fb3f06ee2" providerId="ADAL" clId="{5A6EA143-66FC-47BC-A0AB-FF054DAAF364}" dt="2024-11-07T11:26:41.965" v="134" actId="14100"/>
          <ac:spMkLst>
            <pc:docMk/>
            <pc:sldMk cId="2639878849" sldId="256"/>
            <ac:spMk id="15" creationId="{7FABDE64-FE48-1E2E-FC06-71D6F5DAB1D8}"/>
          </ac:spMkLst>
        </pc:spChg>
        <pc:spChg chg="mod">
          <ac:chgData name="Emma Kirstine Thue Thomsen" userId="592dea0f-224e-4282-b4b0-cf1fb3f06ee2" providerId="ADAL" clId="{5A6EA143-66FC-47BC-A0AB-FF054DAAF364}" dt="2024-11-07T11:27:22.576" v="137" actId="113"/>
          <ac:spMkLst>
            <pc:docMk/>
            <pc:sldMk cId="2639878849" sldId="256"/>
            <ac:spMk id="16" creationId="{16ECAB5D-B8FC-2DBB-D43A-D2F8AED20494}"/>
          </ac:spMkLst>
        </pc:spChg>
        <pc:spChg chg="mod">
          <ac:chgData name="Emma Kirstine Thue Thomsen" userId="592dea0f-224e-4282-b4b0-cf1fb3f06ee2" providerId="ADAL" clId="{5A6EA143-66FC-47BC-A0AB-FF054DAAF364}" dt="2024-11-07T11:27:49.351" v="141" actId="1076"/>
          <ac:spMkLst>
            <pc:docMk/>
            <pc:sldMk cId="2639878849" sldId="256"/>
            <ac:spMk id="18" creationId="{6E917518-746D-7E67-8FE3-36C39620DEB6}"/>
          </ac:spMkLst>
        </pc:spChg>
      </pc:sldChg>
      <pc:sldChg chg="modSp add del mod">
        <pc:chgData name="Emma Kirstine Thue Thomsen" userId="592dea0f-224e-4282-b4b0-cf1fb3f06ee2" providerId="ADAL" clId="{5A6EA143-66FC-47BC-A0AB-FF054DAAF364}" dt="2024-11-07T10:15:33.835" v="83" actId="47"/>
        <pc:sldMkLst>
          <pc:docMk/>
          <pc:sldMk cId="1728942704" sldId="257"/>
        </pc:sldMkLst>
        <pc:spChg chg="mod">
          <ac:chgData name="Emma Kirstine Thue Thomsen" userId="592dea0f-224e-4282-b4b0-cf1fb3f06ee2" providerId="ADAL" clId="{5A6EA143-66FC-47BC-A0AB-FF054DAAF364}" dt="2024-10-30T11:55:40.450" v="46" actId="20577"/>
          <ac:spMkLst>
            <pc:docMk/>
            <pc:sldMk cId="1728942704" sldId="257"/>
            <ac:spMk id="18" creationId="{6E917518-746D-7E67-8FE3-36C39620DEB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933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454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371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861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649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226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119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360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104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021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459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D16B0-5F49-40C2-A6C9-3D81FC0DBB7F}" type="datetimeFigureOut">
              <a:rPr lang="da-DK" smtClean="0"/>
              <a:t>07-11-2024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A01C-B8B8-4037-96B9-067BBFC957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190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nmam@aarhus.d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DA3BB1B-988B-7473-691B-EBB331DC557C}"/>
              </a:ext>
            </a:extLst>
          </p:cNvPr>
          <p:cNvSpPr/>
          <p:nvPr/>
        </p:nvSpPr>
        <p:spPr>
          <a:xfrm>
            <a:off x="1" y="0"/>
            <a:ext cx="9601200" cy="12801599"/>
          </a:xfrm>
          <a:prstGeom prst="rect">
            <a:avLst/>
          </a:prstGeom>
          <a:solidFill>
            <a:srgbClr val="486354">
              <a:alpha val="93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: afrundede hjørner 10">
            <a:extLst>
              <a:ext uri="{FF2B5EF4-FFF2-40B4-BE49-F238E27FC236}">
                <a16:creationId xmlns:a16="http://schemas.microsoft.com/office/drawing/2014/main" id="{047AAE3D-C452-6D50-89E4-2347CDC8D101}"/>
              </a:ext>
            </a:extLst>
          </p:cNvPr>
          <p:cNvSpPr/>
          <p:nvPr/>
        </p:nvSpPr>
        <p:spPr>
          <a:xfrm>
            <a:off x="193729" y="409650"/>
            <a:ext cx="9213742" cy="2999978"/>
          </a:xfrm>
          <a:prstGeom prst="roundRect">
            <a:avLst/>
          </a:prstGeom>
          <a:solidFill>
            <a:srgbClr val="FDF7ED"/>
          </a:solidFill>
          <a:ln>
            <a:solidFill>
              <a:srgbClr val="FDF7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B62EFEA-13D4-AC6A-8BF3-C0E385D929A9}"/>
              </a:ext>
            </a:extLst>
          </p:cNvPr>
          <p:cNvSpPr txBox="1"/>
          <p:nvPr/>
        </p:nvSpPr>
        <p:spPr>
          <a:xfrm>
            <a:off x="608309" y="691653"/>
            <a:ext cx="8384582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800" b="1" dirty="0">
                <a:latin typeface="Arial Black" panose="020B0A04020102020204" pitchFamily="34" charset="0"/>
              </a:rPr>
              <a:t>ER DU VETERAN?</a:t>
            </a:r>
          </a:p>
          <a:p>
            <a:pPr algn="ctr">
              <a:spcBef>
                <a:spcPts val="1800"/>
              </a:spcBef>
            </a:pPr>
            <a:r>
              <a:rPr lang="da-DK" sz="4400" b="1" dirty="0">
                <a:latin typeface="Arial Black" panose="020B0A04020102020204" pitchFamily="34" charset="0"/>
              </a:rPr>
              <a:t>VIL DU STØTTE ANDRE VETERANER?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42BF2C6B-D435-6E36-9051-4BFAF8547098}"/>
              </a:ext>
            </a:extLst>
          </p:cNvPr>
          <p:cNvSpPr/>
          <p:nvPr/>
        </p:nvSpPr>
        <p:spPr>
          <a:xfrm>
            <a:off x="193729" y="3409627"/>
            <a:ext cx="9213742" cy="4230333"/>
          </a:xfrm>
          <a:prstGeom prst="rect">
            <a:avLst/>
          </a:prstGeom>
          <a:solidFill>
            <a:srgbClr val="C7D7CE"/>
          </a:solidFill>
          <a:ln>
            <a:solidFill>
              <a:srgbClr val="C7D7C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da-DK" sz="24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</a:pPr>
            <a:endParaRPr lang="da-DK" sz="2800" dirty="0">
              <a:latin typeface="Garamond" panose="02020404030301010803" pitchFamily="18" charset="0"/>
            </a:endParaRP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93F04F5E-5407-57A4-BFEC-4756F4C97185}"/>
              </a:ext>
            </a:extLst>
          </p:cNvPr>
          <p:cNvSpPr/>
          <p:nvPr/>
        </p:nvSpPr>
        <p:spPr>
          <a:xfrm>
            <a:off x="193729" y="2944678"/>
            <a:ext cx="9213742" cy="464948"/>
          </a:xfrm>
          <a:prstGeom prst="rect">
            <a:avLst/>
          </a:prstGeom>
          <a:solidFill>
            <a:srgbClr val="FDF7ED"/>
          </a:solidFill>
          <a:ln>
            <a:solidFill>
              <a:srgbClr val="FDF7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59EF130-52BA-4FA8-CE0B-B43158191CB6}"/>
              </a:ext>
            </a:extLst>
          </p:cNvPr>
          <p:cNvSpPr txBox="1"/>
          <p:nvPr/>
        </p:nvSpPr>
        <p:spPr>
          <a:xfrm>
            <a:off x="329339" y="3409626"/>
            <a:ext cx="894252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peer-uddannelse kan være den rette mulighed for dig</a:t>
            </a:r>
            <a:br>
              <a:rPr lang="da-DK" sz="2000" dirty="0">
                <a:solidFill>
                  <a:srgbClr val="000000"/>
                </a:solidFill>
                <a:latin typeface="Garamond" panose="02020404030301010803" pitchFamily="18" charset="0"/>
              </a:rPr>
            </a:br>
            <a:br>
              <a:rPr lang="da-DK" sz="2000" dirty="0">
                <a:solidFill>
                  <a:srgbClr val="000000"/>
                </a:solidFill>
                <a:latin typeface="Garamond" panose="02020404030301010803" pitchFamily="18" charset="0"/>
              </a:rPr>
            </a:br>
            <a:r>
              <a:rPr lang="da-DK" sz="2400" dirty="0">
                <a:solidFill>
                  <a:srgbClr val="000000"/>
                </a:solidFill>
                <a:latin typeface="Garamond" panose="02020404030301010803" pitchFamily="18" charset="0"/>
              </a:rPr>
              <a:t>Veteranindsatsen i Aarhus Kommune ønsker </a:t>
            </a:r>
            <a:r>
              <a:rPr lang="da-DK" sz="24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at uddanne veteraner som </a:t>
            </a:r>
            <a:r>
              <a:rPr lang="da-DK" sz="2400" dirty="0">
                <a:solidFill>
                  <a:srgbClr val="000000"/>
                </a:solidFill>
                <a:latin typeface="Garamond" panose="02020404030301010803" pitchFamily="18" charset="0"/>
              </a:rPr>
              <a:t>peer-medarbejdere for at kunne støtte endnu bedre op om de indsatser, der er på veteranområdet. Gennem uddannelsen </a:t>
            </a:r>
            <a:r>
              <a:rPr lang="da-DK" sz="24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og efterfølgende ansættelse som peer-medarbejder kan du bruge egne erfaringer til at støtte andre veteraner. </a:t>
            </a:r>
          </a:p>
          <a:p>
            <a:pPr algn="just"/>
            <a:endParaRPr lang="da-DK" sz="2400" b="0" i="0" dirty="0"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algn="just"/>
            <a:r>
              <a:rPr lang="da-DK" sz="24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Til foråret er der </a:t>
            </a:r>
            <a:r>
              <a:rPr lang="da-DK" sz="2400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to pladser</a:t>
            </a:r>
            <a:r>
              <a:rPr lang="da-DK" sz="24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på Recovery-skolens peer-uddannelse til veteraner i Aarhus Kommune – og du har mulighed for at søge ind senest d. 6. januar 2025.</a:t>
            </a:r>
          </a:p>
          <a:p>
            <a:endParaRPr lang="da-DK" dirty="0"/>
          </a:p>
        </p:txBody>
      </p:sp>
      <p:sp>
        <p:nvSpPr>
          <p:cNvPr id="17" name="Rektangel: afrundede hjørner 16">
            <a:extLst>
              <a:ext uri="{FF2B5EF4-FFF2-40B4-BE49-F238E27FC236}">
                <a16:creationId xmlns:a16="http://schemas.microsoft.com/office/drawing/2014/main" id="{C75FBCA6-F389-685B-B1F8-1753885F6887}"/>
              </a:ext>
            </a:extLst>
          </p:cNvPr>
          <p:cNvSpPr/>
          <p:nvPr/>
        </p:nvSpPr>
        <p:spPr>
          <a:xfrm>
            <a:off x="193729" y="9856922"/>
            <a:ext cx="9213742" cy="2746155"/>
          </a:xfrm>
          <a:prstGeom prst="roundRect">
            <a:avLst/>
          </a:prstGeom>
          <a:solidFill>
            <a:srgbClr val="C7D7CE"/>
          </a:solidFill>
          <a:ln>
            <a:solidFill>
              <a:srgbClr val="C7D7C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FABDE64-FE48-1E2E-FC06-71D6F5DAB1D8}"/>
              </a:ext>
            </a:extLst>
          </p:cNvPr>
          <p:cNvSpPr/>
          <p:nvPr/>
        </p:nvSpPr>
        <p:spPr>
          <a:xfrm>
            <a:off x="193729" y="7639960"/>
            <a:ext cx="9213742" cy="2588922"/>
          </a:xfrm>
          <a:prstGeom prst="rect">
            <a:avLst/>
          </a:prstGeom>
          <a:solidFill>
            <a:srgbClr val="FDF7ED"/>
          </a:solidFill>
          <a:ln>
            <a:solidFill>
              <a:srgbClr val="FDF7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16ECAB5D-B8FC-2DBB-D43A-D2F8AED20494}"/>
              </a:ext>
            </a:extLst>
          </p:cNvPr>
          <p:cNvSpPr txBox="1"/>
          <p:nvPr/>
        </p:nvSpPr>
        <p:spPr>
          <a:xfrm>
            <a:off x="193728" y="7616928"/>
            <a:ext cx="921374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Hør mere om projektet med peers på Veteranområdet og </a:t>
            </a:r>
            <a:br>
              <a:rPr lang="da-DK" sz="2800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</a:br>
            <a:r>
              <a:rPr lang="da-DK" sz="2800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peer-uddannelsen til et informationsmøde</a:t>
            </a:r>
          </a:p>
          <a:p>
            <a:pPr algn="ctr"/>
            <a:endParaRPr lang="da-DK" sz="28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algn="ctr"/>
            <a:r>
              <a:rPr lang="da-DK" sz="2800" b="1" dirty="0">
                <a:latin typeface="Garamond" panose="02020404030301010803" pitchFamily="18" charset="0"/>
              </a:rPr>
              <a:t>Tirsdag d. 3. december kl. 17.00-18.00 (inden fællesspisning) </a:t>
            </a:r>
          </a:p>
          <a:p>
            <a:pPr algn="ctr"/>
            <a:r>
              <a:rPr lang="da-DK" sz="2400" b="1" dirty="0">
                <a:latin typeface="Garamond" panose="02020404030301010803" pitchFamily="18" charset="0"/>
              </a:rPr>
              <a:t>på Veteranhjem Midtjylland, Edwin Rahrs Vej 61, 8220 Brabrand</a:t>
            </a:r>
          </a:p>
          <a:p>
            <a:pPr algn="ctr"/>
            <a:endParaRPr lang="da-DK" sz="2400" b="1" dirty="0">
              <a:latin typeface="Garamond" panose="02020404030301010803" pitchFamily="18" charset="0"/>
            </a:endParaRPr>
          </a:p>
          <a:p>
            <a:pPr algn="ctr"/>
            <a:endParaRPr lang="da-DK" sz="2400" b="1" dirty="0">
              <a:latin typeface="Garamond" panose="02020404030301010803" pitchFamily="18" charset="0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6E917518-746D-7E67-8FE3-36C39620DEB6}"/>
              </a:ext>
            </a:extLst>
          </p:cNvPr>
          <p:cNvSpPr txBox="1"/>
          <p:nvPr/>
        </p:nvSpPr>
        <p:spPr>
          <a:xfrm>
            <a:off x="290594" y="10289501"/>
            <a:ext cx="921374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latin typeface="Garamond" panose="02020404030301010803" pitchFamily="18" charset="0"/>
              </a:rPr>
              <a:t>Tilmelding: </a:t>
            </a:r>
            <a:r>
              <a:rPr lang="da-DK" sz="2400" dirty="0">
                <a:latin typeface="Garamond" panose="02020404030301010803" pitchFamily="18" charset="0"/>
              </a:rPr>
              <a:t>Send en mail til </a:t>
            </a:r>
            <a:r>
              <a:rPr lang="da-DK" sz="2400" dirty="0">
                <a:latin typeface="Garamond" panose="02020404030301010803" pitchFamily="18" charset="0"/>
                <a:hlinkClick r:id="rId2"/>
              </a:rPr>
              <a:t>nmam@aarhus.dk</a:t>
            </a:r>
            <a:r>
              <a:rPr lang="da-DK" sz="2400" dirty="0">
                <a:latin typeface="Garamond" panose="02020404030301010803" pitchFamily="18" charset="0"/>
              </a:rPr>
              <a:t> </a:t>
            </a:r>
            <a:r>
              <a:rPr lang="da-DK" sz="2400" b="1" u="sng" dirty="0">
                <a:latin typeface="Garamond" panose="02020404030301010803" pitchFamily="18" charset="0"/>
              </a:rPr>
              <a:t>senest den 28. november</a:t>
            </a:r>
            <a:r>
              <a:rPr lang="da-DK" sz="2400" u="sng" dirty="0">
                <a:latin typeface="Garamond" panose="02020404030301010803" pitchFamily="18" charset="0"/>
              </a:rPr>
              <a:t>.</a:t>
            </a:r>
            <a:endParaRPr lang="da-DK" sz="2400" u="sng" dirty="0">
              <a:highlight>
                <a:srgbClr val="FFFF00"/>
              </a:highlight>
              <a:latin typeface="Garamond" panose="02020404030301010803" pitchFamily="18" charset="0"/>
            </a:endParaRPr>
          </a:p>
          <a:p>
            <a:endParaRPr lang="da-DK" sz="2400" dirty="0">
              <a:latin typeface="Garamond" panose="02020404030301010803" pitchFamily="18" charset="0"/>
            </a:endParaRPr>
          </a:p>
          <a:p>
            <a:r>
              <a:rPr lang="da-DK" sz="2400" dirty="0">
                <a:latin typeface="Garamond" panose="02020404030301010803" pitchFamily="18" charset="0"/>
              </a:rPr>
              <a:t>Vi glæder os til at se dig!</a:t>
            </a:r>
            <a:br>
              <a:rPr lang="da-DK" sz="2200" dirty="0">
                <a:latin typeface="Garamond" panose="02020404030301010803" pitchFamily="18" charset="0"/>
              </a:rPr>
            </a:br>
            <a:br>
              <a:rPr lang="da-DK" sz="2200" dirty="0">
                <a:latin typeface="Garamond" panose="02020404030301010803" pitchFamily="18" charset="0"/>
              </a:rPr>
            </a:br>
            <a:r>
              <a:rPr lang="da-DK" sz="2200" dirty="0">
                <a:latin typeface="Garamond" panose="02020404030301010803" pitchFamily="18" charset="0"/>
              </a:rPr>
              <a:t>Spørgsmål til uddannelsen er velkomne til Marianne </a:t>
            </a:r>
            <a:br>
              <a:rPr lang="da-DK" sz="2200" dirty="0">
                <a:latin typeface="Garamond" panose="02020404030301010803" pitchFamily="18" charset="0"/>
              </a:rPr>
            </a:br>
            <a:r>
              <a:rPr lang="da-DK" sz="2200" dirty="0">
                <a:latin typeface="Garamond" panose="02020404030301010803" pitchFamily="18" charset="0"/>
              </a:rPr>
              <a:t>på mail: ahoma@aarhus.dk, eller telefon: 41872468</a:t>
            </a:r>
          </a:p>
        </p:txBody>
      </p:sp>
      <p:pic>
        <p:nvPicPr>
          <p:cNvPr id="1026" name="Billede 3" descr="AAK-Signatur.png">
            <a:extLst>
              <a:ext uri="{FF2B5EF4-FFF2-40B4-BE49-F238E27FC236}">
                <a16:creationId xmlns:a16="http://schemas.microsoft.com/office/drawing/2014/main" id="{C3FADE9D-EEBF-3154-28EC-25E2E627C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368" y="11079668"/>
            <a:ext cx="1958517" cy="1002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9878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e7eb70e-ce64-458a-9aec-1c147ecc91f1">
      <Terms xmlns="http://schemas.microsoft.com/office/infopath/2007/PartnerControls"/>
    </lcf76f155ced4ddcb4097134ff3c332f>
    <TaxCatchAll xmlns="4302f46b-67ed-4719-89e3-910f5df41b5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66D37CE5A4964880F7E9E15856C967" ma:contentTypeVersion="18" ma:contentTypeDescription="Opret et nyt dokument." ma:contentTypeScope="" ma:versionID="ca8898ed62b8b498e21547836b8eaec3">
  <xsd:schema xmlns:xsd="http://www.w3.org/2001/XMLSchema" xmlns:xs="http://www.w3.org/2001/XMLSchema" xmlns:p="http://schemas.microsoft.com/office/2006/metadata/properties" xmlns:ns2="ce7eb70e-ce64-458a-9aec-1c147ecc91f1" xmlns:ns3="4302f46b-67ed-4719-89e3-910f5df41b51" targetNamespace="http://schemas.microsoft.com/office/2006/metadata/properties" ma:root="true" ma:fieldsID="c2b0f09720569f4b9d3d5a92b32610e5" ns2:_="" ns3:_="">
    <xsd:import namespace="ce7eb70e-ce64-458a-9aec-1c147ecc91f1"/>
    <xsd:import namespace="4302f46b-67ed-4719-89e3-910f5df41b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7eb70e-ce64-458a-9aec-1c147ecc91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02f46b-67ed-4719-89e3-910f5df41b5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b9bf0b4-5803-4fa4-b8ee-a3385bb2a4b2}" ma:internalName="TaxCatchAll" ma:showField="CatchAllData" ma:web="4302f46b-67ed-4719-89e3-910f5df41b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EAC72E-02A4-44F2-BE5F-17B2F0AF9383}">
  <ds:schemaRefs>
    <ds:schemaRef ds:uri="http://schemas.microsoft.com/office/2006/metadata/properties"/>
    <ds:schemaRef ds:uri="http://schemas.microsoft.com/office/infopath/2007/PartnerControls"/>
    <ds:schemaRef ds:uri="ce7eb70e-ce64-458a-9aec-1c147ecc91f1"/>
    <ds:schemaRef ds:uri="4302f46b-67ed-4719-89e3-910f5df41b51"/>
  </ds:schemaRefs>
</ds:datastoreItem>
</file>

<file path=customXml/itemProps2.xml><?xml version="1.0" encoding="utf-8"?>
<ds:datastoreItem xmlns:ds="http://schemas.openxmlformats.org/officeDocument/2006/customXml" ds:itemID="{069A672C-9D55-4EB5-B85A-D403D5F217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7eb70e-ce64-458a-9aec-1c147ecc91f1"/>
    <ds:schemaRef ds:uri="4302f46b-67ed-4719-89e3-910f5df41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161272-6831-4C0A-B9C9-CAC3BF7A60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1705</TotalTime>
  <Words>182</Words>
  <Application>Microsoft Office PowerPoint</Application>
  <PresentationFormat>A3-papir (297 x 420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Garamond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Niels Winther Munkholm</dc:creator>
  <cp:lastModifiedBy>Emma Kirstine Thue Thomsen</cp:lastModifiedBy>
  <cp:revision>10</cp:revision>
  <dcterms:created xsi:type="dcterms:W3CDTF">2023-11-09T11:26:20Z</dcterms:created>
  <dcterms:modified xsi:type="dcterms:W3CDTF">2024-11-07T11:27:49Z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0x010100F666D37CE5A4964880F7E9E15856C967</vt:lpwstr>
  </property>
  <property fmtid="{D5CDD505-2E9C-101B-9397-08002B2CF9AE}" pid="3" name="MediaServiceImageTags">
    <vt:lpwstr/>
  </property>
</Properties>
</file>