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5"/>
    <p:sldMasterId id="2147483940" r:id="rId6"/>
    <p:sldMasterId id="2147483968" r:id="rId7"/>
    <p:sldMasterId id="2147484003" r:id="rId8"/>
  </p:sldMasterIdLst>
  <p:notesMasterIdLst>
    <p:notesMasterId r:id="rId42"/>
  </p:notesMasterIdLst>
  <p:handoutMasterIdLst>
    <p:handoutMasterId r:id="rId43"/>
  </p:handoutMasterIdLst>
  <p:sldIdLst>
    <p:sldId id="340" r:id="rId9"/>
    <p:sldId id="347" r:id="rId10"/>
    <p:sldId id="308" r:id="rId11"/>
    <p:sldId id="310" r:id="rId12"/>
    <p:sldId id="335" r:id="rId13"/>
    <p:sldId id="332" r:id="rId14"/>
    <p:sldId id="333" r:id="rId15"/>
    <p:sldId id="325" r:id="rId16"/>
    <p:sldId id="334" r:id="rId17"/>
    <p:sldId id="275" r:id="rId18"/>
    <p:sldId id="309" r:id="rId19"/>
    <p:sldId id="337" r:id="rId20"/>
    <p:sldId id="273" r:id="rId21"/>
    <p:sldId id="288" r:id="rId22"/>
    <p:sldId id="312" r:id="rId23"/>
    <p:sldId id="313" r:id="rId24"/>
    <p:sldId id="314" r:id="rId25"/>
    <p:sldId id="339" r:id="rId26"/>
    <p:sldId id="290" r:id="rId27"/>
    <p:sldId id="344" r:id="rId28"/>
    <p:sldId id="285" r:id="rId29"/>
    <p:sldId id="316" r:id="rId30"/>
    <p:sldId id="321" r:id="rId31"/>
    <p:sldId id="345" r:id="rId32"/>
    <p:sldId id="322" r:id="rId33"/>
    <p:sldId id="323" r:id="rId34"/>
    <p:sldId id="324" r:id="rId35"/>
    <p:sldId id="336" r:id="rId36"/>
    <p:sldId id="286" r:id="rId37"/>
    <p:sldId id="331" r:id="rId38"/>
    <p:sldId id="328" r:id="rId39"/>
    <p:sldId id="330" r:id="rId40"/>
    <p:sldId id="329" r:id="rId41"/>
  </p:sldIdLst>
  <p:sldSz cx="12192000" cy="6858000"/>
  <p:notesSz cx="6858000" cy="9144000"/>
  <p:defaultText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dholdsfortegnelse" id="{F5630435-0B68-465C-9E4E-B1F51B6DDD24}">
          <p14:sldIdLst>
            <p14:sldId id="340"/>
          </p14:sldIdLst>
        </p14:section>
        <p14:section name="1: Introduktion til oplægsholder" id="{4AE29E47-A9C6-46C5-8F03-405AAD632590}">
          <p14:sldIdLst>
            <p14:sldId id="347"/>
            <p14:sldId id="308"/>
            <p14:sldId id="310"/>
            <p14:sldId id="335"/>
          </p14:sldIdLst>
        </p14:section>
        <p14:section name="2: Materialer til praksispakken" id="{5904614E-FD14-4EB6-A1B4-FE9AFFF64389}">
          <p14:sldIdLst>
            <p14:sldId id="332"/>
            <p14:sldId id="333"/>
            <p14:sldId id="325"/>
            <p14:sldId id="334"/>
          </p14:sldIdLst>
        </p14:section>
        <p14:section name="3: Forside" id="{C307AD0D-3AE1-4E83-9624-F1B0255FC8AE}">
          <p14:sldIdLst>
            <p14:sldId id="275"/>
            <p14:sldId id="309"/>
            <p14:sldId id="337"/>
          </p14:sldIdLst>
        </p14:section>
        <p14:section name="4: Videnspakke" id="{BFD1C236-DE7B-478C-A8B0-6CD883D7E587}">
          <p14:sldIdLst>
            <p14:sldId id="273"/>
            <p14:sldId id="288"/>
            <p14:sldId id="312"/>
            <p14:sldId id="313"/>
            <p14:sldId id="314"/>
            <p14:sldId id="339"/>
            <p14:sldId id="290"/>
            <p14:sldId id="344"/>
          </p14:sldIdLst>
        </p14:section>
        <p14:section name="5: Praksispakke" id="{6A498492-6042-46D1-B63C-4F653CB21AAA}">
          <p14:sldIdLst>
            <p14:sldId id="285"/>
            <p14:sldId id="316"/>
            <p14:sldId id="321"/>
            <p14:sldId id="345"/>
            <p14:sldId id="322"/>
            <p14:sldId id="323"/>
            <p14:sldId id="324"/>
            <p14:sldId id="336"/>
          </p14:sldIdLst>
        </p14:section>
        <p14:section name="6: Næste skridt" id="{2148D289-2E71-42F7-9E9E-670210E15D71}">
          <p14:sldIdLst>
            <p14:sldId id="286"/>
            <p14:sldId id="331"/>
            <p14:sldId id="328"/>
            <p14:sldId id="330"/>
            <p14:sldId id="32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A78FD56-4852-AB12-31DC-257396E13F16}" name="Helle Korsgaard" initials="HK" userId="S::kohel@aarhus.dk::334b389e-cee0-4029-9bfc-2071c3694540" providerId="AD"/>
  <p188:author id="{49D0BDE6-E303-F22D-091E-8A303B2821E1}" name="Gitte Thrane Mortensen" initials="GM" userId="S::gitm@aarhus.dk::540ee2d1-f4fd-4ef6-ba8d-ae48965737d2"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DF8EF"/>
    <a:srgbClr val="A9BBAC"/>
    <a:srgbClr val="C1C3C7"/>
    <a:srgbClr val="99695F"/>
    <a:srgbClr val="4B5F68"/>
    <a:srgbClr val="404447"/>
    <a:srgbClr val="E2E3E5"/>
    <a:srgbClr val="CEBF88"/>
    <a:srgbClr val="7E9CA7"/>
    <a:srgbClr val="375D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0354F-CF35-570E-D0B5-3923F548C722}" v="8" dt="2026-02-02T13:03:42.824"/>
  </p1510:revLst>
</p1510:revInfo>
</file>

<file path=ppt/tableStyles.xml><?xml version="1.0" encoding="utf-8"?>
<a:tblStyleLst xmlns:a="http://schemas.openxmlformats.org/drawingml/2006/main" def="{5C22544A-7EE6-4342-B048-85BDC9FD1C3A}">
  <a:tblStyle styleId="{2D5ABB26-0587-4C30-8999-92F81FD0307C}" styleName="Ingen typografi, intet git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ema til typografi 1 - Markering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ema til typografi 1 - Markering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5C22544A-7EE6-4342-B048-85BDC9FD1C3A}" styleName="Mellemlayout 2 - Markering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25" autoAdjust="0"/>
  </p:normalViewPr>
  <p:slideViewPr>
    <p:cSldViewPr snapToGrid="0">
      <p:cViewPr varScale="1">
        <p:scale>
          <a:sx n="96" d="100"/>
          <a:sy n="96" d="100"/>
        </p:scale>
        <p:origin x="1116" y="8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1.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8/10/relationships/authors" Target="author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Master" Target="slideMasters/slideMaster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dsholder til sidehoved 1">
            <a:extLst>
              <a:ext uri="{FF2B5EF4-FFF2-40B4-BE49-F238E27FC236}">
                <a16:creationId xmlns:a16="http://schemas.microsoft.com/office/drawing/2014/main" id="{EB979184-FAA7-A126-3156-51C4B9EDB4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a-DK"/>
          </a:p>
        </p:txBody>
      </p:sp>
      <p:sp>
        <p:nvSpPr>
          <p:cNvPr id="3" name="Pladsholder til dato 2">
            <a:extLst>
              <a:ext uri="{FF2B5EF4-FFF2-40B4-BE49-F238E27FC236}">
                <a16:creationId xmlns:a16="http://schemas.microsoft.com/office/drawing/2014/main" id="{40BACCCD-C46F-7FE4-1969-4676A5D0451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8128820-723A-4EF9-99C9-15325CBE3D85}" type="datetimeFigureOut">
              <a:rPr lang="da-DK" smtClean="0"/>
              <a:t>04-06-2026</a:t>
            </a:fld>
            <a:endParaRPr lang="da-DK"/>
          </a:p>
        </p:txBody>
      </p:sp>
      <p:sp>
        <p:nvSpPr>
          <p:cNvPr id="4" name="Pladsholder til sidefod 3">
            <a:extLst>
              <a:ext uri="{FF2B5EF4-FFF2-40B4-BE49-F238E27FC236}">
                <a16:creationId xmlns:a16="http://schemas.microsoft.com/office/drawing/2014/main" id="{A86A62E4-2612-134C-7F65-D06A6E97CA8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a-DK"/>
          </a:p>
        </p:txBody>
      </p:sp>
      <p:sp>
        <p:nvSpPr>
          <p:cNvPr id="5" name="Pladsholder til slidenummer 4">
            <a:extLst>
              <a:ext uri="{FF2B5EF4-FFF2-40B4-BE49-F238E27FC236}">
                <a16:creationId xmlns:a16="http://schemas.microsoft.com/office/drawing/2014/main" id="{7C479764-36B1-C4FA-832C-FE838E3ACC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58F3E5-8D7F-4AEA-8F0F-FCDB42EE8114}" type="slidenum">
              <a:rPr lang="da-DK" smtClean="0"/>
              <a:t>‹nr.›</a:t>
            </a:fld>
            <a:endParaRPr lang="da-DK"/>
          </a:p>
        </p:txBody>
      </p:sp>
    </p:spTree>
    <p:extLst>
      <p:ext uri="{BB962C8B-B14F-4D97-AF65-F5344CB8AC3E}">
        <p14:creationId xmlns:p14="http://schemas.microsoft.com/office/powerpoint/2010/main" val="39664017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dsholder til sidehove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a-DK"/>
          </a:p>
        </p:txBody>
      </p:sp>
      <p:sp>
        <p:nvSpPr>
          <p:cNvPr id="3" name="Pladsholder til dato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713F8B-5FFA-4B47-947B-28D5CBA941B4}" type="datetimeFigureOut">
              <a:rPr lang="da-DK" smtClean="0"/>
              <a:t>04-06-2026</a:t>
            </a:fld>
            <a:endParaRPr lang="da-DK"/>
          </a:p>
        </p:txBody>
      </p:sp>
      <p:sp>
        <p:nvSpPr>
          <p:cNvPr id="4" name="Pladsholder til slidebille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a-DK"/>
          </a:p>
        </p:txBody>
      </p:sp>
      <p:sp>
        <p:nvSpPr>
          <p:cNvPr id="5" name="Pladsholder til no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p>
        </p:txBody>
      </p:sp>
      <p:sp>
        <p:nvSpPr>
          <p:cNvPr id="6" name="Pladsholder til sidefod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a-DK"/>
          </a:p>
        </p:txBody>
      </p:sp>
      <p:sp>
        <p:nvSpPr>
          <p:cNvPr id="7" name="Pladsholder til slide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B275AD-46A7-4D27-8D51-D17E92B6D94A}" type="slidenum">
              <a:rPr lang="da-DK" smtClean="0"/>
              <a:t>‹nr.›</a:t>
            </a:fld>
            <a:endParaRPr lang="da-DK"/>
          </a:p>
        </p:txBody>
      </p:sp>
    </p:spTree>
    <p:extLst>
      <p:ext uri="{BB962C8B-B14F-4D97-AF65-F5344CB8AC3E}">
        <p14:creationId xmlns:p14="http://schemas.microsoft.com/office/powerpoint/2010/main" val="759213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intranet.aarhuskommune.dk/workgroup/16857/projektbaseret-lring/sections/40996"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5D2A7-D1CF-7356-E849-4B0C28A903D9}"/>
            </a:ext>
          </a:extLst>
        </p:cNvPr>
        <p:cNvGrpSpPr/>
        <p:nvPr/>
      </p:nvGrpSpPr>
      <p:grpSpPr>
        <a:xfrm>
          <a:off x="0" y="0"/>
          <a:ext cx="0" cy="0"/>
          <a:chOff x="0" y="0"/>
          <a:chExt cx="0" cy="0"/>
        </a:xfrm>
      </p:grpSpPr>
      <p:sp>
        <p:nvSpPr>
          <p:cNvPr id="2" name="Pladsholder til slidebillede 1">
            <a:extLst>
              <a:ext uri="{FF2B5EF4-FFF2-40B4-BE49-F238E27FC236}">
                <a16:creationId xmlns:a16="http://schemas.microsoft.com/office/drawing/2014/main" id="{DF829FF3-8CD1-82B9-267B-81F115269B1D}"/>
              </a:ext>
            </a:extLst>
          </p:cNvPr>
          <p:cNvSpPr>
            <a:spLocks noGrp="1" noRot="1" noChangeAspect="1"/>
          </p:cNvSpPr>
          <p:nvPr>
            <p:ph type="sldImg"/>
          </p:nvPr>
        </p:nvSpPr>
        <p:spPr/>
      </p:sp>
      <p:sp>
        <p:nvSpPr>
          <p:cNvPr id="3" name="Pladsholder til noter 2">
            <a:extLst>
              <a:ext uri="{FF2B5EF4-FFF2-40B4-BE49-F238E27FC236}">
                <a16:creationId xmlns:a16="http://schemas.microsoft.com/office/drawing/2014/main" id="{F61790EA-2181-41F8-82B8-8E2CDC16355A}"/>
              </a:ext>
            </a:extLst>
          </p:cNvPr>
          <p:cNvSpPr>
            <a:spLocks noGrp="1"/>
          </p:cNvSpPr>
          <p:nvPr>
            <p:ph type="body" idx="1"/>
          </p:nvPr>
        </p:nvSpPr>
        <p:spPr/>
        <p:txBody>
          <a:bodyPr/>
          <a:lstStyle/>
          <a:p>
            <a:r>
              <a:rPr lang="da-DK" b="1"/>
              <a:t>Formål med slide</a:t>
            </a:r>
          </a:p>
          <a:p>
            <a:r>
              <a:rPr lang="da-DK"/>
              <a:t>Introduktion til oplægsholder inden man afholder oplæg (videnspakke) og workshop (praksispakke).</a:t>
            </a:r>
          </a:p>
        </p:txBody>
      </p:sp>
      <p:sp>
        <p:nvSpPr>
          <p:cNvPr id="4" name="Pladsholder til slidenummer 3">
            <a:extLst>
              <a:ext uri="{FF2B5EF4-FFF2-40B4-BE49-F238E27FC236}">
                <a16:creationId xmlns:a16="http://schemas.microsoft.com/office/drawing/2014/main" id="{AA3CB8E9-ED3F-6E2B-D21D-35FAC3599139}"/>
              </a:ext>
            </a:extLst>
          </p:cNvPr>
          <p:cNvSpPr>
            <a:spLocks noGrp="1"/>
          </p:cNvSpPr>
          <p:nvPr>
            <p:ph type="sldNum" sz="quarter" idx="5"/>
          </p:nvPr>
        </p:nvSpPr>
        <p:spPr/>
        <p:txBody>
          <a:bodyPr/>
          <a:lstStyle/>
          <a:p>
            <a:fld id="{BEB275AD-46A7-4D27-8D51-D17E92B6D94A}" type="slidenum">
              <a:rPr lang="da-DK" smtClean="0"/>
              <a:t>2</a:t>
            </a:fld>
            <a:endParaRPr lang="da-DK"/>
          </a:p>
        </p:txBody>
      </p:sp>
    </p:spTree>
    <p:extLst>
      <p:ext uri="{BB962C8B-B14F-4D97-AF65-F5344CB8AC3E}">
        <p14:creationId xmlns:p14="http://schemas.microsoft.com/office/powerpoint/2010/main" val="2476542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Introduktion til oplægsholder inden man afholder oplæg (videnspakke) og workshop (praksispakke).</a:t>
            </a:r>
          </a:p>
        </p:txBody>
      </p:sp>
      <p:sp>
        <p:nvSpPr>
          <p:cNvPr id="4" name="Pladsholder til slidenummer 3"/>
          <p:cNvSpPr>
            <a:spLocks noGrp="1"/>
          </p:cNvSpPr>
          <p:nvPr>
            <p:ph type="sldNum" sz="quarter" idx="5"/>
          </p:nvPr>
        </p:nvSpPr>
        <p:spPr/>
        <p:txBody>
          <a:bodyPr/>
          <a:lstStyle/>
          <a:p>
            <a:fld id="{BEB275AD-46A7-4D27-8D51-D17E92B6D94A}" type="slidenum">
              <a:rPr lang="da-DK" smtClean="0"/>
              <a:t>3</a:t>
            </a:fld>
            <a:endParaRPr lang="da-DK"/>
          </a:p>
        </p:txBody>
      </p:sp>
    </p:spTree>
    <p:extLst>
      <p:ext uri="{BB962C8B-B14F-4D97-AF65-F5344CB8AC3E}">
        <p14:creationId xmlns:p14="http://schemas.microsoft.com/office/powerpoint/2010/main" val="1939625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Introduktion til oplægsholder</a:t>
            </a:r>
          </a:p>
        </p:txBody>
      </p:sp>
      <p:sp>
        <p:nvSpPr>
          <p:cNvPr id="4" name="Pladsholder til slidenummer 3"/>
          <p:cNvSpPr>
            <a:spLocks noGrp="1"/>
          </p:cNvSpPr>
          <p:nvPr>
            <p:ph type="sldNum" sz="quarter" idx="5"/>
          </p:nvPr>
        </p:nvSpPr>
        <p:spPr/>
        <p:txBody>
          <a:bodyPr/>
          <a:lstStyle/>
          <a:p>
            <a:fld id="{BEB275AD-46A7-4D27-8D51-D17E92B6D94A}" type="slidenum">
              <a:rPr lang="da-DK" smtClean="0"/>
              <a:t>4</a:t>
            </a:fld>
            <a:endParaRPr lang="da-DK"/>
          </a:p>
        </p:txBody>
      </p:sp>
    </p:spTree>
    <p:extLst>
      <p:ext uri="{BB962C8B-B14F-4D97-AF65-F5344CB8AC3E}">
        <p14:creationId xmlns:p14="http://schemas.microsoft.com/office/powerpoint/2010/main" val="3218540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Introduktion til oplægsholder</a:t>
            </a:r>
          </a:p>
          <a:p>
            <a:endParaRPr lang="da-DK"/>
          </a:p>
        </p:txBody>
      </p:sp>
      <p:sp>
        <p:nvSpPr>
          <p:cNvPr id="4" name="Pladsholder til slidenummer 3"/>
          <p:cNvSpPr>
            <a:spLocks noGrp="1"/>
          </p:cNvSpPr>
          <p:nvPr>
            <p:ph type="sldNum" sz="quarter" idx="5"/>
          </p:nvPr>
        </p:nvSpPr>
        <p:spPr/>
        <p:txBody>
          <a:bodyPr/>
          <a:lstStyle/>
          <a:p>
            <a:fld id="{BEB275AD-46A7-4D27-8D51-D17E92B6D94A}" type="slidenum">
              <a:rPr lang="da-DK" smtClean="0"/>
              <a:t>5</a:t>
            </a:fld>
            <a:endParaRPr lang="da-DK"/>
          </a:p>
        </p:txBody>
      </p:sp>
    </p:spTree>
    <p:extLst>
      <p:ext uri="{BB962C8B-B14F-4D97-AF65-F5344CB8AC3E}">
        <p14:creationId xmlns:p14="http://schemas.microsoft.com/office/powerpoint/2010/main" val="1510589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Hjælp til oplægsholder ift. at danne sig et overblik over de materialer, der skal anskaffes, printes og lamineres.</a:t>
            </a:r>
          </a:p>
        </p:txBody>
      </p:sp>
      <p:sp>
        <p:nvSpPr>
          <p:cNvPr id="4" name="Pladsholder til slidenummer 3"/>
          <p:cNvSpPr>
            <a:spLocks noGrp="1"/>
          </p:cNvSpPr>
          <p:nvPr>
            <p:ph type="sldNum" sz="quarter" idx="5"/>
          </p:nvPr>
        </p:nvSpPr>
        <p:spPr/>
        <p:txBody>
          <a:bodyPr/>
          <a:lstStyle/>
          <a:p>
            <a:fld id="{BEB275AD-46A7-4D27-8D51-D17E92B6D94A}" type="slidenum">
              <a:rPr lang="da-DK" smtClean="0"/>
              <a:t>6</a:t>
            </a:fld>
            <a:endParaRPr lang="da-DK"/>
          </a:p>
        </p:txBody>
      </p:sp>
    </p:spTree>
    <p:extLst>
      <p:ext uri="{BB962C8B-B14F-4D97-AF65-F5344CB8AC3E}">
        <p14:creationId xmlns:p14="http://schemas.microsoft.com/office/powerpoint/2010/main" val="68167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Hjælp til oplægsholder ift. at danne sig et overblik over materialer, der skal indsamles og eventuelt anskaffes.</a:t>
            </a:r>
          </a:p>
          <a:p>
            <a:endParaRPr lang="da-DK"/>
          </a:p>
        </p:txBody>
      </p:sp>
      <p:sp>
        <p:nvSpPr>
          <p:cNvPr id="4" name="Pladsholder til slidenummer 3"/>
          <p:cNvSpPr>
            <a:spLocks noGrp="1"/>
          </p:cNvSpPr>
          <p:nvPr>
            <p:ph type="sldNum" sz="quarter" idx="5"/>
          </p:nvPr>
        </p:nvSpPr>
        <p:spPr/>
        <p:txBody>
          <a:bodyPr/>
          <a:lstStyle/>
          <a:p>
            <a:fld id="{BEB275AD-46A7-4D27-8D51-D17E92B6D94A}" type="slidenum">
              <a:rPr lang="da-DK" smtClean="0"/>
              <a:t>7</a:t>
            </a:fld>
            <a:endParaRPr lang="da-DK"/>
          </a:p>
        </p:txBody>
      </p:sp>
    </p:spTree>
    <p:extLst>
      <p:ext uri="{BB962C8B-B14F-4D97-AF65-F5344CB8AC3E}">
        <p14:creationId xmlns:p14="http://schemas.microsoft.com/office/powerpoint/2010/main" val="2345273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da-DK"/>
              <a:t>Hjælp til oplægsholder ift. at danne sig et overblik over materialer</a:t>
            </a:r>
          </a:p>
        </p:txBody>
      </p:sp>
      <p:sp>
        <p:nvSpPr>
          <p:cNvPr id="4" name="Pladsholder til slidenummer 3"/>
          <p:cNvSpPr>
            <a:spLocks noGrp="1"/>
          </p:cNvSpPr>
          <p:nvPr>
            <p:ph type="sldNum" sz="quarter" idx="5"/>
          </p:nvPr>
        </p:nvSpPr>
        <p:spPr/>
        <p:txBody>
          <a:bodyPr/>
          <a:lstStyle/>
          <a:p>
            <a:fld id="{BEB275AD-46A7-4D27-8D51-D17E92B6D94A}" type="slidenum">
              <a:rPr lang="da-DK" smtClean="0"/>
              <a:t>8</a:t>
            </a:fld>
            <a:endParaRPr lang="da-DK"/>
          </a:p>
        </p:txBody>
      </p:sp>
    </p:spTree>
    <p:extLst>
      <p:ext uri="{BB962C8B-B14F-4D97-AF65-F5344CB8AC3E}">
        <p14:creationId xmlns:p14="http://schemas.microsoft.com/office/powerpoint/2010/main" val="1676582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Hjælp til oplægsholder ift. at komme med spørgsmål til refleksion til hvert PBL element. </a:t>
            </a:r>
          </a:p>
          <a:p>
            <a:endParaRPr lang="da-DK"/>
          </a:p>
          <a:p>
            <a:r>
              <a:rPr lang="da-DK"/>
              <a:t>Spørgsmålene er målrettet medarbejderne, når de er i gang med at planlægge et PBL forløb (praksispakken). </a:t>
            </a:r>
          </a:p>
          <a:p>
            <a:endParaRPr lang="da-DK"/>
          </a:p>
        </p:txBody>
      </p:sp>
      <p:sp>
        <p:nvSpPr>
          <p:cNvPr id="4" name="Pladsholder til slidenummer 3"/>
          <p:cNvSpPr>
            <a:spLocks noGrp="1"/>
          </p:cNvSpPr>
          <p:nvPr>
            <p:ph type="sldNum" sz="quarter" idx="5"/>
          </p:nvPr>
        </p:nvSpPr>
        <p:spPr/>
        <p:txBody>
          <a:bodyPr/>
          <a:lstStyle/>
          <a:p>
            <a:fld id="{BEB275AD-46A7-4D27-8D51-D17E92B6D94A}" type="slidenum">
              <a:rPr lang="da-DK" smtClean="0"/>
              <a:t>9</a:t>
            </a:fld>
            <a:endParaRPr lang="da-DK"/>
          </a:p>
        </p:txBody>
      </p:sp>
    </p:spTree>
    <p:extLst>
      <p:ext uri="{BB962C8B-B14F-4D97-AF65-F5344CB8AC3E}">
        <p14:creationId xmlns:p14="http://schemas.microsoft.com/office/powerpoint/2010/main" val="486068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Forside til læringspakken og skoleleders introduktion til arbejdet med skolens indsats i Lokal praksisudvikling.</a:t>
            </a:r>
          </a:p>
          <a:p>
            <a:endParaRPr lang="da-DK"/>
          </a:p>
          <a:p>
            <a:r>
              <a:rPr lang="da-DK" b="1"/>
              <a:t>Forslag til facilitering:</a:t>
            </a:r>
          </a:p>
          <a:p>
            <a:r>
              <a:rPr lang="da-DK"/>
              <a:t>Skoleleder byder velkommen og fortæller om skolens vej til denne indsats inden for Lokal praksisudvikling.</a:t>
            </a:r>
          </a:p>
          <a:p>
            <a:endParaRPr lang="da-DK"/>
          </a:p>
          <a:p>
            <a:r>
              <a:rPr lang="da-DK" b="1" err="1"/>
              <a:t>Talenoter</a:t>
            </a:r>
            <a:r>
              <a:rPr lang="da-DK" b="1"/>
              <a:t>:</a:t>
            </a:r>
          </a:p>
          <a:p>
            <a:endParaRPr lang="da-DK"/>
          </a:p>
          <a:p>
            <a:r>
              <a:rPr lang="da-DK"/>
              <a:t>Skoleleder udfylder selv </a:t>
            </a:r>
            <a:r>
              <a:rPr lang="da-DK" err="1"/>
              <a:t>talenoter</a:t>
            </a:r>
            <a:r>
              <a:rPr lang="da-DK"/>
              <a:t> til dette slide, da det afhænger af den enkelte skoles vej til Projektbaseret læring.</a:t>
            </a:r>
          </a:p>
          <a:p>
            <a:endParaRPr lang="da-DK"/>
          </a:p>
        </p:txBody>
      </p:sp>
      <p:sp>
        <p:nvSpPr>
          <p:cNvPr id="4" name="Pladsholder til slidenummer 3"/>
          <p:cNvSpPr>
            <a:spLocks noGrp="1"/>
          </p:cNvSpPr>
          <p:nvPr>
            <p:ph type="sldNum" sz="quarter" idx="5"/>
          </p:nvPr>
        </p:nvSpPr>
        <p:spPr/>
        <p:txBody>
          <a:bodyPr/>
          <a:lstStyle/>
          <a:p>
            <a:fld id="{BEB275AD-46A7-4D27-8D51-D17E92B6D94A}" type="slidenum">
              <a:rPr lang="da-DK" smtClean="0"/>
              <a:t>10</a:t>
            </a:fld>
            <a:endParaRPr lang="da-DK"/>
          </a:p>
        </p:txBody>
      </p:sp>
    </p:spTree>
    <p:extLst>
      <p:ext uri="{BB962C8B-B14F-4D97-AF65-F5344CB8AC3E}">
        <p14:creationId xmlns:p14="http://schemas.microsoft.com/office/powerpoint/2010/main" val="3944386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genbesøge modellen for at præcisere, at den lokale praksisudvikling skal ske gennem aktionslæring. </a:t>
            </a:r>
          </a:p>
          <a:p>
            <a:endParaRPr lang="da-DK" dirty="0"/>
          </a:p>
          <a:p>
            <a:r>
              <a:rPr lang="da-DK" b="1" dirty="0"/>
              <a:t>Forslag til facilitering:</a:t>
            </a:r>
          </a:p>
          <a:p>
            <a:r>
              <a:rPr lang="da-DK" dirty="0"/>
              <a:t>Medarbejderne har måske mødt modellen tidligere ifm. læringspakken omkring aktionslæring (hvis skolen har brugt materialerne udarbejdet af Fællesfunktionerne). </a:t>
            </a:r>
          </a:p>
          <a:p>
            <a:endParaRPr lang="da-DK" dirty="0"/>
          </a:p>
          <a:p>
            <a:r>
              <a:rPr lang="da-DK" b="1" dirty="0" err="1"/>
              <a:t>Talenoter</a:t>
            </a:r>
            <a:r>
              <a:rPr lang="da-DK" b="1" dirty="0"/>
              <a:t>:</a:t>
            </a:r>
          </a:p>
          <a:p>
            <a:r>
              <a:rPr lang="da-DK" dirty="0"/>
              <a:t>Denne model har vi set før. Modellen viser, at den lokale praksisudvikling skal ske gennem aktionslæring. Det er de blå cirkler, som viser aktionslærings fem faser i flere rul. At vi arbejder med projektbaseret læring gennem aktionslæring betyder, at vi over den næste tid øver os i projektbaseret læring ved at afprøve små aktioner i praksis. </a:t>
            </a:r>
          </a:p>
          <a:p>
            <a:r>
              <a:rPr lang="da-DK" dirty="0"/>
              <a:t>Den grønne ”slange” er den understøttelse, I som medarbejdere får gennem hele aktionslæringen fra os ledere og vejledere. </a:t>
            </a:r>
          </a:p>
          <a:p>
            <a:r>
              <a:rPr lang="da-DK" dirty="0"/>
              <a:t>Den hvide cirkel henviser til at det hele sker i et samarbejde med Fællesfunktionerne, altså for eksempel en læringspartner, en konsulent fra PUF eller en pædagogisk fagkonsulent fra PPR. </a:t>
            </a:r>
          </a:p>
          <a:p>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11</a:t>
            </a:fld>
            <a:endParaRPr lang="da-DK"/>
          </a:p>
        </p:txBody>
      </p:sp>
    </p:spTree>
    <p:extLst>
      <p:ext uri="{BB962C8B-B14F-4D97-AF65-F5344CB8AC3E}">
        <p14:creationId xmlns:p14="http://schemas.microsoft.com/office/powerpoint/2010/main" val="3208167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 (skolen skal tage stilling til, om denne video skal vises – se OBS længere nede)</a:t>
            </a:r>
          </a:p>
          <a:p>
            <a:r>
              <a:rPr lang="da-DK" dirty="0"/>
              <a:t>At stifte bekendtskab med begrebet praksisfaglighed som en indgang til projektbaseret læring</a:t>
            </a:r>
          </a:p>
          <a:p>
            <a:endParaRPr lang="da-DK" b="1" dirty="0"/>
          </a:p>
          <a:p>
            <a:r>
              <a:rPr lang="da-DK" b="1" dirty="0"/>
              <a:t>OBS: </a:t>
            </a:r>
          </a:p>
          <a:p>
            <a:pPr marL="171450" indent="-171450">
              <a:buFont typeface="Arial" panose="020B0604020202020204" pitchFamily="34" charset="0"/>
              <a:buChar char="•"/>
            </a:pPr>
            <a:r>
              <a:rPr lang="da-DK" dirty="0"/>
              <a:t>Vær opmærksom på, at der kan være risiko for, at videoen kan give medarbejderne en for ”smal” forståelse af PBL, da praksisfaglighed ikke kommer omkring alle elementerne af PBL. Alternativt kan videoen vises på et senere tidspunkt som inspiration til at arbejde med produkter ind i fagfagligheden.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dirty="0"/>
              <a:t>Hvis I vælge at se videoen, skal I være opmærksomme på, at arbejdet med </a:t>
            </a:r>
            <a:r>
              <a:rPr lang="da-DK" dirty="0" err="1"/>
              <a:t>videnspakken</a:t>
            </a:r>
            <a:r>
              <a:rPr lang="da-DK" dirty="0"/>
              <a:t> vil tage 15 minutter ekstra, dvs. 60 minutter i alt.</a:t>
            </a:r>
          </a:p>
          <a:p>
            <a:endParaRPr lang="da-DK" dirty="0"/>
          </a:p>
          <a:p>
            <a:r>
              <a:rPr lang="da-DK" b="1" dirty="0"/>
              <a:t>Forslag til facilitering</a:t>
            </a:r>
          </a:p>
          <a:p>
            <a:r>
              <a:rPr lang="da-DK" dirty="0"/>
              <a:t>Se eventuelt filmen ”Inspirationsfilm til lærere – på vej mod en mere praksisfaglig undervisning” som start. </a:t>
            </a:r>
          </a:p>
          <a:p>
            <a:endParaRPr lang="da-DK" dirty="0"/>
          </a:p>
          <a:p>
            <a:endParaRPr lang="da-DK" dirty="0"/>
          </a:p>
          <a:p>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12</a:t>
            </a:fld>
            <a:endParaRPr lang="da-DK"/>
          </a:p>
        </p:txBody>
      </p:sp>
    </p:spTree>
    <p:extLst>
      <p:ext uri="{BB962C8B-B14F-4D97-AF65-F5344CB8AC3E}">
        <p14:creationId xmlns:p14="http://schemas.microsoft.com/office/powerpoint/2010/main" val="2266459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Overgang til en teoretisk præsentation.</a:t>
            </a:r>
          </a:p>
          <a:p>
            <a:endParaRPr lang="da-DK"/>
          </a:p>
          <a:p>
            <a:r>
              <a:rPr lang="da-DK" b="1"/>
              <a:t>Forslag til facilitering:</a:t>
            </a:r>
          </a:p>
          <a:p>
            <a:endParaRPr lang="da-DK" b="1"/>
          </a:p>
          <a:p>
            <a:r>
              <a:rPr lang="da-DK" b="1" err="1"/>
              <a:t>Talenoter</a:t>
            </a:r>
            <a:r>
              <a:rPr lang="da-DK" b="1"/>
              <a:t>:</a:t>
            </a:r>
          </a:p>
          <a:p>
            <a:endParaRPr lang="da-DK"/>
          </a:p>
          <a:p>
            <a:endParaRPr lang="da-DK"/>
          </a:p>
        </p:txBody>
      </p:sp>
      <p:sp>
        <p:nvSpPr>
          <p:cNvPr id="4" name="Pladsholder til slidenummer 3"/>
          <p:cNvSpPr>
            <a:spLocks noGrp="1"/>
          </p:cNvSpPr>
          <p:nvPr>
            <p:ph type="sldNum" sz="quarter" idx="5"/>
          </p:nvPr>
        </p:nvSpPr>
        <p:spPr/>
        <p:txBody>
          <a:bodyPr/>
          <a:lstStyle/>
          <a:p>
            <a:fld id="{BEB275AD-46A7-4D27-8D51-D17E92B6D94A}" type="slidenum">
              <a:rPr lang="da-DK" smtClean="0"/>
              <a:t>13</a:t>
            </a:fld>
            <a:endParaRPr lang="da-DK"/>
          </a:p>
        </p:txBody>
      </p:sp>
    </p:spTree>
    <p:extLst>
      <p:ext uri="{BB962C8B-B14F-4D97-AF65-F5344CB8AC3E}">
        <p14:creationId xmlns:p14="http://schemas.microsoft.com/office/powerpoint/2010/main" val="628891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præsentere den læringsteori, der ligger bag Projektbaseret læring</a:t>
            </a:r>
          </a:p>
          <a:p>
            <a:endParaRPr lang="da-DK" dirty="0"/>
          </a:p>
          <a:p>
            <a:r>
              <a:rPr lang="da-DK" b="1" dirty="0"/>
              <a:t>Forslag til facilitering:</a:t>
            </a:r>
          </a:p>
          <a:p>
            <a:r>
              <a:rPr lang="da-DK" dirty="0"/>
              <a:t>10 minutter.</a:t>
            </a:r>
          </a:p>
          <a:p>
            <a:pPr marL="171450" indent="-171450">
              <a:buFont typeface="Arial" panose="020B0604020202020204" pitchFamily="34" charset="0"/>
              <a:buChar char="•"/>
            </a:pPr>
            <a:r>
              <a:rPr lang="da-DK" dirty="0"/>
              <a:t>Dette slide bruges som oplæg for medarbejderne. </a:t>
            </a:r>
          </a:p>
          <a:p>
            <a:pPr marL="171450" indent="-171450">
              <a:buFont typeface="Arial" panose="020B0604020202020204" pitchFamily="34" charset="0"/>
              <a:buChar char="•"/>
            </a:pPr>
            <a:r>
              <a:rPr lang="da-DK" dirty="0"/>
              <a:t>Find eventuelt et praksiseksempel på et forløb, som tog udgangspunkt i elevernes nysgerrighed og motivation (eller et eksempel på det modsatte ligesom nedenstående) fra din egen praksis. Ellers brug nedenstående praksiseksempel, som du læser højt.</a:t>
            </a:r>
          </a:p>
          <a:p>
            <a:endParaRPr lang="da-DK" dirty="0"/>
          </a:p>
          <a:p>
            <a:r>
              <a:rPr lang="da-DK" b="1" dirty="0" err="1"/>
              <a:t>Talenoter</a:t>
            </a:r>
            <a:r>
              <a:rPr lang="da-DK" b="1" dirty="0"/>
              <a:t>:</a:t>
            </a:r>
          </a:p>
          <a:p>
            <a:r>
              <a:rPr lang="da-DK" dirty="0"/>
              <a:t>Læringssynet bag projektbaseret læring tager udgangspunkt i den pragmatiske filosof John Deweys erfaringsteori- og pædagogik: Læringen skabes ved at danne sig </a:t>
            </a:r>
            <a:r>
              <a:rPr lang="da-DK" b="1" dirty="0"/>
              <a:t>erfaringer</a:t>
            </a:r>
            <a:r>
              <a:rPr lang="da-DK" dirty="0"/>
              <a:t> gennem </a:t>
            </a:r>
            <a:r>
              <a:rPr lang="da-DK" b="1" dirty="0"/>
              <a:t>praktisk</a:t>
            </a:r>
            <a:r>
              <a:rPr lang="da-DK" dirty="0"/>
              <a:t> handlen. Vi har vist alle hørt sætningen ”Learning by </a:t>
            </a:r>
            <a:r>
              <a:rPr lang="da-DK" dirty="0" err="1"/>
              <a:t>doing</a:t>
            </a:r>
            <a:r>
              <a:rPr lang="da-DK" dirty="0"/>
              <a:t>”, som stammer fra John Dewey. Det henviser til, at man lærer ved at afprøve sine teorier og hypoteser i den virkelige verden. Erfaringen skabes dermed i mødet med omverden - og dem der møder én i denne verden – altså er det også et socialt læringssyn. Vi lærer af og med hinanden.</a:t>
            </a:r>
          </a:p>
          <a:p>
            <a:endParaRPr lang="da-DK" dirty="0"/>
          </a:p>
          <a:p>
            <a:r>
              <a:rPr lang="da-DK" dirty="0"/>
              <a:t>Læringen tager udgangspunkt i barnets </a:t>
            </a:r>
            <a:r>
              <a:rPr lang="da-DK" b="1" dirty="0"/>
              <a:t>nysgerrige</a:t>
            </a:r>
            <a:r>
              <a:rPr lang="da-DK" dirty="0"/>
              <a:t> undersøgelse af omverden – det vil også sige, at man skal tage udgangspunkt i barnets verden – altså det, barnet er nysgerrig på. Forestil jer det lille barn, der putter alt i munden for at undersøge det. Denne nysgerrighed bliver senere til den udforskende leg, og det er denne nysgerrighed, vi i skolen – ifølge Dewey – skal holde fast i og bygge videre på. Det kræver en indsigt i sin elevgruppe, for at finde ud af, hvad de oplever som relevant at være </a:t>
            </a:r>
            <a:r>
              <a:rPr lang="da-DK" b="1" dirty="0"/>
              <a:t>undersøgende</a:t>
            </a:r>
            <a:r>
              <a:rPr lang="da-DK" dirty="0"/>
              <a:t> omkring. Så sagt mere enkelt: Vi skal som fagprofessionelle være undersøgende på, hvad der </a:t>
            </a:r>
            <a:r>
              <a:rPr lang="da-DK" b="1" dirty="0"/>
              <a:t>motiverer</a:t>
            </a:r>
            <a:r>
              <a:rPr lang="da-DK" dirty="0"/>
              <a:t> vores elever? Hvad oplever vores elever som vigtigt – for </a:t>
            </a:r>
            <a:r>
              <a:rPr lang="da-DK" i="1" dirty="0"/>
              <a:t>dem</a:t>
            </a:r>
            <a:r>
              <a:rPr lang="da-DK" dirty="0"/>
              <a:t>!? </a:t>
            </a:r>
          </a:p>
          <a:p>
            <a:endParaRPr lang="da-DK" dirty="0"/>
          </a:p>
          <a:p>
            <a:r>
              <a:rPr lang="da-DK" b="1" dirty="0"/>
              <a:t>Et eksempel fra praksis: </a:t>
            </a:r>
          </a:p>
          <a:p>
            <a:endParaRPr lang="da-DK" dirty="0"/>
          </a:p>
          <a:p>
            <a:r>
              <a:rPr lang="da-DK" dirty="0"/>
              <a:t>På en skole i Nordjylland havde et årgangsteam omkring 8. årgang planlagt et projekt om alkohol. Projektet tog udgangspunkt i den virkelighedsnære problemstilling, at danske unge mennesker havde europæisk rekord i indtag af alkohol. Teamet havde arrangeret kick off med besøg af en ung voksen, der havde haft et alkoholmisbrug. Der var lagt op til at eleverne under forløbet skulle ud af huset og lave interviews og eleverne skulle lave undersøgelser af danske unges alkoholvaner. Teamet havde lagt sig i selen og tænkt mange kreative elementer ind i projektforløbet. Eleverne bed bare ikke på! Teamet fortalte, at eleverne ikke var særlig aktive, de gjorde sig ikke omhyggelige, de ‘slackede’ simpelthen igennem projektet og projektet faldt faktisk til jorden. </a:t>
            </a:r>
          </a:p>
          <a:p>
            <a:endParaRPr lang="da-DK" dirty="0"/>
          </a:p>
          <a:p>
            <a:r>
              <a:rPr lang="da-DK" dirty="0"/>
              <a:t>Det her projekt var del af et aktionslæringsforløb, og i den efterfølgende refleksive læringssamtale kom teamet frem til, at emnet som sådan var virkelighedsnært for eleverne – men det var bare ikke en problemstilling for dem. De var simpelthen mere nysgerrige på det at drikke alkohol end på at lave undersøgelser over, om og hvorfor unge mennesker drak for meget alkohol! Teamet kom frem til, at det nok mere var et problem for dem som voksne, end det var et problem for de unge mennesker selv. </a:t>
            </a:r>
          </a:p>
          <a:p>
            <a:endParaRPr lang="da-DK" dirty="0"/>
          </a:p>
          <a:p>
            <a:r>
              <a:rPr lang="da-DK" dirty="0"/>
              <a:t>Så eksemplet her viser, hvor vigtigt det er, at man tager udgangspunkt i noget, der reelt interesserer og motiverer ens elevgruppe. Vi kender det selv som voksne – det er meget lettere at lave et godt stykke arbejde, hvis vi er interesserede og motiverede for det, vi skal lave. Det er svært at lave et godt stykke arbejde, hvis vi ikke er motiverede eller kan se det meningsfulde i det, vi skal lave! </a:t>
            </a:r>
          </a:p>
        </p:txBody>
      </p:sp>
      <p:sp>
        <p:nvSpPr>
          <p:cNvPr id="4" name="Pladsholder til slidenummer 3"/>
          <p:cNvSpPr>
            <a:spLocks noGrp="1"/>
          </p:cNvSpPr>
          <p:nvPr>
            <p:ph type="sldNum" sz="quarter" idx="5"/>
          </p:nvPr>
        </p:nvSpPr>
        <p:spPr/>
        <p:txBody>
          <a:bodyPr/>
          <a:lstStyle/>
          <a:p>
            <a:fld id="{BEB275AD-46A7-4D27-8D51-D17E92B6D94A}" type="slidenum">
              <a:rPr lang="da-DK" smtClean="0"/>
              <a:t>14</a:t>
            </a:fld>
            <a:endParaRPr lang="da-DK"/>
          </a:p>
        </p:txBody>
      </p:sp>
    </p:spTree>
    <p:extLst>
      <p:ext uri="{BB962C8B-B14F-4D97-AF65-F5344CB8AC3E}">
        <p14:creationId xmlns:p14="http://schemas.microsoft.com/office/powerpoint/2010/main" val="1914686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dykke ned i projektbaseret læring – et overordnet blik på Projektbaseret læring</a:t>
            </a:r>
          </a:p>
          <a:p>
            <a:endParaRPr lang="da-DK" dirty="0"/>
          </a:p>
          <a:p>
            <a:r>
              <a:rPr lang="da-DK" b="1" dirty="0"/>
              <a:t>Forslag til facilitering:</a:t>
            </a:r>
          </a:p>
          <a:p>
            <a:r>
              <a:rPr lang="da-DK" dirty="0"/>
              <a:t>2 minutter.</a:t>
            </a:r>
          </a:p>
          <a:p>
            <a:pPr marL="171450" indent="-171450">
              <a:buFont typeface="Arial" panose="020B0604020202020204" pitchFamily="34" charset="0"/>
              <a:buChar char="•"/>
            </a:pPr>
            <a:r>
              <a:rPr lang="da-DK" dirty="0"/>
              <a:t>Dette slide bruges som oplæg for medarbejderne. </a:t>
            </a:r>
          </a:p>
          <a:p>
            <a:pPr marL="171450" indent="-171450">
              <a:buFont typeface="Arial" panose="020B0604020202020204" pitchFamily="34" charset="0"/>
              <a:buChar char="•"/>
            </a:pPr>
            <a:r>
              <a:rPr lang="da-DK" dirty="0"/>
              <a:t>Læs hver bullet højt enkeltvis. Efter hver bullet kan der uddybes med nedenstående </a:t>
            </a:r>
            <a:r>
              <a:rPr lang="da-DK" dirty="0" err="1"/>
              <a:t>talenoter</a:t>
            </a:r>
            <a:r>
              <a:rPr lang="da-DK" dirty="0"/>
              <a:t>.</a:t>
            </a:r>
          </a:p>
          <a:p>
            <a:endParaRPr lang="da-DK" dirty="0"/>
          </a:p>
          <a:p>
            <a:r>
              <a:rPr lang="da-DK" b="1" dirty="0" err="1"/>
              <a:t>Talenoter</a:t>
            </a:r>
            <a:r>
              <a:rPr lang="da-DK" b="1"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da-DK" i="1" dirty="0"/>
              <a:t>”Gennem et åbent engagerende spørgsmål arbejdes der med virkelighedsnære problemstillinger”.</a:t>
            </a:r>
            <a:r>
              <a:rPr lang="da-DK" dirty="0"/>
              <a:t> Det skal være virkelighedsnært for eleven, dvs. give mening for eleven der, hvor denne er i sin livsverden. At noget er virkelighedsnært vil sige, at det skal opleves som værende vigtigt for eleven og det sted i livet, som eleven står lige nu. Det vil også sige, at det skal være </a:t>
            </a:r>
            <a:r>
              <a:rPr lang="da-DK" i="1" dirty="0"/>
              <a:t>meningsfuldt</a:t>
            </a:r>
            <a:r>
              <a:rPr lang="da-DK" dirty="0"/>
              <a:t> for eleven – altså det skal give mening for eleven at beskæftige sig med det faglige stof omkring problemstillingen, så eleven oplever en rød tråd fra det engagerende spørgsmål til det faglige stof til elevens verden.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dirty="0"/>
          </a:p>
          <a:p>
            <a:pPr marL="0" marR="0" lvl="0" indent="0" algn="l" defTabSz="914400" rtl="0" eaLnBrk="1" fontAlgn="auto" latinLnBrk="0" hangingPunct="1">
              <a:lnSpc>
                <a:spcPct val="100000"/>
              </a:lnSpc>
              <a:spcBef>
                <a:spcPts val="0"/>
              </a:spcBef>
              <a:spcAft>
                <a:spcPts val="0"/>
              </a:spcAft>
              <a:buClrTx/>
              <a:buSzTx/>
              <a:buFontTx/>
              <a:buNone/>
              <a:tabLst/>
              <a:defRPr/>
            </a:pPr>
            <a:r>
              <a:rPr lang="da-DK" i="1" dirty="0"/>
              <a:t>”Eleverne arbejder undersøgende og eksperimenterende med fagligheden gennem både praktisk og teoretisk fordybelse”. </a:t>
            </a:r>
            <a:r>
              <a:rPr lang="da-DK" i="0" dirty="0"/>
              <a:t>Denne pind henviser til den praksisfaglige tilgang i projektbaseret læring. Når man arbejder praksisfagligt, arbejder man </a:t>
            </a:r>
            <a:r>
              <a:rPr lang="da-DK" dirty="0"/>
              <a:t>med både fagets teori OG praksis. Så den teoretiske fordybelse handler om at VIDE faget og den praktiske fordybelse handler om at GØRE faget.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dirty="0"/>
          </a:p>
          <a:p>
            <a:pPr marL="0" marR="0" lvl="0" indent="0" algn="l" defTabSz="914400" rtl="0" eaLnBrk="1" fontAlgn="auto" latinLnBrk="0" hangingPunct="1">
              <a:lnSpc>
                <a:spcPct val="100000"/>
              </a:lnSpc>
              <a:spcBef>
                <a:spcPts val="0"/>
              </a:spcBef>
              <a:spcAft>
                <a:spcPts val="0"/>
              </a:spcAft>
              <a:buClrTx/>
              <a:buSzTx/>
              <a:buFontTx/>
              <a:buNone/>
              <a:tabLst/>
              <a:defRPr/>
            </a:pPr>
            <a:r>
              <a:rPr lang="da-DK" i="1" dirty="0"/>
              <a:t>”I projektbaseret læring er der fokus på seks elementer i læringsprocessen”. </a:t>
            </a:r>
            <a:r>
              <a:rPr lang="da-DK" dirty="0"/>
              <a:t>Disse elementer står i læringsstjernen og jeg vil nu uddybe dem lidt mere på næste slide.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i="1" dirty="0"/>
          </a:p>
          <a:p>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15</a:t>
            </a:fld>
            <a:endParaRPr lang="da-DK"/>
          </a:p>
        </p:txBody>
      </p:sp>
    </p:spTree>
    <p:extLst>
      <p:ext uri="{BB962C8B-B14F-4D97-AF65-F5344CB8AC3E}">
        <p14:creationId xmlns:p14="http://schemas.microsoft.com/office/powerpoint/2010/main" val="1559074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dykke ned i projektbaseret læring – de seks elementer</a:t>
            </a:r>
          </a:p>
          <a:p>
            <a:endParaRPr lang="da-DK" dirty="0"/>
          </a:p>
          <a:p>
            <a:r>
              <a:rPr lang="da-DK" b="1" dirty="0"/>
              <a:t>Forslag til facilitering:</a:t>
            </a:r>
          </a:p>
          <a:p>
            <a:r>
              <a:rPr lang="da-DK" dirty="0"/>
              <a:t>10 minutter.</a:t>
            </a:r>
          </a:p>
          <a:p>
            <a:pPr marL="171450" indent="-171450">
              <a:buFont typeface="Arial" panose="020B0604020202020204" pitchFamily="34" charset="0"/>
              <a:buChar char="•"/>
            </a:pPr>
            <a:r>
              <a:rPr lang="da-DK" dirty="0"/>
              <a:t>Læs nedenstående højt/forklar ud for hvert element. </a:t>
            </a:r>
          </a:p>
          <a:p>
            <a:r>
              <a:rPr lang="da-DK" dirty="0"/>
              <a:t> </a:t>
            </a:r>
          </a:p>
          <a:p>
            <a:r>
              <a:rPr lang="da-DK" b="1" dirty="0" err="1"/>
              <a:t>Talenoter</a:t>
            </a:r>
            <a:r>
              <a:rPr lang="da-DK" b="1" dirty="0"/>
              <a:t>:</a:t>
            </a:r>
          </a:p>
          <a:p>
            <a:r>
              <a:rPr lang="da-DK" b="0" u="sng" dirty="0"/>
              <a:t>Virkelighedsnære problemstillinger:</a:t>
            </a:r>
            <a:r>
              <a:rPr lang="da-DK" b="0" u="none" dirty="0"/>
              <a:t> </a:t>
            </a:r>
            <a:r>
              <a:rPr lang="da-DK" dirty="0"/>
              <a:t>Den har vi efterhånden rundet nogle gange. Essensen af det er, at dette element kobler sig til elevens livsverden og det faglige opleves dermed meningsfuldt for eleven.</a:t>
            </a:r>
          </a:p>
          <a:p>
            <a:endParaRPr lang="da-DK" dirty="0"/>
          </a:p>
          <a:p>
            <a:r>
              <a:rPr lang="da-DK" b="0" u="sng" dirty="0"/>
              <a:t>Kick off:</a:t>
            </a:r>
            <a:r>
              <a:rPr lang="da-DK" b="0" u="none" dirty="0"/>
              <a:t> </a:t>
            </a:r>
            <a:r>
              <a:rPr lang="da-DK" dirty="0"/>
              <a:t>Kick off sparker hele projektet i gang. Det må gerne have et overraskende element, som eleverne ikke lige forventer. Det er med til at engagere og motivere, når skole og undervisning viser sig fra en ny side og det gør eleverne nysgerrige på det, de skal i gang med. </a:t>
            </a:r>
          </a:p>
          <a:p>
            <a:endParaRPr lang="da-DK" dirty="0"/>
          </a:p>
          <a:p>
            <a:r>
              <a:rPr lang="da-DK" b="0" u="sng" dirty="0"/>
              <a:t>Produkter:</a:t>
            </a:r>
            <a:r>
              <a:rPr lang="da-DK" b="0" u="none" dirty="0"/>
              <a:t> </a:t>
            </a:r>
            <a:r>
              <a:rPr lang="da-DK" dirty="0"/>
              <a:t>Det er gennem produkterne, at eleverne arbejder praksisfagligt med fagene – det er her, de GØR faget. Optimalt vil arbejdet med produkterne også fremme elevernes undersøgende tilgang. Man kan sige, at produktet er det synlige resultat af en kreativ proces omkring den faglige problemstilling eller den faglige udfordring. Der skal skabes mulighed for, at eleverne er medbestemmende omkring de produkter, de udarbejder. Det betyder også, at man ikke skal have 24 ens producerede produkter i klassen… så bærer det præg af ”skabelon-produkter”. Men eleverne skal igennem en proces, hvor de bruger produktet til at svare på den faglige udfordring – og eftersom projektet skal være åbent for flere svarmuligheder, vil der også være flere måder – og produkter – der vil kunne give dette svar. </a:t>
            </a:r>
          </a:p>
          <a:p>
            <a:endParaRPr lang="da-DK" dirty="0"/>
          </a:p>
          <a:p>
            <a:r>
              <a:rPr lang="da-DK" u="sng" dirty="0"/>
              <a:t>Refleksion gennem feed back og feed forward:</a:t>
            </a:r>
            <a:r>
              <a:rPr lang="da-DK" u="none" dirty="0"/>
              <a:t> Systematisk feedback og feed forward skaber refleksion over læring. Feedback og feed forward kan både forstås mellem den fagprofessionelle og elev, men også mellem elev- elev, eller gruppe – gruppe. At give – og modtage – feedback eller feed forward er ikke noget, eleverne bare kan. Det skal trænes og øves i en </a:t>
            </a:r>
            <a:r>
              <a:rPr lang="da-DK" u="none" dirty="0" err="1"/>
              <a:t>stilladseret</a:t>
            </a:r>
            <a:r>
              <a:rPr lang="da-DK" u="none" dirty="0"/>
              <a:t> ramme op gennem skoletiden. Feedback er ikke det samme på 2. årgang sm det er på 8. årgang. Men det er her, at I som fagprofessionelle skal bygge et stillads, som eleverne kan støtte sig op ad gennem processen. Det kan være alt fra faste feedback-makkere til sætningsstartere til tjeklister – men altid med et fokus på, </a:t>
            </a:r>
            <a:r>
              <a:rPr lang="da-DK" i="1" u="none" dirty="0"/>
              <a:t>hvad</a:t>
            </a:r>
            <a:r>
              <a:rPr lang="da-DK" u="none" dirty="0"/>
              <a:t> der gives feedback eller feed forward på. </a:t>
            </a:r>
          </a:p>
          <a:p>
            <a:endParaRPr lang="da-DK" u="sng" dirty="0"/>
          </a:p>
          <a:p>
            <a:r>
              <a:rPr lang="da-DK" u="sng" dirty="0"/>
              <a:t>Formidling:</a:t>
            </a:r>
            <a:r>
              <a:rPr lang="da-DK" u="none" dirty="0"/>
              <a:t> Det er vigtigt, at eleven får mulighed for at formidle sine undersøgelser, sin ny viden og sine produkter for et autentisk publikum. Det er her, eleven oplever at have en stemme ind i og omkring sin egen læring. Med autentisk menes et reelt publikum som ikke er den fagprofessionelle. Det kan være alt fra elever fra en anden klasse, forældrene eller man kan invitere de samarbejdspartnere, man har haft igennem projektet – alt fra et besøg i en børnehave eller på et plejehjem til at invitere repræsentanter fra virksomheder, som har stillet en faglig udfordring. Det kunne være brugsuddeleren, en fra HR-afdelingen eller en tømrer alt efter hvad projektet har handlet om.</a:t>
            </a:r>
          </a:p>
          <a:p>
            <a:endParaRPr lang="da-DK" u="none" dirty="0"/>
          </a:p>
          <a:p>
            <a:r>
              <a:rPr lang="da-DK" u="sng" dirty="0"/>
              <a:t>Samarbejde:</a:t>
            </a:r>
            <a:r>
              <a:rPr lang="da-DK" u="none" dirty="0"/>
              <a:t> Inde i midten af læringsstjernen ligger s</a:t>
            </a:r>
            <a:r>
              <a:rPr lang="da-DK" dirty="0"/>
              <a:t>amarbejde som fundamentet for de andre elementer. Projektbaseret læring kommer af en social læringsteori. Hvis vi vender tilbage til Dewey, så vil han sige, at vi lærer af og med hinanden i en evig vekselvirkning. Vi afprøver vores hypoteser gennem handlinger i og med vores omverden og danner derved kontinuerligt erfaringer – heraf ”Learning by </a:t>
            </a:r>
            <a:r>
              <a:rPr lang="da-DK" dirty="0" err="1"/>
              <a:t>doing</a:t>
            </a:r>
            <a:r>
              <a:rPr lang="da-DK" dirty="0"/>
              <a:t>”. Samarbejde er også en af de elementer, man skal arbejde systematisk med gennem skoletiden. Danmark er et af de lande, hvor man samarbejder i grupper i en stor del af skoletiden… men vi bruger minimal tid på at udvikle elevernes samarbejdskompetence, altså </a:t>
            </a:r>
            <a:r>
              <a:rPr lang="da-DK" i="1" dirty="0"/>
              <a:t>hvordan</a:t>
            </a:r>
            <a:r>
              <a:rPr lang="da-DK" dirty="0"/>
              <a:t> man samarbejder! </a:t>
            </a:r>
            <a:endParaRPr lang="da-DK" u="sng" dirty="0"/>
          </a:p>
        </p:txBody>
      </p:sp>
      <p:sp>
        <p:nvSpPr>
          <p:cNvPr id="4" name="Pladsholder til slidenummer 3"/>
          <p:cNvSpPr>
            <a:spLocks noGrp="1"/>
          </p:cNvSpPr>
          <p:nvPr>
            <p:ph type="sldNum" sz="quarter" idx="5"/>
          </p:nvPr>
        </p:nvSpPr>
        <p:spPr/>
        <p:txBody>
          <a:bodyPr/>
          <a:lstStyle/>
          <a:p>
            <a:fld id="{BEB275AD-46A7-4D27-8D51-D17E92B6D94A}" type="slidenum">
              <a:rPr lang="da-DK" smtClean="0"/>
              <a:t>16</a:t>
            </a:fld>
            <a:endParaRPr lang="da-DK"/>
          </a:p>
        </p:txBody>
      </p:sp>
    </p:spTree>
    <p:extLst>
      <p:ext uri="{BB962C8B-B14F-4D97-AF65-F5344CB8AC3E}">
        <p14:creationId xmlns:p14="http://schemas.microsoft.com/office/powerpoint/2010/main" val="550401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dykke ned i projektbaseret læring – fortællinger fra praksis</a:t>
            </a:r>
          </a:p>
          <a:p>
            <a:endParaRPr lang="da-DK" dirty="0"/>
          </a:p>
          <a:p>
            <a:r>
              <a:rPr lang="da-DK" b="1" dirty="0"/>
              <a:t>Forslag til facilitering:</a:t>
            </a:r>
          </a:p>
          <a:p>
            <a:r>
              <a:rPr lang="da-DK" dirty="0"/>
              <a:t>5 minutter.</a:t>
            </a:r>
          </a:p>
          <a:p>
            <a:pPr marL="171450" indent="-171450">
              <a:buFont typeface="Arial" panose="020B0604020202020204" pitchFamily="34" charset="0"/>
              <a:buChar char="•"/>
            </a:pPr>
            <a:r>
              <a:rPr lang="da-DK" dirty="0"/>
              <a:t>Vis først videosekvensen fra Kløverskolen. </a:t>
            </a:r>
          </a:p>
          <a:p>
            <a:pPr marL="628650" lvl="1" indent="-171450">
              <a:buFont typeface="Arial" panose="020B0604020202020204" pitchFamily="34" charset="0"/>
              <a:buChar char="•"/>
            </a:pPr>
            <a:r>
              <a:rPr lang="da-DK" dirty="0"/>
              <a:t>I den første fortæller Johanne og Frederik, hvad projektbaseret læring er</a:t>
            </a:r>
          </a:p>
          <a:p>
            <a:pPr marL="628650" lvl="1" indent="-171450">
              <a:buFont typeface="Arial" panose="020B0604020202020204" pitchFamily="34" charset="0"/>
              <a:buChar char="•"/>
            </a:pPr>
            <a:r>
              <a:rPr lang="da-DK" dirty="0"/>
              <a:t>I den anden fortæller Cathrine, hvad det betyder for hendes undervisning og forberedelsen af denne, når hun underviser projektbaseret.</a:t>
            </a:r>
          </a:p>
          <a:p>
            <a:pPr marL="171450" indent="-171450">
              <a:buFont typeface="Arial" panose="020B0604020202020204" pitchFamily="34" charset="0"/>
              <a:buChar char="•"/>
            </a:pPr>
            <a:r>
              <a:rPr lang="da-DK" dirty="0"/>
              <a:t>Læs elevcitatet højt.</a:t>
            </a:r>
          </a:p>
          <a:p>
            <a:endParaRPr lang="da-DK" dirty="0"/>
          </a:p>
          <a:p>
            <a:r>
              <a:rPr lang="da-DK" b="1" dirty="0" err="1"/>
              <a:t>Talenoter</a:t>
            </a:r>
            <a:r>
              <a:rPr lang="da-DK" b="1" dirty="0"/>
              <a:t>:</a:t>
            </a:r>
          </a:p>
          <a:p>
            <a:r>
              <a:rPr lang="da-DK" dirty="0"/>
              <a:t>I videosekvensenerne er der nogle udtalelser fra lærere på Kløverskolen, som har øvet sig på projektbaseret læring siden skoleåret 2024/25. </a:t>
            </a:r>
            <a:r>
              <a:rPr lang="da-DK" dirty="0" err="1"/>
              <a:t>Kløverskolens</a:t>
            </a:r>
            <a:r>
              <a:rPr lang="da-DK" dirty="0"/>
              <a:t> medarbejdere startede med projektbaseret læring et år før Kløverskolen åbnede. Det vil sige at de er i gang med deres andet år med projektbaseret læring. </a:t>
            </a:r>
          </a:p>
          <a:p>
            <a:r>
              <a:rPr lang="da-DK" dirty="0"/>
              <a:t>Til højre ses et citat fra et elevinterview foretaget i løbet af deres første år med projektbaseret læring. Som vi kan se i citatet, så giver den øgede medbestemmelse i faglighedens rammer og indhold, som der er i den projektbaserede tilgang, eleverne mere lyst til at deltage i undervisningen.</a:t>
            </a:r>
          </a:p>
        </p:txBody>
      </p:sp>
      <p:sp>
        <p:nvSpPr>
          <p:cNvPr id="4" name="Pladsholder til slidenummer 3"/>
          <p:cNvSpPr>
            <a:spLocks noGrp="1"/>
          </p:cNvSpPr>
          <p:nvPr>
            <p:ph type="sldNum" sz="quarter" idx="5"/>
          </p:nvPr>
        </p:nvSpPr>
        <p:spPr/>
        <p:txBody>
          <a:bodyPr/>
          <a:lstStyle/>
          <a:p>
            <a:fld id="{BEB275AD-46A7-4D27-8D51-D17E92B6D94A}" type="slidenum">
              <a:rPr lang="da-DK" smtClean="0"/>
              <a:t>17</a:t>
            </a:fld>
            <a:endParaRPr lang="da-DK"/>
          </a:p>
        </p:txBody>
      </p:sp>
    </p:spTree>
    <p:extLst>
      <p:ext uri="{BB962C8B-B14F-4D97-AF65-F5344CB8AC3E}">
        <p14:creationId xmlns:p14="http://schemas.microsoft.com/office/powerpoint/2010/main" val="99655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præsentere nyeste forskning inde for PBL</a:t>
            </a:r>
          </a:p>
          <a:p>
            <a:endParaRPr lang="da-DK" dirty="0"/>
          </a:p>
          <a:p>
            <a:r>
              <a:rPr lang="da-DK" b="1" dirty="0"/>
              <a:t>Forslag til facilitering</a:t>
            </a:r>
          </a:p>
          <a:p>
            <a:r>
              <a:rPr lang="da-DK" dirty="0"/>
              <a:t>Læs citatet højt.</a:t>
            </a:r>
          </a:p>
          <a:p>
            <a:endParaRPr lang="da-DK" dirty="0"/>
          </a:p>
          <a:p>
            <a:r>
              <a:rPr lang="da-DK" b="1" dirty="0" err="1"/>
              <a:t>Talenoter</a:t>
            </a:r>
            <a:endParaRPr lang="da-DK" b="1" dirty="0"/>
          </a:p>
          <a:p>
            <a:r>
              <a:rPr lang="da-DK" dirty="0"/>
              <a:t>Louise Klinges forskning lægger sig op af Deweys teori. Man skal tage udgangspunkt i barnets verden. Når barnet oplever tre psykologiske behov; 1: autonomi – altså følelsen af at blive inddraget og have mulighed for at kunne tage nogle valg, 2: kompetence i form af at kunne producere noget og 3: samhørighed gennem bidrag til fællesskabet, bliver barnet motiveret og engageret. Klinge har netop udgivet en afslutningsrapport, hvor hun har indsamlet empiri i forhold til PBL og børn i udfordrede positioner. Hendes pointe er, at barnet kan befinde sig i en udfordret position, men ved at ændre rammer og interaktioner, kan man mindske de udfordrede positioner. Sagt på en anden måde: Projektbaseret læring kan styrke barnets deltagelsesmuligheder, da metoden netop understøtter de tre psykologiske behov: autonomi, kompetence og samhørighed.</a:t>
            </a:r>
          </a:p>
          <a:p>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18</a:t>
            </a:fld>
            <a:endParaRPr lang="da-DK"/>
          </a:p>
        </p:txBody>
      </p:sp>
    </p:spTree>
    <p:extLst>
      <p:ext uri="{BB962C8B-B14F-4D97-AF65-F5344CB8AC3E}">
        <p14:creationId xmlns:p14="http://schemas.microsoft.com/office/powerpoint/2010/main" val="31292398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medarbejderne skal reflektere over koblingen mellem metodens teoretiske ståsted og egen praksis.</a:t>
            </a:r>
          </a:p>
          <a:p>
            <a:pPr marL="171450" indent="-171450">
              <a:buFont typeface="Arial" panose="020B0604020202020204" pitchFamily="34" charset="0"/>
              <a:buChar char="•"/>
            </a:pPr>
            <a:r>
              <a:rPr lang="da-DK" dirty="0"/>
              <a:t>Refleksionerne over koblingen mellem teori og praksis kan ledelse/vejledere eventuelt bruge løbende som ledetråde i deres lærende samtaler med medarbejderne gennem praksisudviklingen.</a:t>
            </a:r>
          </a:p>
          <a:p>
            <a:endParaRPr lang="da-DK" dirty="0"/>
          </a:p>
          <a:p>
            <a:r>
              <a:rPr lang="da-DK" b="1" dirty="0"/>
              <a:t>Forslag til facilitering:</a:t>
            </a:r>
          </a:p>
          <a:p>
            <a:r>
              <a:rPr lang="da-DK" b="1" dirty="0"/>
              <a:t>Forslag 1: </a:t>
            </a:r>
          </a:p>
          <a:p>
            <a:pPr marL="0" indent="0">
              <a:buFont typeface="Arial" panose="020B0604020202020204" pitchFamily="34" charset="0"/>
              <a:buNone/>
            </a:pPr>
            <a:r>
              <a:rPr lang="da-DK" dirty="0"/>
              <a:t>Hav en </a:t>
            </a:r>
            <a:r>
              <a:rPr lang="da-DK" dirty="0" err="1"/>
              <a:t>flip-over</a:t>
            </a:r>
            <a:r>
              <a:rPr lang="da-DK" dirty="0"/>
              <a:t> med hvert refleksionsspørgsmål skrevet på hver sin side klar på forhånd. </a:t>
            </a:r>
          </a:p>
          <a:p>
            <a:pPr marL="0" indent="0">
              <a:buFont typeface="Arial" panose="020B0604020202020204" pitchFamily="34" charset="0"/>
              <a:buNone/>
            </a:pPr>
            <a:r>
              <a:rPr lang="da-DK" dirty="0"/>
              <a:t>1: (5 minutter) </a:t>
            </a:r>
          </a:p>
          <a:p>
            <a:pPr marL="171450" indent="-171450">
              <a:buFont typeface="Arial" panose="020B0604020202020204" pitchFamily="34" charset="0"/>
              <a:buChar char="•"/>
            </a:pPr>
            <a:r>
              <a:rPr lang="da-DK" dirty="0"/>
              <a:t>Medarbejderne går sammen tre og tre - eventuelt inden for deres afdelinger i indskoling, mellemtrin, udskoling, special, SFO og diskuterer refleksionsspørgsmålene. De skal på forhånd have at vide, at der bliver samlet op fælles.</a:t>
            </a:r>
          </a:p>
          <a:p>
            <a:pPr marL="0" indent="0">
              <a:buFont typeface="Arial" panose="020B0604020202020204" pitchFamily="34" charset="0"/>
              <a:buNone/>
            </a:pPr>
            <a:r>
              <a:rPr lang="da-DK" dirty="0"/>
              <a:t>2: (15 minutter) </a:t>
            </a:r>
          </a:p>
          <a:p>
            <a:pPr marL="171450" indent="-171450">
              <a:buFont typeface="Arial" panose="020B0604020202020204" pitchFamily="34" charset="0"/>
              <a:buChar char="•"/>
            </a:pPr>
            <a:r>
              <a:rPr lang="da-DK" dirty="0"/>
              <a:t>Fælles opsamling. Sørg for at én har rollen med at få skrevet nogle pointers ned til hvert spørgsmål på </a:t>
            </a:r>
            <a:r>
              <a:rPr lang="da-DK" dirty="0" err="1"/>
              <a:t>flip-overen</a:t>
            </a:r>
            <a:r>
              <a:rPr lang="da-DK" dirty="0"/>
              <a:t>. Disse pointers kan være jeres (ledelse og vejlederes) ledetråde ift. fokus i medarbejdersamtaler gennem den kommende tid med den lokale praksisudvikling. </a:t>
            </a:r>
          </a:p>
          <a:p>
            <a:endParaRPr lang="da-DK" dirty="0"/>
          </a:p>
          <a:p>
            <a:r>
              <a:rPr lang="da-DK" b="1" dirty="0"/>
              <a:t>Forslag 2:</a:t>
            </a:r>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Hav en </a:t>
            </a:r>
            <a:r>
              <a:rPr lang="da-DK" dirty="0" err="1"/>
              <a:t>flip-over</a:t>
            </a:r>
            <a:r>
              <a:rPr lang="da-DK" dirty="0"/>
              <a:t> med hvert refleksionsspørgsmål skrevet på hver sin side klar på forhånd. Hæng dem op på væggen.</a:t>
            </a:r>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1: (18 minutter)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dirty="0"/>
              <a:t>Medarbejderne går sammen tre og tre inden for deres afdelinger i indskoling, mellemtrin, udskoling, special, SFO og diskuterer refleksionsspørgsmålene. Grupperne bliver bedt om at skrive pointers ned på post </a:t>
            </a:r>
            <a:r>
              <a:rPr lang="da-DK" dirty="0" err="1"/>
              <a:t>its</a:t>
            </a:r>
            <a:r>
              <a:rPr lang="da-DK" dirty="0"/>
              <a:t> til hvert spørgsmål. </a:t>
            </a:r>
            <a:r>
              <a:rPr lang="da-DK" dirty="0" err="1"/>
              <a:t>Èn</a:t>
            </a:r>
            <a:r>
              <a:rPr lang="da-DK" dirty="0"/>
              <a:t> sætning på hver post it. </a:t>
            </a:r>
          </a:p>
          <a:p>
            <a:pPr marL="171450" indent="-171450">
              <a:buFont typeface="Arial" panose="020B0604020202020204" pitchFamily="34" charset="0"/>
              <a:buChar char="•"/>
            </a:pPr>
            <a:r>
              <a:rPr lang="da-DK" dirty="0"/>
              <a:t>Hver afdeling får sin egen farve post it, så ledelse/vejledere efterfølgende ved, hvilke pointers der kommer fra hvilken afdeling. </a:t>
            </a:r>
          </a:p>
          <a:p>
            <a:r>
              <a:rPr lang="da-DK" dirty="0"/>
              <a:t>2: (2 minutter) </a:t>
            </a:r>
          </a:p>
          <a:p>
            <a:pPr marL="171450" indent="-171450">
              <a:buFont typeface="Arial" panose="020B0604020202020204" pitchFamily="34" charset="0"/>
              <a:buChar char="•"/>
            </a:pPr>
            <a:r>
              <a:rPr lang="da-DK" dirty="0"/>
              <a:t>Alle grupper sætter deres post </a:t>
            </a:r>
            <a:r>
              <a:rPr lang="da-DK" dirty="0" err="1"/>
              <a:t>its</a:t>
            </a:r>
            <a:r>
              <a:rPr lang="da-DK" dirty="0"/>
              <a:t> op på hver plakat, så de sidder ved det rigtige spørgsmål.  </a:t>
            </a:r>
          </a:p>
          <a:p>
            <a:pPr marL="171450" indent="-171450">
              <a:buFont typeface="Arial" panose="020B0604020202020204" pitchFamily="34" charset="0"/>
              <a:buChar char="•"/>
            </a:pPr>
            <a:r>
              <a:rPr lang="da-DK" dirty="0"/>
              <a:t>Hvis tiden er til det læser ledelse/vejleder nogle få pointers op og gruppen kan eventuelt blive bedt om at uddybe. </a:t>
            </a:r>
          </a:p>
          <a:p>
            <a:endParaRPr lang="da-DK" dirty="0"/>
          </a:p>
          <a:p>
            <a:r>
              <a:rPr lang="da-DK" b="1" dirty="0" err="1"/>
              <a:t>Talenoter</a:t>
            </a:r>
            <a:r>
              <a:rPr lang="da-DK" b="1" dirty="0"/>
              <a:t>, forslag 1:</a:t>
            </a:r>
          </a:p>
          <a:p>
            <a:r>
              <a:rPr lang="da-DK" dirty="0"/>
              <a:t>I har nu fem minutter til at snakke sammen tre og tre om disse refleksionsspørgsmål. Så: Hvad vil denne tilgang til læring betyde for jeres undervisningspraksis? Hvilke tanker gør I jer om lærerrollen/jeres fagprofessionelle rolle i denne tilgang til læring? Og hvilke tanker gør I jer om elevrollen i denne tilgang til læring? Vi samler op fælles, når de fem minutter er gået. Værsgo’!</a:t>
            </a:r>
          </a:p>
          <a:p>
            <a:r>
              <a:rPr lang="da-DK" dirty="0"/>
              <a:t>(5 minutter)</a:t>
            </a:r>
          </a:p>
          <a:p>
            <a:r>
              <a:rPr lang="da-DK" dirty="0"/>
              <a:t>Jeg vil gerne høre lidt fra alle afdelinger, da der kan være forskel på, om man sidder i indskolingen eller i udskolingen. Ja – vil I starte nede i jeres gruppe [navn]? </a:t>
            </a:r>
          </a:p>
          <a:p>
            <a:endParaRPr lang="da-DK" dirty="0"/>
          </a:p>
          <a:p>
            <a:pPr marL="0" marR="0" lvl="0" indent="0" algn="l" defTabSz="914400" rtl="0" eaLnBrk="1" fontAlgn="auto" latinLnBrk="0" hangingPunct="1">
              <a:lnSpc>
                <a:spcPct val="100000"/>
              </a:lnSpc>
              <a:spcBef>
                <a:spcPts val="0"/>
              </a:spcBef>
              <a:spcAft>
                <a:spcPts val="0"/>
              </a:spcAft>
              <a:buClrTx/>
              <a:buSzTx/>
              <a:buFontTx/>
              <a:buNone/>
              <a:tabLst/>
              <a:defRPr/>
            </a:pPr>
            <a:r>
              <a:rPr lang="da-DK" b="1" dirty="0" err="1"/>
              <a:t>Talenoter</a:t>
            </a:r>
            <a:r>
              <a:rPr lang="da-DK" b="1" dirty="0"/>
              <a:t>, forslag 2:</a:t>
            </a:r>
          </a:p>
          <a:p>
            <a:r>
              <a:rPr lang="da-DK" dirty="0"/>
              <a:t>(18 minutter) I har nu et kvarters tid til at snakke sammen tre og tre om disse refleksionsspørgsmål. Så: Hvad vil denne tilgang til læring betyde for jeres undervisningspraksis? Hvilke tanker gør I jer om lærerrollen/jeres fagprofessionelle rolle i denne tilgang til læring? Og hvilke tanker gør I jer om elevrollen i denne tilgang til læring? I skriver jeres tanker ned på post </a:t>
            </a:r>
            <a:r>
              <a:rPr lang="da-DK" dirty="0" err="1"/>
              <a:t>its</a:t>
            </a:r>
            <a:r>
              <a:rPr lang="da-DK" dirty="0"/>
              <a:t>, én sætning på hver post it. Efterfølgende skal de op at hænge på disse plakater (som hænger synlige på væggen). Værsgo’!</a:t>
            </a:r>
          </a:p>
          <a:p>
            <a:r>
              <a:rPr lang="da-DK" dirty="0"/>
              <a:t>(5 minutter)</a:t>
            </a:r>
          </a:p>
          <a:p>
            <a:r>
              <a:rPr lang="da-DK" dirty="0"/>
              <a:t>Ja tak, så er tiden gået. I skal alle hænge jeres post </a:t>
            </a:r>
            <a:r>
              <a:rPr lang="da-DK" dirty="0" err="1"/>
              <a:t>its</a:t>
            </a:r>
            <a:r>
              <a:rPr lang="da-DK" dirty="0"/>
              <a:t> op på plakaterne, så de sidder ved det rigtige spørgsmål. Tak for det. Det ser spændende ud! </a:t>
            </a:r>
            <a:r>
              <a:rPr lang="da-DK" i="1" dirty="0"/>
              <a:t>Eventuelt:</a:t>
            </a:r>
            <a:r>
              <a:rPr lang="da-DK" dirty="0"/>
              <a:t> Tiden er knap, men jeg læser lige et par stykker op. ”….”. Har gruppen lyst til at uddybe?  </a:t>
            </a:r>
          </a:p>
          <a:p>
            <a:endParaRPr lang="da-DK" dirty="0"/>
          </a:p>
          <a:p>
            <a:endParaRPr lang="da-DK" dirty="0"/>
          </a:p>
          <a:p>
            <a:r>
              <a:rPr lang="da-DK" b="1" dirty="0"/>
              <a:t>Ledelse runder mødet af og takker for dagen. </a:t>
            </a:r>
          </a:p>
          <a:p>
            <a:endParaRPr lang="da-DK" dirty="0"/>
          </a:p>
          <a:p>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19</a:t>
            </a:fld>
            <a:endParaRPr lang="da-DK"/>
          </a:p>
        </p:txBody>
      </p:sp>
    </p:spTree>
    <p:extLst>
      <p:ext uri="{BB962C8B-B14F-4D97-AF65-F5344CB8AC3E}">
        <p14:creationId xmlns:p14="http://schemas.microsoft.com/office/powerpoint/2010/main" val="6985155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Overgang til praktisk arbejde.</a:t>
            </a:r>
          </a:p>
          <a:p>
            <a:endParaRPr lang="da-DK" dirty="0"/>
          </a:p>
          <a:p>
            <a:r>
              <a:rPr lang="da-DK" b="1" dirty="0"/>
              <a:t>Forslag til facilitering:</a:t>
            </a:r>
          </a:p>
          <a:p>
            <a:pPr marL="171450" indent="-171450">
              <a:buFont typeface="Arial" panose="020B0604020202020204" pitchFamily="34" charset="0"/>
              <a:buChar char="•"/>
            </a:pPr>
            <a:r>
              <a:rPr lang="da-DK" dirty="0"/>
              <a:t>Overvej om det er ledelse eller vejledere (eller PBL konsulent fra Fællesfunktionerne), der skal afholde praksispakken.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dirty="0"/>
              <a:t>Inden I går i gang opstiller I mange forskellige artefakter i rummet, så der er plads til at medarbejderne går rundt om tingene. Se liste med forslag til artefakter på slide 7 i sektionen med materialer. Alternativt til artefakter kan der bruges billedkort (f.eks. Visual </a:t>
            </a:r>
            <a:r>
              <a:rPr lang="da-DK" dirty="0" err="1"/>
              <a:t>Thinking</a:t>
            </a:r>
            <a:r>
              <a:rPr lang="da-DK" dirty="0"/>
              <a:t> Cards). Er I mange medarbejdere, kan I bruge både artefakter og billedkort.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a-DK" dirty="0"/>
              <a:t>Når artefakterne står (eller billedkort ligger) fremme allerede når medarbejderne træder ind i lokalet, bliver de nysgerrige på, hvad der mon skal ske. Se forslag til facilitering på slide 23 samt inspirationsslide 8.</a:t>
            </a:r>
          </a:p>
          <a:p>
            <a:endParaRPr lang="da-DK" dirty="0"/>
          </a:p>
          <a:p>
            <a:endParaRPr lang="da-DK" dirty="0"/>
          </a:p>
          <a:p>
            <a:r>
              <a:rPr lang="da-DK" b="1" dirty="0" err="1"/>
              <a:t>Talenoter</a:t>
            </a:r>
            <a:r>
              <a:rPr lang="da-DK" b="1" dirty="0"/>
              <a:t>:</a:t>
            </a:r>
          </a:p>
          <a:p>
            <a:r>
              <a:rPr lang="da-DK" dirty="0"/>
              <a:t>Vi har nu hørt lidt om læringsteorien bag projektbaseret læring og dykket ned i de enkelte elementer i projektbaseret læring. Nu er det tid til at vi skal have fingrene i projektbaseret læring og arbejde os ind i projektbaseret læring.</a:t>
            </a:r>
          </a:p>
          <a:p>
            <a:r>
              <a:rPr lang="da-DK" dirty="0"/>
              <a:t>(Skift slide)</a:t>
            </a:r>
          </a:p>
          <a:p>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21</a:t>
            </a:fld>
            <a:endParaRPr lang="da-DK"/>
          </a:p>
        </p:txBody>
      </p:sp>
    </p:spTree>
    <p:extLst>
      <p:ext uri="{BB962C8B-B14F-4D97-AF65-F5344CB8AC3E}">
        <p14:creationId xmlns:p14="http://schemas.microsoft.com/office/powerpoint/2010/main" val="32722336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sætte dagsorden for medarbejdernes praktiske arbejde med projektbaseret læring.</a:t>
            </a:r>
          </a:p>
          <a:p>
            <a:endParaRPr lang="da-DK" dirty="0"/>
          </a:p>
          <a:p>
            <a:r>
              <a:rPr lang="da-DK" b="1" dirty="0"/>
              <a:t>Forslag til facilitering:</a:t>
            </a:r>
          </a:p>
          <a:p>
            <a:pPr marL="171450" indent="-171450">
              <a:buFont typeface="Arial" panose="020B0604020202020204" pitchFamily="34" charset="0"/>
              <a:buChar char="•"/>
            </a:pPr>
            <a:r>
              <a:rPr lang="da-DK" dirty="0"/>
              <a:t>Gennemgå dagsorden. Overvej om I vil lade tidsangivelserne stå på dagsorden, da det kan virke afgrænsende i den kreative proces for dagen. Slet dem gerne. </a:t>
            </a:r>
          </a:p>
          <a:p>
            <a:pPr marL="171450" indent="-171450">
              <a:buFont typeface="Arial" panose="020B0604020202020204" pitchFamily="34" charset="0"/>
              <a:buChar char="•"/>
            </a:pPr>
            <a:r>
              <a:rPr lang="da-DK" dirty="0"/>
              <a:t>Husk at sætte ekstra tid af til pauser i løbet af processen.</a:t>
            </a:r>
          </a:p>
          <a:p>
            <a:endParaRPr lang="da-DK" dirty="0"/>
          </a:p>
          <a:p>
            <a:r>
              <a:rPr lang="da-DK" b="1" dirty="0" err="1"/>
              <a:t>Talenoter</a:t>
            </a:r>
            <a:r>
              <a:rPr lang="da-DK" b="1" dirty="0"/>
              <a:t>:</a:t>
            </a:r>
          </a:p>
          <a:p>
            <a:r>
              <a:rPr lang="da-DK" dirty="0"/>
              <a:t>Det her er programmet for dagen i dag. I skal være aktive og hensigten er, at I går herfra med den første spæde planlægning af et forløb med en projektbaseret tilgang til læring.</a:t>
            </a:r>
          </a:p>
          <a:p>
            <a:r>
              <a:rPr lang="da-DK" dirty="0"/>
              <a:t>Vi starter med at ”varme hjernen op” til at tænke kreativt, tænke ud af ”plejer-boksen” og bruge vores didaktiske fantasi. Processen skulle gerne give forslag til en masse engagerende spørgsmål, hvoraf I kan vælge et at arbejde videre med, når vi kommer til selve planlægning af et PBL forløb. </a:t>
            </a:r>
          </a:p>
          <a:p>
            <a:r>
              <a:rPr lang="da-DK" dirty="0"/>
              <a:t>Når vi går i gang med planlægningen, bliver stilladset en projektvæg, hvor vi synliggør de forskellige elementer, der er i projektbaseret læring, gennem hele forløbet. </a:t>
            </a:r>
          </a:p>
          <a:p>
            <a:r>
              <a:rPr lang="da-DK" dirty="0"/>
              <a:t>Midtvejs stopper vi op og får noget feedback hos hinanden, hvorefter vi går tilbage, justerer på baggrund af feedbacken og planlægger videre.</a:t>
            </a:r>
          </a:p>
          <a:p>
            <a:r>
              <a:rPr lang="da-DK" dirty="0"/>
              <a:t>Der bliver tryk på! Tidsrammen er skarp, så vi skal være effektive</a:t>
            </a:r>
            <a:r>
              <a:rPr lang="da-DK" dirty="0">
                <a:sym typeface="Wingdings" panose="05000000000000000000" pitchFamily="2" charset="2"/>
              </a:rPr>
              <a:t>.</a:t>
            </a:r>
          </a:p>
          <a:p>
            <a:r>
              <a:rPr lang="da-DK" dirty="0">
                <a:sym typeface="Wingdings" panose="05000000000000000000" pitchFamily="2" charset="2"/>
              </a:rPr>
              <a:t>(Skift slide)</a:t>
            </a:r>
            <a:endParaRPr lang="da-DK" dirty="0"/>
          </a:p>
          <a:p>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22</a:t>
            </a:fld>
            <a:endParaRPr lang="da-DK"/>
          </a:p>
        </p:txBody>
      </p:sp>
    </p:spTree>
    <p:extLst>
      <p:ext uri="{BB962C8B-B14F-4D97-AF65-F5344CB8AC3E}">
        <p14:creationId xmlns:p14="http://schemas.microsoft.com/office/powerpoint/2010/main" val="13592855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skabe viden om ‘Det engagerende spørgsmål’ og hvad det gør for hele det projektbaserede forløb og den læring, der foregår i forløbsprocessen.</a:t>
            </a:r>
          </a:p>
          <a:p>
            <a:endParaRPr lang="da-DK" dirty="0"/>
          </a:p>
          <a:p>
            <a:r>
              <a:rPr lang="da-DK" b="1" dirty="0"/>
              <a:t>Forslag til facilitering:</a:t>
            </a:r>
          </a:p>
          <a:p>
            <a:pPr marL="171450" indent="-171450">
              <a:buFont typeface="Arial" panose="020B0604020202020204" pitchFamily="34" charset="0"/>
              <a:buChar char="•"/>
            </a:pPr>
            <a:r>
              <a:rPr lang="da-DK" dirty="0"/>
              <a:t>Inden I går i gang opstiller I mange forskellige artefakter i rummet, så der er plads til at medarbejderne går rundt om tingene. Når artefakterne står fremme allerede når medarbejderne træder ind i lokalet, bliver de nysgerrige på, hvad der mon skal ske. </a:t>
            </a:r>
          </a:p>
          <a:p>
            <a:pPr marL="171450" indent="-171450">
              <a:buFont typeface="Arial" panose="020B0604020202020204" pitchFamily="34" charset="0"/>
              <a:buChar char="•"/>
            </a:pPr>
            <a:r>
              <a:rPr lang="da-DK" dirty="0"/>
              <a:t>Hent inspiration til forskellige artefakter i listen i sektionen med materialer. Alternativt til artefakter kan der bruges billedkort (f.eks. Visual </a:t>
            </a:r>
            <a:r>
              <a:rPr lang="da-DK" dirty="0" err="1"/>
              <a:t>Thinking</a:t>
            </a:r>
            <a:r>
              <a:rPr lang="da-DK" dirty="0"/>
              <a:t> Cards). Hvis der er mange medarbejdere, kan I bruge både artefakter og billedkort, hvilket også fungerer godt. I så fald så husk at rette til i teksten i dagsorden (slide 22) og i opgavebeskrivelsen (slide 24).</a:t>
            </a:r>
          </a:p>
          <a:p>
            <a:endParaRPr lang="da-DK" dirty="0"/>
          </a:p>
          <a:p>
            <a:r>
              <a:rPr lang="da-DK" b="1" dirty="0" err="1"/>
              <a:t>Talenoter</a:t>
            </a:r>
            <a:r>
              <a:rPr lang="da-DK" b="1"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Vi ved fra vores tidligere gennemgang af projektbaseret læring, at det er gennem et åbent engagerende spørgsmål, at vi arbejder med virkelighedsnære problemstillinger (jf. slide 15 i kapitlet: Videnspakke: </a:t>
            </a:r>
            <a:r>
              <a:rPr lang="da-DK" i="1" dirty="0"/>
              <a:t>Gennem et åbent engagerende spørgsmål arbejdes der med virkelighedsnære problemstillinger. Det skal være virkelighedsnært for eleven, dvs. give mening for eleven der, hvor denne er i sin livsverden. At noget er virkelighedsnært vil sige, at det skal opleves som værende vigtigt for eleven og det sted i livet, som eleven står lige nu. Det vil også sige, at det skal være meningsfuldt for eleven – altså det skal give mening for eleven at beskæftige sig med det faglige stof omkring problemstillingen, så eleven oplever en rød tråd fra det engagerende spørgsmål til det faglige stof til elevens verden</a:t>
            </a:r>
            <a:r>
              <a:rPr lang="da-DK" i="0" dirty="0"/>
              <a:t>.)</a:t>
            </a:r>
          </a:p>
          <a:p>
            <a:endParaRPr lang="da-DK" dirty="0"/>
          </a:p>
          <a:p>
            <a:r>
              <a:rPr lang="da-DK" dirty="0"/>
              <a:t>Det engagerende spørgsmål er det, der sætter retningen for projektet. Det betyder, at dette engagerende spørgsmål også skal lede i retning af den faglighed, der skal arbejdes med i projektet. </a:t>
            </a:r>
          </a:p>
          <a:p>
            <a:r>
              <a:rPr lang="da-DK" dirty="0"/>
              <a:t>Det skal være åbent for flere svarmuligheder, hvilket også betyder, at der ikke er ét fast svar!</a:t>
            </a:r>
          </a:p>
          <a:p>
            <a:r>
              <a:rPr lang="da-DK" dirty="0"/>
              <a:t>Spørgsmålet skal pirre elevernes nysgerrighed, så de får lyst til at arbejde med det faglige område. Hvis vi tager Deweys briller på, er det barnets nysgerrighed, der ligger til grund for barnets erfaringsdannelse, da det er nysgerrigheden der gør, at barnet undersøger sin omverden, hvilket leder frem til den sidste pind: der skal skabes rum for at eleverne arbejder undersøgende (jf. slide 14 i kapitlet: Videnspakke). Der skal simpelthen lægges tid ind i projektet til at eleverne kan undersøge, danne hypoteser, afprøve, justere, afprøve på ny, osv. </a:t>
            </a:r>
          </a:p>
          <a:p>
            <a:endParaRPr lang="da-DK" dirty="0"/>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Eksempler på engagerende spørgsmål:</a:t>
            </a:r>
          </a:p>
          <a:p>
            <a:r>
              <a:rPr lang="da-DK" dirty="0"/>
              <a:t>Udskoling: Hvis øjet ser – hvorfor ser vi så ikke det samme? (Biologi, øjets opbygning / dansk, perspektiv og pressebilleder / matematik, </a:t>
            </a:r>
            <a:r>
              <a:rPr lang="da-DK" dirty="0" err="1"/>
              <a:t>fibonachi</a:t>
            </a:r>
            <a:r>
              <a:rPr lang="da-DK" dirty="0"/>
              <a:t>)</a:t>
            </a:r>
          </a:p>
          <a:p>
            <a:r>
              <a:rPr lang="da-DK" dirty="0"/>
              <a:t>Mellemtrin: Hvordan kan man smage på verden? (Madkundskab, mad fra andre kulturer / dansk, rejsebeskrivelser / matematik, budget)</a:t>
            </a:r>
          </a:p>
          <a:p>
            <a:r>
              <a:rPr lang="da-DK" dirty="0"/>
              <a:t>Indskoling: Hvordan bliver vi som nye trafikanter sikre i trafikken? (Dansk, skrivning (plakater), matematik, måling (skolevej) / billedkunst, tegning)</a:t>
            </a:r>
          </a:p>
          <a:p>
            <a:endParaRPr lang="da-DK" dirty="0"/>
          </a:p>
          <a:p>
            <a:r>
              <a:rPr lang="da-DK" dirty="0"/>
              <a:t>Nu skal I selv til at være aktive! Jeg vil lige om lidt guide jer igennem en proces, hvor I gerne skulle få produceret en masse engagerende spørgsmål, der spænder vidt i indhold. Spørgsmål, som I kommer til at arbejde videre med resten af dagen (skift slide).</a:t>
            </a:r>
          </a:p>
          <a:p>
            <a:endParaRPr lang="da-DK" dirty="0"/>
          </a:p>
          <a:p>
            <a:pPr algn="ctr"/>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23</a:t>
            </a:fld>
            <a:endParaRPr lang="da-DK"/>
          </a:p>
        </p:txBody>
      </p:sp>
    </p:spTree>
    <p:extLst>
      <p:ext uri="{BB962C8B-B14F-4D97-AF65-F5344CB8AC3E}">
        <p14:creationId xmlns:p14="http://schemas.microsoft.com/office/powerpoint/2010/main" val="4007792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4F5AE-14D2-D9BA-F1BB-4C3CAD9EF1DB}"/>
            </a:ext>
          </a:extLst>
        </p:cNvPr>
        <p:cNvGrpSpPr/>
        <p:nvPr/>
      </p:nvGrpSpPr>
      <p:grpSpPr>
        <a:xfrm>
          <a:off x="0" y="0"/>
          <a:ext cx="0" cy="0"/>
          <a:chOff x="0" y="0"/>
          <a:chExt cx="0" cy="0"/>
        </a:xfrm>
      </p:grpSpPr>
      <p:sp>
        <p:nvSpPr>
          <p:cNvPr id="2" name="Pladsholder til slidebillede 1">
            <a:extLst>
              <a:ext uri="{FF2B5EF4-FFF2-40B4-BE49-F238E27FC236}">
                <a16:creationId xmlns:a16="http://schemas.microsoft.com/office/drawing/2014/main" id="{1A87985D-28D5-56ED-7082-94A6CC46225D}"/>
              </a:ext>
            </a:extLst>
          </p:cNvPr>
          <p:cNvSpPr>
            <a:spLocks noGrp="1" noRot="1" noChangeAspect="1"/>
          </p:cNvSpPr>
          <p:nvPr>
            <p:ph type="sldImg"/>
          </p:nvPr>
        </p:nvSpPr>
        <p:spPr/>
      </p:sp>
      <p:sp>
        <p:nvSpPr>
          <p:cNvPr id="3" name="Pladsholder til noter 2">
            <a:extLst>
              <a:ext uri="{FF2B5EF4-FFF2-40B4-BE49-F238E27FC236}">
                <a16:creationId xmlns:a16="http://schemas.microsoft.com/office/drawing/2014/main" id="{F45F5848-2FAC-5C47-6C63-3217D10BCEA9}"/>
              </a:ext>
            </a:extLst>
          </p:cNvPr>
          <p:cNvSpPr>
            <a:spLocks noGrp="1"/>
          </p:cNvSpPr>
          <p:nvPr>
            <p:ph type="body" idx="1"/>
          </p:nvPr>
        </p:nvSpPr>
        <p:spPr/>
        <p:txBody>
          <a:bodyPr/>
          <a:lstStyle/>
          <a:p>
            <a:r>
              <a:rPr lang="da-DK" b="1" dirty="0"/>
              <a:t>Formål med slide:</a:t>
            </a:r>
          </a:p>
          <a:p>
            <a:r>
              <a:rPr lang="da-DK" dirty="0"/>
              <a:t>At varme hjernen op til at tænke kreative tanker og stille åbne spørgsmål.</a:t>
            </a:r>
          </a:p>
          <a:p>
            <a:endParaRPr lang="da-DK" dirty="0"/>
          </a:p>
          <a:p>
            <a:r>
              <a:rPr lang="da-DK" b="1" dirty="0"/>
              <a:t>Forslag til facilitering:</a:t>
            </a:r>
          </a:p>
          <a:p>
            <a:r>
              <a:rPr lang="da-DK" dirty="0"/>
              <a:t>30 minutter i alt.</a:t>
            </a:r>
          </a:p>
          <a:p>
            <a:r>
              <a:rPr lang="da-DK" dirty="0"/>
              <a:t>Materialer: Blyanter/kuglepenne, post </a:t>
            </a:r>
            <a:r>
              <a:rPr lang="da-DK" dirty="0" err="1"/>
              <a:t>its</a:t>
            </a:r>
            <a:r>
              <a:rPr lang="da-DK" dirty="0"/>
              <a:t>.</a:t>
            </a:r>
          </a:p>
          <a:p>
            <a:endParaRPr lang="da-DK" dirty="0"/>
          </a:p>
          <a:p>
            <a:r>
              <a:rPr lang="da-DK" dirty="0"/>
              <a:t>Individuel proces (8-10 minutter):</a:t>
            </a:r>
          </a:p>
          <a:p>
            <a:pPr marL="171450" indent="-171450">
              <a:buFont typeface="Arial" panose="020B0604020202020204" pitchFamily="34" charset="0"/>
              <a:buChar char="•"/>
            </a:pPr>
            <a:r>
              <a:rPr lang="da-DK" dirty="0"/>
              <a:t>Start med at rammesætte den individuelle proces (se </a:t>
            </a:r>
            <a:r>
              <a:rPr lang="da-DK" dirty="0" err="1"/>
              <a:t>talenoter</a:t>
            </a:r>
            <a:r>
              <a:rPr lang="da-DK" dirty="0"/>
              <a:t>) </a:t>
            </a:r>
          </a:p>
          <a:p>
            <a:pPr marL="171450" indent="-171450">
              <a:buFont typeface="Arial" panose="020B0604020202020204" pitchFamily="34" charset="0"/>
              <a:buChar char="•"/>
            </a:pPr>
            <a:r>
              <a:rPr lang="da-DK" dirty="0"/>
              <a:t>Uddel derefter post </a:t>
            </a:r>
            <a:r>
              <a:rPr lang="da-DK" dirty="0" err="1"/>
              <a:t>its</a:t>
            </a:r>
            <a:r>
              <a:rPr lang="da-DK" dirty="0"/>
              <a:t> og blyanter/kuglepenne. </a:t>
            </a:r>
          </a:p>
          <a:p>
            <a:pPr marL="0" indent="0">
              <a:buFont typeface="Arial" panose="020B0604020202020204" pitchFamily="34" charset="0"/>
              <a:buNone/>
            </a:pPr>
            <a:endParaRPr lang="da-DK" dirty="0"/>
          </a:p>
          <a:p>
            <a:pPr marL="0" indent="0">
              <a:buFont typeface="Arial" panose="020B0604020202020204" pitchFamily="34" charset="0"/>
              <a:buNone/>
            </a:pPr>
            <a:r>
              <a:rPr lang="da-DK" dirty="0"/>
              <a:t>Gruppeproces (20 minutter):</a:t>
            </a:r>
          </a:p>
          <a:p>
            <a:pPr marL="171450" indent="-171450">
              <a:buFont typeface="Arial" panose="020B0604020202020204" pitchFamily="34" charset="0"/>
              <a:buChar char="•"/>
            </a:pPr>
            <a:r>
              <a:rPr lang="da-DK" dirty="0"/>
              <a:t>Når der er gået 10 minutter (stil et ur), rammesættes gruppeprocessen (se </a:t>
            </a:r>
            <a:r>
              <a:rPr lang="da-DK" dirty="0" err="1"/>
              <a:t>talenoter</a:t>
            </a:r>
            <a:r>
              <a:rPr lang="da-DK" dirty="0"/>
              <a:t>).</a:t>
            </a:r>
          </a:p>
          <a:p>
            <a:pPr marL="171450" indent="-171450">
              <a:buFont typeface="Arial" panose="020B0604020202020204" pitchFamily="34" charset="0"/>
              <a:buChar char="•"/>
            </a:pPr>
            <a:r>
              <a:rPr lang="da-DK" dirty="0"/>
              <a:t>Som ledelse skal I på forhånd have taget stilling til, om medarbejderne skal arbejde i fagteams eller årgangsteams. </a:t>
            </a:r>
          </a:p>
          <a:p>
            <a:pPr marL="0" indent="0">
              <a:buFont typeface="Arial" panose="020B0604020202020204" pitchFamily="34" charset="0"/>
              <a:buNone/>
            </a:pPr>
            <a:endParaRPr lang="da-DK" dirty="0"/>
          </a:p>
          <a:p>
            <a:pPr marL="0" indent="0">
              <a:buFont typeface="Arial" panose="020B0604020202020204" pitchFamily="34" charset="0"/>
              <a:buNone/>
            </a:pPr>
            <a:r>
              <a:rPr lang="da-DK" dirty="0"/>
              <a:t>Opsamling (5 minutter):</a:t>
            </a:r>
          </a:p>
          <a:p>
            <a:pPr marL="171450" indent="-171450">
              <a:buFont typeface="Arial" panose="020B0604020202020204" pitchFamily="34" charset="0"/>
              <a:buChar char="•"/>
            </a:pPr>
            <a:r>
              <a:rPr lang="da-DK" dirty="0"/>
              <a:t>Saml op på processen (se </a:t>
            </a:r>
            <a:r>
              <a:rPr lang="da-DK" dirty="0" err="1"/>
              <a:t>talenoter</a:t>
            </a:r>
            <a:r>
              <a:rPr lang="da-DK" dirty="0"/>
              <a:t>).</a:t>
            </a:r>
          </a:p>
          <a:p>
            <a:pPr marL="171450" indent="-171450">
              <a:buFont typeface="Arial" panose="020B0604020202020204" pitchFamily="34" charset="0"/>
              <a:buChar char="•"/>
            </a:pPr>
            <a:endParaRPr lang="da-DK" dirty="0"/>
          </a:p>
          <a:p>
            <a:pPr marL="0" indent="0">
              <a:buFont typeface="Arial" panose="020B0604020202020204" pitchFamily="34" charset="0"/>
              <a:buNone/>
            </a:pPr>
            <a:r>
              <a:rPr lang="da-DK" dirty="0"/>
              <a:t>Indlæg eventuelt en kort pause efter processen. Ofte bliver der talt faglighed mellem kolleger efter ovenstående proces. Denne korte uformelle samtale hen over kaffekoppen mellem kolleger kan være et godt afsæt for næste proces med planlægning af et forløb.</a:t>
            </a:r>
          </a:p>
          <a:p>
            <a:pPr marL="0" indent="0">
              <a:buFont typeface="Arial" panose="020B0604020202020204" pitchFamily="34" charset="0"/>
              <a:buNone/>
            </a:pPr>
            <a:endParaRPr lang="da-DK" dirty="0"/>
          </a:p>
          <a:p>
            <a:r>
              <a:rPr lang="da-DK" b="1" dirty="0" err="1"/>
              <a:t>Talenoter</a:t>
            </a:r>
            <a:r>
              <a:rPr lang="da-DK" b="1"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da-DK" b="1" dirty="0"/>
              <a:t>Individuel proces: </a:t>
            </a:r>
            <a:r>
              <a:rPr lang="da-DK" dirty="0"/>
              <a:t>(Det er samme procedure, hvis I vælger at bruge billedkort eller både artefakter og billedkort, hvis der er mange medarbejdere).</a:t>
            </a:r>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I skal nu gå rundt mellem de forskellige ting og blive inspireret. Skriv forslag til engagerende spørgsmål på post </a:t>
            </a:r>
            <a:r>
              <a:rPr lang="da-DK" dirty="0" err="1"/>
              <a:t>its</a:t>
            </a:r>
            <a:r>
              <a:rPr lang="da-DK" dirty="0"/>
              <a:t> – kun ét spørgsmål pr. post it – og sæt post </a:t>
            </a:r>
            <a:r>
              <a:rPr lang="da-DK" dirty="0" err="1"/>
              <a:t>it’en</a:t>
            </a:r>
            <a:r>
              <a:rPr lang="da-DK" dirty="0"/>
              <a:t> på selve tingen. Gå videre til næste ting. Husk at tænke i åbne spørgsmål!</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dirty="0"/>
          </a:p>
          <a:p>
            <a:pPr marL="0" marR="0" lvl="0" indent="0" algn="l" defTabSz="914400" rtl="0" eaLnBrk="1" fontAlgn="auto" latinLnBrk="0" hangingPunct="1">
              <a:lnSpc>
                <a:spcPct val="100000"/>
              </a:lnSpc>
              <a:spcBef>
                <a:spcPts val="0"/>
              </a:spcBef>
              <a:spcAft>
                <a:spcPts val="0"/>
              </a:spcAft>
              <a:buClrTx/>
              <a:buSzTx/>
              <a:buFontTx/>
              <a:buNone/>
              <a:tabLst/>
              <a:defRPr/>
            </a:pPr>
            <a:r>
              <a:rPr lang="da-DK" b="1" dirty="0"/>
              <a:t>Gruppeproces: </a:t>
            </a:r>
          </a:p>
          <a:p>
            <a:r>
              <a:rPr lang="da-DK" dirty="0"/>
              <a:t>Gå sammen i teams. I skal vælge et engagerende spørgsmål, som I synes kunne være interessant at arbejde videre med. Hvis det er fagteams, nørder i ned i jeres fag. Hvis det er årgangsteams, nørder i ned i det tværfaglige. </a:t>
            </a:r>
          </a:p>
          <a:p>
            <a:r>
              <a:rPr lang="da-DK" dirty="0"/>
              <a:t>Hjælp hinanden med at gøre det engagerende spørgsmål mere skarpt. Husk at det skal sætte retning, være åbent – altså ikke kun én svarmulighed, pirre elevernes nysgerrighed og skabe rum for en undersøgende tilgang.</a:t>
            </a:r>
          </a:p>
          <a:p>
            <a:endParaRPr lang="da-DK" dirty="0"/>
          </a:p>
          <a:p>
            <a:r>
              <a:rPr lang="da-DK" b="1" dirty="0"/>
              <a:t>Opsamling:</a:t>
            </a:r>
          </a:p>
          <a:p>
            <a:r>
              <a:rPr lang="da-DK" dirty="0"/>
              <a:t>Hvordan var det at arbejde i denne proces?</a:t>
            </a:r>
          </a:p>
          <a:p>
            <a:r>
              <a:rPr lang="da-DK" dirty="0"/>
              <a:t>Hvilken effekt havde artefakterne (eller billedkortene)?</a:t>
            </a:r>
          </a:p>
          <a:p>
            <a:r>
              <a:rPr lang="da-DK" dirty="0"/>
              <a:t>Hvad var nemt eller ligetil?</a:t>
            </a:r>
          </a:p>
          <a:p>
            <a:r>
              <a:rPr lang="da-DK" dirty="0"/>
              <a:t>Hvad var svært eller udfordrende?</a:t>
            </a:r>
          </a:p>
          <a:p>
            <a:r>
              <a:rPr lang="da-DK" dirty="0"/>
              <a:t>Hvorfor?</a:t>
            </a:r>
          </a:p>
          <a:p>
            <a:r>
              <a:rPr lang="da-DK" dirty="0"/>
              <a:t>Kunne I inspirere hinanden i gruppeprocessen?</a:t>
            </a:r>
          </a:p>
          <a:p>
            <a:r>
              <a:rPr lang="da-DK" dirty="0"/>
              <a:t>Hvordan?</a:t>
            </a:r>
          </a:p>
          <a:p>
            <a:endParaRPr lang="da-DK" dirty="0"/>
          </a:p>
          <a:p>
            <a:r>
              <a:rPr lang="da-DK" dirty="0"/>
              <a:t>Resten af dagen skal I arbejde videre med jeres engagerende spørgsmål, da vi nu går videre med at planlægge et reelt projektbaseret forløb. </a:t>
            </a:r>
          </a:p>
          <a:p>
            <a:r>
              <a:rPr lang="da-DK" dirty="0"/>
              <a:t>Eventuelt: Men først en pause på x minutter. </a:t>
            </a:r>
          </a:p>
          <a:p>
            <a:pPr algn="ctr"/>
            <a:endParaRPr lang="da-DK" dirty="0"/>
          </a:p>
        </p:txBody>
      </p:sp>
      <p:sp>
        <p:nvSpPr>
          <p:cNvPr id="4" name="Pladsholder til slidenummer 3">
            <a:extLst>
              <a:ext uri="{FF2B5EF4-FFF2-40B4-BE49-F238E27FC236}">
                <a16:creationId xmlns:a16="http://schemas.microsoft.com/office/drawing/2014/main" id="{1D46DB7B-8816-DFDF-A97B-EDB65C6A6ADF}"/>
              </a:ext>
            </a:extLst>
          </p:cNvPr>
          <p:cNvSpPr>
            <a:spLocks noGrp="1"/>
          </p:cNvSpPr>
          <p:nvPr>
            <p:ph type="sldNum" sz="quarter" idx="5"/>
          </p:nvPr>
        </p:nvSpPr>
        <p:spPr/>
        <p:txBody>
          <a:bodyPr/>
          <a:lstStyle/>
          <a:p>
            <a:fld id="{BEB275AD-46A7-4D27-8D51-D17E92B6D94A}" type="slidenum">
              <a:rPr lang="da-DK" smtClean="0"/>
              <a:t>24</a:t>
            </a:fld>
            <a:endParaRPr lang="da-DK"/>
          </a:p>
        </p:txBody>
      </p:sp>
    </p:spTree>
    <p:extLst>
      <p:ext uri="{BB962C8B-B14F-4D97-AF65-F5344CB8AC3E}">
        <p14:creationId xmlns:p14="http://schemas.microsoft.com/office/powerpoint/2010/main" val="3046788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r>
              <a:rPr lang="da-DK" dirty="0"/>
              <a:t>At begynde planlægningsprocessen af et projektbaseret forløb.</a:t>
            </a:r>
          </a:p>
          <a:p>
            <a:endParaRPr lang="da-DK" dirty="0"/>
          </a:p>
          <a:p>
            <a:r>
              <a:rPr lang="da-DK" b="1" dirty="0"/>
              <a:t>Forslag til facilitering:</a:t>
            </a:r>
          </a:p>
          <a:p>
            <a:r>
              <a:rPr lang="da-DK" b="0" dirty="0"/>
              <a:t>Tid: 45 minutter</a:t>
            </a:r>
          </a:p>
          <a:p>
            <a:r>
              <a:rPr lang="da-DK" b="0" dirty="0"/>
              <a:t>Materialer: </a:t>
            </a:r>
          </a:p>
          <a:p>
            <a:r>
              <a:rPr lang="da-DK" b="0" dirty="0"/>
              <a:t>Print skabelonen ”Planlægning” i A3 til hvert team, så de har den analogt til at skrive på. Alternativt kan de guides ind på intragruppen til Projektbaseret læring (</a:t>
            </a:r>
            <a:r>
              <a:rPr lang="da-DK" dirty="0">
                <a:hlinkClick r:id="rId3"/>
              </a:rPr>
              <a:t>Projektbaseret læring – </a:t>
            </a:r>
            <a:r>
              <a:rPr lang="da-DK" dirty="0" err="1">
                <a:hlinkClick r:id="rId3"/>
              </a:rPr>
              <a:t>AarhusIntra</a:t>
            </a:r>
            <a:r>
              <a:rPr lang="da-DK" dirty="0"/>
              <a:t>), hvor skabelonen downloades til skrivebordet, hvorefter den bliver redigerbar (så man kan skrive i dokumentet).</a:t>
            </a:r>
          </a:p>
          <a:p>
            <a:r>
              <a:rPr lang="da-DK" b="0" dirty="0"/>
              <a:t>Hæng eventuelt refleksionsspørgsmål til hvert element op på væggen, så de kan gå til og fra, når et PBL element virker uoverskueligt eller uforståeligt (ligger på slide 9 i sektionen: Materialer). </a:t>
            </a:r>
          </a:p>
          <a:p>
            <a:pPr marL="171450" indent="-171450">
              <a:buFont typeface="Arial" panose="020B0604020202020204" pitchFamily="34" charset="0"/>
              <a:buChar char="•"/>
            </a:pPr>
            <a:r>
              <a:rPr lang="da-DK" dirty="0"/>
              <a:t>Medarbejderne arbejder i teams eller fagteams (alt efter hvad ledelse/vejledere tidligere har valgt ifm. det engagerende spørgsmål).</a:t>
            </a:r>
          </a:p>
          <a:p>
            <a:pPr marL="171450" indent="-171450">
              <a:buFont typeface="Arial" panose="020B0604020202020204" pitchFamily="34" charset="0"/>
              <a:buChar char="•"/>
            </a:pPr>
            <a:r>
              <a:rPr lang="da-DK" dirty="0"/>
              <a:t>Rammesæt opgaven for medarbejderne ud fra teksten på </a:t>
            </a:r>
            <a:r>
              <a:rPr lang="da-DK" dirty="0" err="1"/>
              <a:t>slidet</a:t>
            </a:r>
            <a:r>
              <a:rPr lang="da-DK" dirty="0"/>
              <a:t> og </a:t>
            </a:r>
            <a:r>
              <a:rPr lang="da-DK" dirty="0" err="1"/>
              <a:t>talenoterne</a:t>
            </a:r>
            <a:r>
              <a:rPr lang="da-DK" dirty="0"/>
              <a:t>.</a:t>
            </a:r>
          </a:p>
          <a:p>
            <a:pPr marL="171450" indent="-171450">
              <a:buFont typeface="Arial" panose="020B0604020202020204" pitchFamily="34" charset="0"/>
              <a:buChar char="•"/>
            </a:pPr>
            <a:endParaRPr lang="da-DK" dirty="0"/>
          </a:p>
          <a:p>
            <a:r>
              <a:rPr lang="da-DK" b="1" dirty="0" err="1"/>
              <a:t>Talenoter</a:t>
            </a:r>
            <a:r>
              <a:rPr lang="da-DK" b="1" dirty="0"/>
              <a:t>:</a:t>
            </a:r>
          </a:p>
          <a:p>
            <a:r>
              <a:rPr lang="da-DK" b="0" dirty="0"/>
              <a:t>I skal nu planlægge et projektbaseret forløb med udgangspunkt i jeres engagerende spørgsmål. I bliver ikke færdige med forløbet i dag, men I vil komme et godt stykke vej, så I har god mulighed for at arbejde videre på egen hånd ude i jeres teams. Forløbet skal planlægges således, at det bliver en del af jeres årsplan, altså er det reel undervisningsforberedelse vi går i gang med nu. </a:t>
            </a:r>
          </a:p>
          <a:p>
            <a:r>
              <a:rPr lang="da-DK" b="0" dirty="0"/>
              <a:t>Ud fra jeres engagerende spørgsmål, skal I få fastlagt fag (hvis I arbejder tværfagligt), faglige mål og læringsaktiviteter. Derudover skal I dykke ned i de seks PBL elementer, jf. læringsstjernen, som også ses på dette slide. </a:t>
            </a:r>
          </a:p>
          <a:p>
            <a:pPr marL="171450" indent="-171450">
              <a:buFont typeface="Arial" panose="020B0604020202020204" pitchFamily="34" charset="0"/>
              <a:buChar char="•"/>
            </a:pPr>
            <a:r>
              <a:rPr lang="da-DK" b="0" dirty="0"/>
              <a:t>Hvordan vil I arbejde med elementerne i jeres forløb? </a:t>
            </a:r>
          </a:p>
          <a:p>
            <a:pPr marL="171450" indent="-171450">
              <a:buFont typeface="Arial" panose="020B0604020202020204" pitchFamily="34" charset="0"/>
              <a:buChar char="•"/>
            </a:pPr>
            <a:r>
              <a:rPr lang="da-DK" b="0" dirty="0"/>
              <a:t>Hvilke virkelighedsnære problemstillinger vil I arbejde med? </a:t>
            </a:r>
          </a:p>
          <a:p>
            <a:pPr marL="171450" indent="-171450">
              <a:buFont typeface="Arial" panose="020B0604020202020204" pitchFamily="34" charset="0"/>
              <a:buChar char="•"/>
            </a:pPr>
            <a:r>
              <a:rPr lang="da-DK" b="0" dirty="0"/>
              <a:t>Hvilken pallette af produkter kunne være brugbare til at dykke ned i praksisfagligheden? </a:t>
            </a:r>
          </a:p>
          <a:p>
            <a:pPr marL="171450" indent="-171450">
              <a:buFont typeface="Arial" panose="020B0604020202020204" pitchFamily="34" charset="0"/>
              <a:buChar char="•"/>
            </a:pPr>
            <a:r>
              <a:rPr lang="da-DK" b="0" dirty="0"/>
              <a:t>Hvordan skal eleverne samarbejde – og hvorfor lige på den måde? </a:t>
            </a:r>
          </a:p>
          <a:p>
            <a:pPr marL="171450" indent="-171450">
              <a:buFont typeface="Arial" panose="020B0604020202020204" pitchFamily="34" charset="0"/>
              <a:buChar char="•"/>
            </a:pPr>
            <a:r>
              <a:rPr lang="da-DK" b="0" dirty="0"/>
              <a:t>Hvad skal der gives feedback på – og hvordan? Skal det være lærer-elev eller elev-elev? </a:t>
            </a:r>
          </a:p>
          <a:p>
            <a:pPr marL="171450" indent="-171450">
              <a:buFont typeface="Arial" panose="020B0604020202020204" pitchFamily="34" charset="0"/>
              <a:buChar char="•"/>
            </a:pPr>
            <a:r>
              <a:rPr lang="da-DK" b="0" dirty="0"/>
              <a:t>Hvordan skal formidlingen foregå? </a:t>
            </a:r>
          </a:p>
          <a:p>
            <a:pPr marL="171450" indent="-171450">
              <a:buFont typeface="Arial" panose="020B0604020202020204" pitchFamily="34" charset="0"/>
              <a:buChar char="•"/>
            </a:pPr>
            <a:r>
              <a:rPr lang="da-DK" b="0" dirty="0"/>
              <a:t>Og hvordan vil I så sparke det hele i gang til Kick off på forløbet?</a:t>
            </a:r>
          </a:p>
          <a:p>
            <a:pPr marL="0" indent="0">
              <a:buFont typeface="Arial" panose="020B0604020202020204" pitchFamily="34" charset="0"/>
              <a:buNone/>
            </a:pPr>
            <a:r>
              <a:rPr lang="da-DK" b="0" dirty="0"/>
              <a:t>Brug skabelonen ”Planlægning” til at få nedfældet jeres fælles planlægning. I har 45 minutter til at arbejde i, inden vi på ægte PBL manér mødes på tværs af teams for at give hinanden feedback på den foreløbige planlægning og måske give hinanden nogle gode ideer til den videre planlægning. Vi mødes her kl. XX.XX.</a:t>
            </a:r>
          </a:p>
          <a:p>
            <a:pPr marL="0" indent="0">
              <a:buFont typeface="Arial" panose="020B0604020202020204" pitchFamily="34" charset="0"/>
              <a:buNone/>
            </a:pPr>
            <a:r>
              <a:rPr lang="da-DK" b="0" dirty="0"/>
              <a:t>Værsgo’!</a:t>
            </a:r>
          </a:p>
        </p:txBody>
      </p:sp>
      <p:sp>
        <p:nvSpPr>
          <p:cNvPr id="4" name="Pladsholder til slidenummer 3"/>
          <p:cNvSpPr>
            <a:spLocks noGrp="1"/>
          </p:cNvSpPr>
          <p:nvPr>
            <p:ph type="sldNum" sz="quarter" idx="5"/>
          </p:nvPr>
        </p:nvSpPr>
        <p:spPr/>
        <p:txBody>
          <a:bodyPr/>
          <a:lstStyle/>
          <a:p>
            <a:fld id="{BEB275AD-46A7-4D27-8D51-D17E92B6D94A}" type="slidenum">
              <a:rPr lang="da-DK" smtClean="0"/>
              <a:t>25</a:t>
            </a:fld>
            <a:endParaRPr lang="da-DK"/>
          </a:p>
        </p:txBody>
      </p:sp>
    </p:spTree>
    <p:extLst>
      <p:ext uri="{BB962C8B-B14F-4D97-AF65-F5344CB8AC3E}">
        <p14:creationId xmlns:p14="http://schemas.microsoft.com/office/powerpoint/2010/main" val="7555477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da-DK" sz="1200" dirty="0">
                <a:solidFill>
                  <a:srgbClr val="375D6A"/>
                </a:solidFill>
              </a:rPr>
              <a:t>At få erfaring med den fælles refleksionsproces i PBL og hvad den betyder for det endelige produkt (og læringen).</a:t>
            </a:r>
          </a:p>
          <a:p>
            <a:endParaRPr lang="da-DK" dirty="0"/>
          </a:p>
          <a:p>
            <a:r>
              <a:rPr lang="da-DK" b="1" dirty="0"/>
              <a:t>Forslag til facilitering:</a:t>
            </a:r>
          </a:p>
          <a:p>
            <a:r>
              <a:rPr lang="da-DK" dirty="0"/>
              <a:t>Tid: 30 minutter</a:t>
            </a:r>
          </a:p>
          <a:p>
            <a:r>
              <a:rPr lang="da-DK" dirty="0"/>
              <a:t>Rammesæt processen for medarbejderne. </a:t>
            </a:r>
          </a:p>
          <a:p>
            <a:r>
              <a:rPr lang="da-DK" dirty="0"/>
              <a:t>Tag stilling til, hvilke teams I gerne vil have går sammen alt efter om I arbejder i fagteams eller klasse/årgangsteams. </a:t>
            </a:r>
          </a:p>
          <a:p>
            <a:r>
              <a:rPr lang="da-DK" dirty="0"/>
              <a:t>Læs slide højt.</a:t>
            </a:r>
          </a:p>
          <a:p>
            <a:endParaRPr lang="da-DK" dirty="0"/>
          </a:p>
          <a:p>
            <a:r>
              <a:rPr lang="da-DK" dirty="0"/>
              <a:t>Enten: Kan I vælge at have nogle faste nedslagspunkter til feedbacken. Det afhænger af, om medarbejderne er vant til at give hinanden struktureret feedback. Her er forslag til nedslagspunkter, som kan </a:t>
            </a:r>
            <a:r>
              <a:rPr lang="da-DK" dirty="0" err="1"/>
              <a:t>copy</a:t>
            </a:r>
            <a:r>
              <a:rPr lang="da-DK" dirty="0"/>
              <a:t> </a:t>
            </a:r>
            <a:r>
              <a:rPr lang="da-DK" dirty="0" err="1"/>
              <a:t>pastes</a:t>
            </a:r>
            <a:r>
              <a:rPr lang="da-DK" dirty="0"/>
              <a:t> over på nogle små feedback-kort:</a:t>
            </a:r>
          </a:p>
          <a:p>
            <a:pPr marL="171450" indent="-171450">
              <a:buFont typeface="Arial" panose="020B0604020202020204" pitchFamily="34" charset="0"/>
              <a:buChar char="•"/>
            </a:pPr>
            <a:r>
              <a:rPr lang="da-DK" dirty="0"/>
              <a:t>Engagerende spørgsmål: er spørgsmålet åbent og indbyder det til at eleverne arbejder undersøgende? </a:t>
            </a:r>
          </a:p>
          <a:p>
            <a:pPr marL="171450" indent="-171450">
              <a:buFont typeface="Arial" panose="020B0604020202020204" pitchFamily="34" charset="0"/>
              <a:buChar char="•"/>
            </a:pPr>
            <a:r>
              <a:rPr lang="da-DK" dirty="0"/>
              <a:t>Faglige mål: Kobler det engagerende spørgsmål sig til de faglige mål, så der er en rød tråd fra det engagerende spørgsmål til de faglige mål?</a:t>
            </a:r>
          </a:p>
          <a:p>
            <a:pPr marL="171450" indent="-171450">
              <a:buFont typeface="Arial" panose="020B0604020202020204" pitchFamily="34" charset="0"/>
              <a:buChar char="•"/>
            </a:pPr>
            <a:r>
              <a:rPr lang="da-DK" dirty="0"/>
              <a:t>PBL elementer: Kom med ideer til, hvordan de kan få mere fokus PBL elementerne.</a:t>
            </a:r>
          </a:p>
          <a:p>
            <a:pPr marL="0" indent="0">
              <a:buFont typeface="Arial" panose="020B0604020202020204" pitchFamily="34" charset="0"/>
              <a:buNone/>
            </a:pPr>
            <a:endParaRPr lang="da-DK" dirty="0"/>
          </a:p>
          <a:p>
            <a:pPr marL="0" indent="0">
              <a:buFont typeface="Arial" panose="020B0604020202020204" pitchFamily="34" charset="0"/>
              <a:buNone/>
            </a:pPr>
            <a:r>
              <a:rPr lang="da-DK" dirty="0"/>
              <a:t>Eller: Man kan også vælge at strukturere feedbacken efter UGU-metoden. Hæng I så fald nogle posters op som guidelines, hvor nedenstående bullets står tydeligt frem:</a:t>
            </a:r>
          </a:p>
          <a:p>
            <a:pPr marL="171450" indent="-171450">
              <a:buFont typeface="Arial" panose="020B0604020202020204" pitchFamily="34" charset="0"/>
              <a:buChar char="•"/>
            </a:pPr>
            <a:r>
              <a:rPr lang="da-DK" b="1" dirty="0"/>
              <a:t>U</a:t>
            </a:r>
            <a:r>
              <a:rPr lang="da-DK" dirty="0"/>
              <a:t>ndersøg hvad teamet gerne vil have feedback på (</a:t>
            </a:r>
            <a:r>
              <a:rPr lang="da-DK" i="1" dirty="0"/>
              <a:t>inden</a:t>
            </a:r>
            <a:r>
              <a:rPr lang="da-DK" dirty="0"/>
              <a:t> de præsenterer deres planlægning).</a:t>
            </a:r>
          </a:p>
          <a:p>
            <a:pPr marL="171450" indent="-171450">
              <a:buFont typeface="Arial" panose="020B0604020202020204" pitchFamily="34" charset="0"/>
              <a:buChar char="•"/>
            </a:pPr>
            <a:r>
              <a:rPr lang="da-DK" b="1" dirty="0"/>
              <a:t>G</a:t>
            </a:r>
            <a:r>
              <a:rPr lang="da-DK" dirty="0"/>
              <a:t>iv feedback (”Jeg lagde mærke til …”, ”Det fungerer godt, at …”, ”Måske kunne I overveje …”).</a:t>
            </a:r>
          </a:p>
          <a:p>
            <a:pPr marL="171450" indent="-171450">
              <a:buFont typeface="Arial" panose="020B0604020202020204" pitchFamily="34" charset="0"/>
              <a:buChar char="•"/>
            </a:pPr>
            <a:r>
              <a:rPr lang="da-DK" b="1" dirty="0"/>
              <a:t>U</a:t>
            </a:r>
            <a:r>
              <a:rPr lang="da-DK" dirty="0"/>
              <a:t>ndersøg effekt af feedback (”Hvad kan I bruge fra feedbacken?”, ”Hvad har I lyst til at gå videre med?”, ”Hvad er næste skridt i jeres planlægning?”)</a:t>
            </a:r>
          </a:p>
          <a:p>
            <a:endParaRPr lang="da-DK" dirty="0"/>
          </a:p>
          <a:p>
            <a:r>
              <a:rPr lang="da-DK" b="1" dirty="0" err="1"/>
              <a:t>Talenoter</a:t>
            </a:r>
            <a:r>
              <a:rPr lang="da-DK" b="1" dirty="0"/>
              <a:t>:</a:t>
            </a:r>
          </a:p>
          <a:p>
            <a:r>
              <a:rPr lang="da-DK" dirty="0"/>
              <a:t>Når man arbejder projektbaseret vægtes elevernes refleksion over deres læring – blandt andet gennem løbende feedback og feed forward. I processen hvor eleverne skal arbejde med deres produkter indarbejdes der feedbackrunder. Det skal vi også med jeres produkt, som er jeres foreløbige planlægning af jeres PBL forløb. I løbet af de næste 30 minutter skal I præsentere jeres foreløbige planlægning for et andet team, hvorefter I vil få feedback fra dem. Bagefter bytter I. </a:t>
            </a:r>
          </a:p>
          <a:p>
            <a:endParaRPr lang="da-DK" dirty="0"/>
          </a:p>
          <a:p>
            <a:r>
              <a:rPr lang="da-DK" dirty="0"/>
              <a:t>Hvert team går sammen med et andet team. Vi har på forhånd sat følgende teams sammen: X og X, osv.</a:t>
            </a:r>
          </a:p>
          <a:p>
            <a:r>
              <a:rPr lang="da-DK" dirty="0"/>
              <a:t>Det ene team starter med at fortælle om deres engagerende spørgsmål, de faglige mål, læringsaktiviteterne og hvordan PBL elementerne indgår i forløbet.</a:t>
            </a:r>
          </a:p>
          <a:p>
            <a:r>
              <a:rPr lang="da-DK" dirty="0"/>
              <a:t>Derefter giver det andet team feedback (</a:t>
            </a:r>
            <a:r>
              <a:rPr lang="da-DK" i="1" dirty="0"/>
              <a:t>tag stilling inden I igangsætter processen</a:t>
            </a:r>
            <a:r>
              <a:rPr lang="da-DK" dirty="0"/>
              <a:t>)</a:t>
            </a:r>
          </a:p>
          <a:p>
            <a:pPr marL="171450" indent="-171450">
              <a:buFont typeface="Arial" panose="020B0604020202020204" pitchFamily="34" charset="0"/>
              <a:buChar char="•"/>
            </a:pPr>
            <a:r>
              <a:rPr lang="da-DK" dirty="0"/>
              <a:t>Enten: med disse nedslagspunkter</a:t>
            </a:r>
          </a:p>
          <a:p>
            <a:pPr marL="171450" indent="-171450">
              <a:buFont typeface="Arial" panose="020B0604020202020204" pitchFamily="34" charset="0"/>
              <a:buChar char="•"/>
            </a:pPr>
            <a:r>
              <a:rPr lang="da-DK" dirty="0"/>
              <a:t>Eller: efter UGU-metoden</a:t>
            </a:r>
          </a:p>
          <a:p>
            <a:pPr marL="0" indent="0">
              <a:buFont typeface="Arial" panose="020B0604020202020204" pitchFamily="34" charset="0"/>
              <a:buNone/>
            </a:pPr>
            <a:r>
              <a:rPr lang="da-DK" dirty="0"/>
              <a:t>Denne proces har I 15 minutter til. Derefter bytter I roller, så det andet team præsenterer og det første team giver feedback.</a:t>
            </a:r>
          </a:p>
          <a:p>
            <a:pPr marL="0" indent="0">
              <a:buFont typeface="Arial" panose="020B0604020202020204" pitchFamily="34" charset="0"/>
              <a:buNone/>
            </a:pPr>
            <a:r>
              <a:rPr lang="da-DK" dirty="0"/>
              <a:t>Vi mødes her igen kl. XX.XX.</a:t>
            </a:r>
          </a:p>
          <a:p>
            <a:pPr marL="0" indent="0">
              <a:buFont typeface="Arial" panose="020B0604020202020204" pitchFamily="34" charset="0"/>
              <a:buNone/>
            </a:pPr>
            <a:r>
              <a:rPr lang="da-DK" dirty="0"/>
              <a:t>Værsgo’.</a:t>
            </a:r>
          </a:p>
          <a:p>
            <a:pPr marL="0" indent="0">
              <a:buFont typeface="Arial" panose="020B0604020202020204" pitchFamily="34" charset="0"/>
              <a:buNone/>
            </a:pPr>
            <a:endParaRPr lang="da-DK" dirty="0"/>
          </a:p>
          <a:p>
            <a:pPr marL="0" indent="0">
              <a:buFont typeface="Arial" panose="020B0604020202020204" pitchFamily="34" charset="0"/>
              <a:buNone/>
            </a:pPr>
            <a:r>
              <a:rPr lang="da-DK" dirty="0"/>
              <a:t>Indlæg en god pause efter denne proces.</a:t>
            </a:r>
          </a:p>
        </p:txBody>
      </p:sp>
      <p:sp>
        <p:nvSpPr>
          <p:cNvPr id="4" name="Pladsholder til slidenummer 3"/>
          <p:cNvSpPr>
            <a:spLocks noGrp="1"/>
          </p:cNvSpPr>
          <p:nvPr>
            <p:ph type="sldNum" sz="quarter" idx="5"/>
          </p:nvPr>
        </p:nvSpPr>
        <p:spPr/>
        <p:txBody>
          <a:bodyPr/>
          <a:lstStyle/>
          <a:p>
            <a:fld id="{BEB275AD-46A7-4D27-8D51-D17E92B6D94A}" type="slidenum">
              <a:rPr lang="da-DK" smtClean="0"/>
              <a:t>26</a:t>
            </a:fld>
            <a:endParaRPr lang="da-DK"/>
          </a:p>
        </p:txBody>
      </p:sp>
    </p:spTree>
    <p:extLst>
      <p:ext uri="{BB962C8B-B14F-4D97-AF65-F5344CB8AC3E}">
        <p14:creationId xmlns:p14="http://schemas.microsoft.com/office/powerpoint/2010/main" val="28143487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dirty="0"/>
              <a:t>Formål med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da-DK" sz="1200" dirty="0">
                <a:solidFill>
                  <a:srgbClr val="375D6A"/>
                </a:solidFill>
              </a:rPr>
              <a:t>At fortsætte planlægningen af et PBL projekt og få erfaring med, hvordan en procesvæg kan hjælpe med at få et visuelt overblik over elevernes læringsproces.</a:t>
            </a:r>
          </a:p>
          <a:p>
            <a:endParaRPr lang="da-DK" dirty="0"/>
          </a:p>
          <a:p>
            <a:r>
              <a:rPr lang="da-DK" b="1" dirty="0"/>
              <a:t>Forslag til facilitering:</a:t>
            </a:r>
          </a:p>
          <a:p>
            <a:r>
              <a:rPr lang="da-DK" dirty="0"/>
              <a:t>Forbered et sæt PBL elementer til procesvæg til hvert team (se også slide 6 i sektionen ‘Materialer’). </a:t>
            </a:r>
          </a:p>
          <a:p>
            <a:r>
              <a:rPr lang="da-DK" dirty="0"/>
              <a:t>Hæng et eksempel på en procesvæg op i lokalet, så medarbejderne kan se ideen (se også billedet på slide). Hæng det op i pausen, så det ikke ”forstyrrer” medarbejderne før nu.</a:t>
            </a:r>
          </a:p>
          <a:p>
            <a:r>
              <a:rPr lang="da-DK" dirty="0"/>
              <a:t>Print skabelonen ‘Uge for uge’ i A3 til hvert team.</a:t>
            </a:r>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Rammesæt de næste 45 minutter for medarbejderne. Læs slide højt.</a:t>
            </a:r>
          </a:p>
          <a:p>
            <a:endParaRPr lang="da-DK" dirty="0"/>
          </a:p>
          <a:p>
            <a:r>
              <a:rPr lang="da-DK" b="1" dirty="0" err="1"/>
              <a:t>Talenoter</a:t>
            </a:r>
            <a:r>
              <a:rPr lang="da-DK" b="1" dirty="0"/>
              <a:t>:</a:t>
            </a:r>
          </a:p>
          <a:p>
            <a:r>
              <a:rPr lang="da-DK" dirty="0"/>
              <a:t>Vi skal nu i gang med de sidste 45 minutter af jeres arbejdstid med jeres projektbaserede forløb. </a:t>
            </a:r>
          </a:p>
          <a:p>
            <a:endParaRPr lang="da-DK" dirty="0"/>
          </a:p>
          <a:p>
            <a:r>
              <a:rPr lang="da-DK" dirty="0"/>
              <a:t>Den første opgave ude i jeres teams vil være, at justere jeres planlægning ift. den feedback, I har fået af det andet team. Måske er der noget, der skal tydeliggøres, ændres eller helt sløjfes? </a:t>
            </a:r>
          </a:p>
          <a:p>
            <a:endParaRPr lang="da-DK" dirty="0"/>
          </a:p>
          <a:p>
            <a:r>
              <a:rPr lang="da-DK" dirty="0"/>
              <a:t>Derefter prøver I at sætte jeres forløb op på en procesvæg. Det gør vi for at visualisere jeres forløb, så det bliver tydeligt for jer</a:t>
            </a:r>
          </a:p>
          <a:p>
            <a:pPr marL="171450" indent="-171450">
              <a:buFont typeface="Arial" panose="020B0604020202020204" pitchFamily="34" charset="0"/>
              <a:buChar char="•"/>
            </a:pPr>
            <a:r>
              <a:rPr lang="da-DK" dirty="0"/>
              <a:t>om der er en rød tråd i jeres forløb og </a:t>
            </a:r>
          </a:p>
          <a:p>
            <a:pPr marL="171450" indent="-171450">
              <a:buFont typeface="Arial" panose="020B0604020202020204" pitchFamily="34" charset="0"/>
              <a:buChar char="•"/>
            </a:pPr>
            <a:r>
              <a:rPr lang="da-DK" dirty="0"/>
              <a:t>om alle PBL elementerne bliver brugt i jeres forløb, eller har I en tendens til kun at have fokus på et enkelt element?</a:t>
            </a:r>
          </a:p>
          <a:p>
            <a:pPr marL="0" indent="0">
              <a:buFont typeface="Arial" panose="020B0604020202020204" pitchFamily="34" charset="0"/>
              <a:buNone/>
            </a:pPr>
            <a:endParaRPr lang="da-DK" dirty="0"/>
          </a:p>
          <a:p>
            <a:pPr marL="0" indent="0">
              <a:buFont typeface="Arial" panose="020B0604020202020204" pitchFamily="34" charset="0"/>
              <a:buNone/>
            </a:pPr>
            <a:r>
              <a:rPr lang="da-DK" dirty="0"/>
              <a:t>Det visuelle vil også hjælpe jer med at se elevernes læringsproces inden for PBL elementerne, og en procesvæg kan også hænges op inde i klassen, så det ligeledes giver eleverne overskuelighed over ugerne og forløbet. </a:t>
            </a:r>
          </a:p>
          <a:p>
            <a:pPr marL="0" indent="0">
              <a:buFont typeface="Arial" panose="020B0604020202020204" pitchFamily="34" charset="0"/>
              <a:buNone/>
            </a:pPr>
            <a:endParaRPr lang="da-DK" dirty="0"/>
          </a:p>
          <a:p>
            <a:pPr marL="0" indent="0">
              <a:buFont typeface="Arial" panose="020B0604020202020204" pitchFamily="34" charset="0"/>
              <a:buNone/>
            </a:pPr>
            <a:r>
              <a:rPr lang="da-DK" dirty="0"/>
              <a:t>Hvis der er tid til overs, kan I detailplanlægge endnu mere, ved at udfylde uge for uge-skabelonen (se link på slide 25 til PBL skabeloner), så I ved, hvad der skal ske hver dag, hvilke materialer I skal bruge og hvad I ellers skal huske til denne uge ift. PBL forløbet. </a:t>
            </a:r>
          </a:p>
          <a:p>
            <a:pPr marL="0" indent="0">
              <a:buFont typeface="Arial" panose="020B0604020202020204" pitchFamily="34" charset="0"/>
              <a:buNone/>
            </a:pPr>
            <a:endParaRPr lang="da-DK" dirty="0"/>
          </a:p>
          <a:p>
            <a:pPr marL="0" indent="0">
              <a:buFont typeface="Arial" panose="020B0604020202020204" pitchFamily="34" charset="0"/>
              <a:buNone/>
            </a:pPr>
            <a:r>
              <a:rPr lang="da-DK" dirty="0"/>
              <a:t>I har 45 minutter og vi mødes her igen kl. XX.XX.</a:t>
            </a:r>
          </a:p>
          <a:p>
            <a:pPr marL="0" indent="0">
              <a:buFont typeface="Arial" panose="020B0604020202020204" pitchFamily="34" charset="0"/>
              <a:buNone/>
            </a:pPr>
            <a:r>
              <a:rPr lang="da-DK" dirty="0"/>
              <a:t>Værsgo’.</a:t>
            </a:r>
          </a:p>
          <a:p>
            <a:pPr marL="171450" indent="-171450">
              <a:buFont typeface="Arial" panose="020B0604020202020204" pitchFamily="34" charset="0"/>
              <a:buChar char="•"/>
            </a:pPr>
            <a:endParaRPr lang="da-DK" dirty="0"/>
          </a:p>
        </p:txBody>
      </p:sp>
      <p:sp>
        <p:nvSpPr>
          <p:cNvPr id="4" name="Pladsholder til slidenummer 3"/>
          <p:cNvSpPr>
            <a:spLocks noGrp="1"/>
          </p:cNvSpPr>
          <p:nvPr>
            <p:ph type="sldNum" sz="quarter" idx="5"/>
          </p:nvPr>
        </p:nvSpPr>
        <p:spPr/>
        <p:txBody>
          <a:bodyPr/>
          <a:lstStyle/>
          <a:p>
            <a:fld id="{BEB275AD-46A7-4D27-8D51-D17E92B6D94A}" type="slidenum">
              <a:rPr lang="da-DK" smtClean="0"/>
              <a:t>27</a:t>
            </a:fld>
            <a:endParaRPr lang="da-DK"/>
          </a:p>
        </p:txBody>
      </p:sp>
    </p:spTree>
    <p:extLst>
      <p:ext uri="{BB962C8B-B14F-4D97-AF65-F5344CB8AC3E}">
        <p14:creationId xmlns:p14="http://schemas.microsoft.com/office/powerpoint/2010/main" val="513418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At lave en opsamling på arbejdet gennem praksispakken</a:t>
            </a:r>
          </a:p>
          <a:p>
            <a:endParaRPr lang="da-DK" b="1"/>
          </a:p>
          <a:p>
            <a:r>
              <a:rPr lang="da-DK" b="1"/>
              <a:t>Forslag til facilitering</a:t>
            </a:r>
          </a:p>
          <a:p>
            <a:r>
              <a:rPr lang="da-DK"/>
              <a:t>Lav en kort opsamling på dagens arbejde (5 min.). </a:t>
            </a:r>
          </a:p>
          <a:p>
            <a:r>
              <a:rPr lang="da-DK"/>
              <a:t>Brug slide som talenote og præcisér hvad de har med sig efter dagens arbejde. Juster slide alt efter hvordan processen er forløbet.</a:t>
            </a:r>
          </a:p>
          <a:p>
            <a:endParaRPr lang="da-DK" b="1"/>
          </a:p>
          <a:p>
            <a:r>
              <a:rPr lang="da-DK" b="1" err="1"/>
              <a:t>Talenoter</a:t>
            </a:r>
            <a:endParaRPr lang="da-DK" b="1"/>
          </a:p>
          <a:p>
            <a:r>
              <a:rPr lang="da-DK" b="0"/>
              <a:t>I har i dag arbejdet med et projektbaseret forløb, som I reelt kan bruge i jeres årsplan. Vi startede ud med en proces omkring det engagerende spørgsmål, som I så brugte videre i selve planlægningen af et PBL forløb. For at jeres forløb bliver projektbaseret, har I koblet de faglige mål og de faglige læringsaktiviteter med PBL elementerne, hvilket I har fået feedback på fra jeres kolleger.</a:t>
            </a:r>
          </a:p>
          <a:p>
            <a:endParaRPr lang="da-DK" b="0"/>
          </a:p>
          <a:p>
            <a:r>
              <a:rPr lang="da-DK" b="0"/>
              <a:t>Efter dagens arbejde er I kommet et rigtig godt stykke vej med planlægningen af et projektbaseret læringsforløb. Jeres videre arbejde med forløbet kommer til at foregå ude i jeres teams. </a:t>
            </a:r>
          </a:p>
        </p:txBody>
      </p:sp>
      <p:sp>
        <p:nvSpPr>
          <p:cNvPr id="4" name="Pladsholder til slidenummer 3"/>
          <p:cNvSpPr>
            <a:spLocks noGrp="1"/>
          </p:cNvSpPr>
          <p:nvPr>
            <p:ph type="sldNum" sz="quarter" idx="5"/>
          </p:nvPr>
        </p:nvSpPr>
        <p:spPr/>
        <p:txBody>
          <a:bodyPr/>
          <a:lstStyle/>
          <a:p>
            <a:fld id="{BEB275AD-46A7-4D27-8D51-D17E92B6D94A}" type="slidenum">
              <a:rPr lang="da-DK" smtClean="0"/>
              <a:t>28</a:t>
            </a:fld>
            <a:endParaRPr lang="da-DK"/>
          </a:p>
        </p:txBody>
      </p:sp>
    </p:spTree>
    <p:extLst>
      <p:ext uri="{BB962C8B-B14F-4D97-AF65-F5344CB8AC3E}">
        <p14:creationId xmlns:p14="http://schemas.microsoft.com/office/powerpoint/2010/main" val="42703673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Overgang til næste skridt i processen.</a:t>
            </a:r>
          </a:p>
          <a:p>
            <a:r>
              <a:rPr lang="da-DK"/>
              <a:t>(Opmærksomhed på at skoleledelsen selv udfylder indholdet i denne sektion.)</a:t>
            </a:r>
          </a:p>
          <a:p>
            <a:endParaRPr lang="da-DK" b="1"/>
          </a:p>
          <a:p>
            <a:r>
              <a:rPr lang="da-DK" b="1"/>
              <a:t>Forslag til facilitering:</a:t>
            </a:r>
          </a:p>
          <a:p>
            <a:endParaRPr lang="da-DK"/>
          </a:p>
          <a:p>
            <a:endParaRPr lang="da-DK"/>
          </a:p>
          <a:p>
            <a:r>
              <a:rPr lang="da-DK" b="1" err="1"/>
              <a:t>Talenoter</a:t>
            </a:r>
            <a:r>
              <a:rPr lang="da-DK" b="1"/>
              <a:t>:</a:t>
            </a:r>
          </a:p>
          <a:p>
            <a:endParaRPr lang="da-DK"/>
          </a:p>
          <a:p>
            <a:endParaRPr lang="da-DK"/>
          </a:p>
        </p:txBody>
      </p:sp>
      <p:sp>
        <p:nvSpPr>
          <p:cNvPr id="4" name="Pladsholder til slidenummer 3"/>
          <p:cNvSpPr>
            <a:spLocks noGrp="1"/>
          </p:cNvSpPr>
          <p:nvPr>
            <p:ph type="sldNum" sz="quarter" idx="5"/>
          </p:nvPr>
        </p:nvSpPr>
        <p:spPr/>
        <p:txBody>
          <a:bodyPr/>
          <a:lstStyle/>
          <a:p>
            <a:fld id="{BEB275AD-46A7-4D27-8D51-D17E92B6D94A}" type="slidenum">
              <a:rPr lang="da-DK" smtClean="0"/>
              <a:t>29</a:t>
            </a:fld>
            <a:endParaRPr lang="da-DK"/>
          </a:p>
        </p:txBody>
      </p:sp>
    </p:spTree>
    <p:extLst>
      <p:ext uri="{BB962C8B-B14F-4D97-AF65-F5344CB8AC3E}">
        <p14:creationId xmlns:p14="http://schemas.microsoft.com/office/powerpoint/2010/main" val="39795417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At introducere projektbaseret læring ind i et aktionslæringsforløb (de tre mørkeblå cirkler med aktionslæringens fem faser).</a:t>
            </a:r>
          </a:p>
          <a:p>
            <a:r>
              <a:rPr lang="da-DK"/>
              <a:t>At tydeliggøre ledelsens og vejlederes understøttelse af aktionslæringsforløbet (den grønne ”slange” som bærer aktionslæringscirklerne).</a:t>
            </a:r>
          </a:p>
          <a:p>
            <a:endParaRPr lang="da-DK"/>
          </a:p>
          <a:p>
            <a:r>
              <a:rPr lang="da-DK" b="1"/>
              <a:t>Forslag til facilitering:</a:t>
            </a:r>
          </a:p>
          <a:p>
            <a:r>
              <a:rPr lang="da-DK"/>
              <a:t>Præsenter </a:t>
            </a:r>
            <a:r>
              <a:rPr lang="da-DK" i="1"/>
              <a:t>eventuelt</a:t>
            </a:r>
            <a:r>
              <a:rPr lang="da-DK"/>
              <a:t> meget kort dette slide med henblik på at introducere medarbejderne for tanken om små prøvehandlinger i projektbaseret læring i praksis.</a:t>
            </a:r>
          </a:p>
          <a:p>
            <a:endParaRPr lang="da-DK" b="1"/>
          </a:p>
          <a:p>
            <a:r>
              <a:rPr lang="da-DK" b="1" err="1"/>
              <a:t>Talenoter</a:t>
            </a:r>
            <a:r>
              <a:rPr lang="da-DK" b="1"/>
              <a:t>:</a:t>
            </a:r>
          </a:p>
          <a:p>
            <a:r>
              <a:rPr lang="da-DK"/>
              <a:t>Ledelse og vejledere udfylder selv </a:t>
            </a:r>
            <a:r>
              <a:rPr lang="da-DK" err="1"/>
              <a:t>talenoter</a:t>
            </a:r>
            <a:r>
              <a:rPr lang="da-DK"/>
              <a:t>, så det stemmer overens med aktionslæringsforløbet på skolen.</a:t>
            </a:r>
          </a:p>
        </p:txBody>
      </p:sp>
      <p:sp>
        <p:nvSpPr>
          <p:cNvPr id="4" name="Pladsholder til slidenummer 3"/>
          <p:cNvSpPr>
            <a:spLocks noGrp="1"/>
          </p:cNvSpPr>
          <p:nvPr>
            <p:ph type="sldNum" sz="quarter" idx="5"/>
          </p:nvPr>
        </p:nvSpPr>
        <p:spPr/>
        <p:txBody>
          <a:bodyPr/>
          <a:lstStyle/>
          <a:p>
            <a:fld id="{BEB275AD-46A7-4D27-8D51-D17E92B6D94A}" type="slidenum">
              <a:rPr lang="da-DK" smtClean="0"/>
              <a:t>30</a:t>
            </a:fld>
            <a:endParaRPr lang="da-DK"/>
          </a:p>
        </p:txBody>
      </p:sp>
    </p:spTree>
    <p:extLst>
      <p:ext uri="{BB962C8B-B14F-4D97-AF65-F5344CB8AC3E}">
        <p14:creationId xmlns:p14="http://schemas.microsoft.com/office/powerpoint/2010/main" val="35030907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At medarbejderne får viden om næste skridt i processen med Projektbaseret læring (den lyse tidslinje øverst).</a:t>
            </a:r>
          </a:p>
          <a:p>
            <a:r>
              <a:rPr lang="da-DK"/>
              <a:t>At medarbejderne får viden om ledelse/vejlederes understøttelse af processen med Projektbaseret læring (det mørke bånd nederst).</a:t>
            </a:r>
          </a:p>
          <a:p>
            <a:endParaRPr lang="da-DK"/>
          </a:p>
          <a:p>
            <a:r>
              <a:rPr lang="da-DK" b="1"/>
              <a:t>Forslag til facilitering:</a:t>
            </a:r>
          </a:p>
          <a:p>
            <a:r>
              <a:rPr lang="da-DK"/>
              <a:t>Ledelse og vejledere skal på forhånd have udfyldt dette slide eventuelt med understøttelse fra læringspartner eller PBL konsulent (jf. slide 4 i sektionen: Introduktion til oplægsholder) </a:t>
            </a:r>
          </a:p>
          <a:p>
            <a:endParaRPr lang="da-DK"/>
          </a:p>
          <a:p>
            <a:r>
              <a:rPr lang="da-DK" b="1" err="1"/>
              <a:t>Talenoter</a:t>
            </a:r>
            <a:r>
              <a:rPr lang="da-DK" b="1"/>
              <a:t>:</a:t>
            </a:r>
          </a:p>
          <a:p>
            <a:r>
              <a:rPr lang="da-DK"/>
              <a:t>Ledelse og vejledere udfylder selv </a:t>
            </a:r>
            <a:r>
              <a:rPr lang="da-DK" err="1"/>
              <a:t>talenoter</a:t>
            </a:r>
            <a:r>
              <a:rPr lang="da-DK"/>
              <a:t>, så det stemmer overens med deres udfyldte tidslinje. </a:t>
            </a:r>
          </a:p>
          <a:p>
            <a:endParaRPr lang="da-DK"/>
          </a:p>
        </p:txBody>
      </p:sp>
      <p:sp>
        <p:nvSpPr>
          <p:cNvPr id="4" name="Pladsholder til slide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B275AD-46A7-4D27-8D51-D17E92B6D94A}"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29755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At afrunde arbejdet med læringspakken til projektbaseret læring.</a:t>
            </a:r>
          </a:p>
          <a:p>
            <a:endParaRPr lang="da-DK"/>
          </a:p>
          <a:p>
            <a:r>
              <a:rPr lang="da-DK" b="1"/>
              <a:t>Forslag til facilitering:</a:t>
            </a:r>
          </a:p>
          <a:p>
            <a:endParaRPr lang="da-DK"/>
          </a:p>
          <a:p>
            <a:endParaRPr lang="da-DK"/>
          </a:p>
          <a:p>
            <a:r>
              <a:rPr lang="da-DK" b="1" err="1"/>
              <a:t>Talenoter</a:t>
            </a:r>
            <a:r>
              <a:rPr lang="da-DK" b="1"/>
              <a:t>:</a:t>
            </a:r>
          </a:p>
          <a:p>
            <a:r>
              <a:rPr lang="da-DK"/>
              <a:t>Skoleleder udfylder selv </a:t>
            </a:r>
            <a:r>
              <a:rPr lang="da-DK" err="1"/>
              <a:t>talenoter</a:t>
            </a:r>
            <a:r>
              <a:rPr lang="da-DK"/>
              <a:t>.</a:t>
            </a:r>
          </a:p>
        </p:txBody>
      </p:sp>
      <p:sp>
        <p:nvSpPr>
          <p:cNvPr id="4" name="Pladsholder til slidenummer 3"/>
          <p:cNvSpPr>
            <a:spLocks noGrp="1"/>
          </p:cNvSpPr>
          <p:nvPr>
            <p:ph type="sldNum" sz="quarter" idx="5"/>
          </p:nvPr>
        </p:nvSpPr>
        <p:spPr/>
        <p:txBody>
          <a:bodyPr/>
          <a:lstStyle/>
          <a:p>
            <a:fld id="{BEB275AD-46A7-4D27-8D51-D17E92B6D94A}" type="slidenum">
              <a:rPr lang="da-DK" smtClean="0"/>
              <a:t>32</a:t>
            </a:fld>
            <a:endParaRPr lang="da-DK"/>
          </a:p>
        </p:txBody>
      </p:sp>
    </p:spTree>
    <p:extLst>
      <p:ext uri="{BB962C8B-B14F-4D97-AF65-F5344CB8AC3E}">
        <p14:creationId xmlns:p14="http://schemas.microsoft.com/office/powerpoint/2010/main" val="10348164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b="1"/>
              <a:t>Formål med slide:</a:t>
            </a:r>
          </a:p>
          <a:p>
            <a:r>
              <a:rPr lang="da-DK"/>
              <a:t>Litteraturhenvisninger og link til PBL gruppen på </a:t>
            </a:r>
            <a:r>
              <a:rPr lang="da-DK" err="1"/>
              <a:t>AarhusIntra</a:t>
            </a:r>
            <a:r>
              <a:rPr lang="da-DK"/>
              <a:t>.</a:t>
            </a:r>
          </a:p>
          <a:p>
            <a:endParaRPr lang="da-DK"/>
          </a:p>
          <a:p>
            <a:r>
              <a:rPr lang="da-DK" b="1"/>
              <a:t>Forslag til facilitering:</a:t>
            </a:r>
          </a:p>
          <a:p>
            <a:endParaRPr lang="da-DK"/>
          </a:p>
          <a:p>
            <a:endParaRPr lang="da-DK"/>
          </a:p>
          <a:p>
            <a:r>
              <a:rPr lang="da-DK" b="1" err="1"/>
              <a:t>Talenoter</a:t>
            </a:r>
            <a:r>
              <a:rPr lang="da-DK" b="1"/>
              <a:t>:</a:t>
            </a:r>
          </a:p>
          <a:p>
            <a:endParaRPr lang="da-DK"/>
          </a:p>
        </p:txBody>
      </p:sp>
      <p:sp>
        <p:nvSpPr>
          <p:cNvPr id="4" name="Pladsholder til slidenummer 3"/>
          <p:cNvSpPr>
            <a:spLocks noGrp="1"/>
          </p:cNvSpPr>
          <p:nvPr>
            <p:ph type="sldNum" sz="quarter" idx="5"/>
          </p:nvPr>
        </p:nvSpPr>
        <p:spPr/>
        <p:txBody>
          <a:bodyPr/>
          <a:lstStyle/>
          <a:p>
            <a:fld id="{BEB275AD-46A7-4D27-8D51-D17E92B6D94A}" type="slidenum">
              <a:rPr lang="da-DK" smtClean="0"/>
              <a:t>33</a:t>
            </a:fld>
            <a:endParaRPr lang="da-DK"/>
          </a:p>
        </p:txBody>
      </p:sp>
    </p:spTree>
    <p:extLst>
      <p:ext uri="{BB962C8B-B14F-4D97-AF65-F5344CB8AC3E}">
        <p14:creationId xmlns:p14="http://schemas.microsoft.com/office/powerpoint/2010/main" val="969089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2.xml"/><Relationship Id="rId4" Type="http://schemas.openxmlformats.org/officeDocument/2006/relationships/image" Target="../media/image9.sv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sv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3.xml"/><Relationship Id="rId4" Type="http://schemas.openxmlformats.org/officeDocument/2006/relationships/image" Target="../media/image9.svg"/></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sv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4.xml"/><Relationship Id="rId4" Type="http://schemas.openxmlformats.org/officeDocument/2006/relationships/image" Target="../media/image9.sv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sv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Forside_Mørk blå">
    <p:bg>
      <p:bgPr>
        <a:solidFill>
          <a:srgbClr val="375D6A"/>
        </a:solidFill>
        <a:effectLst/>
      </p:bgPr>
    </p:bg>
    <p:spTree>
      <p:nvGrpSpPr>
        <p:cNvPr id="1" name=""/>
        <p:cNvGrpSpPr/>
        <p:nvPr/>
      </p:nvGrpSpPr>
      <p:grpSpPr>
        <a:xfrm>
          <a:off x="0" y="0"/>
          <a:ext cx="0" cy="0"/>
          <a:chOff x="0" y="0"/>
          <a:chExt cx="0" cy="0"/>
        </a:xfrm>
      </p:grpSpPr>
      <p:sp>
        <p:nvSpPr>
          <p:cNvPr id="8" name="Pladsholder til tekst 7">
            <a:extLst>
              <a:ext uri="{FF2B5EF4-FFF2-40B4-BE49-F238E27FC236}">
                <a16:creationId xmlns:a16="http://schemas.microsoft.com/office/drawing/2014/main" id="{C493CE6E-2A55-F38D-CE21-E88223B6335C}"/>
              </a:ext>
            </a:extLst>
          </p:cNvPr>
          <p:cNvSpPr>
            <a:spLocks noGrp="1"/>
          </p:cNvSpPr>
          <p:nvPr>
            <p:ph type="body" sz="quarter" idx="15"/>
          </p:nvPr>
        </p:nvSpPr>
        <p:spPr>
          <a:xfrm>
            <a:off x="1775999" y="3449957"/>
            <a:ext cx="8640000" cy="1080000"/>
          </a:xfrm>
          <a:prstGeom prst="rect">
            <a:avLst/>
          </a:prstGeom>
        </p:spPr>
        <p:txBody>
          <a:bodyPr lIns="0" tIns="0" rIns="0" bIns="0"/>
          <a:lstStyle>
            <a:lvl1pPr marL="0" indent="0" algn="ctr">
              <a:buNone/>
              <a:defRPr lang="da-DK" sz="4800" b="1" kern="1200" dirty="0">
                <a:solidFill>
                  <a:srgbClr val="FCF3E6"/>
                </a:solidFill>
                <a:latin typeface="Arial" panose="020B0604020202020204" pitchFamily="34" charset="0"/>
                <a:ea typeface="+mn-ea"/>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4656086"/>
            <a:ext cx="8640000" cy="1080000"/>
          </a:xfrm>
          <a:prstGeom prst="rect">
            <a:avLst/>
          </a:prstGeom>
        </p:spPr>
        <p:txBody>
          <a:bodyPr lIns="0" tIns="0" rIns="0" bIns="0"/>
          <a:lstStyle>
            <a:lvl1pPr marL="0" indent="0" algn="ctr">
              <a:buNone/>
              <a:defRPr sz="3600" b="0">
                <a:solidFill>
                  <a:srgbClr val="FCF3E6"/>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7803504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 Forside_Lys blå">
    <p:bg>
      <p:bgPr>
        <a:solidFill>
          <a:srgbClr val="375D6A">
            <a:alpha val="80000"/>
          </a:srgbClr>
        </a:solidFill>
        <a:effectLst/>
      </p:bgPr>
    </p:bg>
    <p:spTree>
      <p:nvGrpSpPr>
        <p:cNvPr id="1" name=""/>
        <p:cNvGrpSpPr/>
        <p:nvPr/>
      </p:nvGrpSpPr>
      <p:grpSpPr>
        <a:xfrm>
          <a:off x="0" y="0"/>
          <a:ext cx="0" cy="0"/>
          <a:chOff x="0" y="0"/>
          <a:chExt cx="0" cy="0"/>
        </a:xfrm>
      </p:grpSpPr>
      <p:sp>
        <p:nvSpPr>
          <p:cNvPr id="8" name="Pladsholder til tekst 7">
            <a:extLst>
              <a:ext uri="{FF2B5EF4-FFF2-40B4-BE49-F238E27FC236}">
                <a16:creationId xmlns:a16="http://schemas.microsoft.com/office/drawing/2014/main" id="{C493CE6E-2A55-F38D-CE21-E88223B6335C}"/>
              </a:ext>
            </a:extLst>
          </p:cNvPr>
          <p:cNvSpPr>
            <a:spLocks noGrp="1"/>
          </p:cNvSpPr>
          <p:nvPr>
            <p:ph type="body" sz="quarter" idx="15"/>
          </p:nvPr>
        </p:nvSpPr>
        <p:spPr>
          <a:xfrm>
            <a:off x="1775999" y="3449957"/>
            <a:ext cx="8640000" cy="1080000"/>
          </a:xfrm>
          <a:prstGeom prst="rect">
            <a:avLst/>
          </a:prstGeom>
        </p:spPr>
        <p:txBody>
          <a:bodyPr lIns="0" tIns="0" rIns="0" bIns="0"/>
          <a:lstStyle>
            <a:lvl1pPr marL="0" indent="0" algn="ctr">
              <a:buNone/>
              <a:defRPr sz="5400" b="1">
                <a:solidFill>
                  <a:srgbClr val="FDF8EF"/>
                </a:solidFill>
                <a:latin typeface="Arial" panose="020B0604020202020204" pitchFamily="34" charset="0"/>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4656086"/>
            <a:ext cx="8640000" cy="1080000"/>
          </a:xfrm>
          <a:prstGeom prst="rect">
            <a:avLst/>
          </a:prstGeom>
        </p:spPr>
        <p:txBody>
          <a:bodyPr lIns="0" tIns="0" rIns="0" bIns="0"/>
          <a:lstStyle>
            <a:lvl1pPr marL="0" indent="0" algn="ctr">
              <a:buNone/>
              <a:defRPr sz="3600" b="0">
                <a:solidFill>
                  <a:srgbClr val="FCF3E6"/>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73273601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el + tekst_Mørk blå">
    <p:bg>
      <p:bgPr>
        <a:solidFill>
          <a:srgbClr val="375D6A"/>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10764000" cy="4320000"/>
          </a:xfrm>
          <a:prstGeom prst="rect">
            <a:avLst/>
          </a:prstGeom>
        </p:spPr>
        <p:txBody>
          <a:bodyPr lIns="0" tIns="0" rIns="0" bIns="0"/>
          <a:lstStyle>
            <a:lvl1pPr marL="0" indent="0">
              <a:buNone/>
              <a:defRPr sz="1600">
                <a:solidFill>
                  <a:schemeClr val="bg1"/>
                </a:solidFill>
                <a:latin typeface="Arial" panose="020B0604020202020204" pitchFamily="34" charset="0"/>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chemeClr val="bg1"/>
                </a:solidFill>
                <a:latin typeface="Arial" panose="020B0604020202020204" pitchFamily="34" charset="0"/>
                <a:cs typeface="Arial" panose="020B0604020202020204" pitchFamily="34" charset="0"/>
              </a:defRPr>
            </a:lvl1pPr>
          </a:lstStyle>
          <a:p>
            <a:endParaRPr lang="da-DK"/>
          </a:p>
        </p:txBody>
      </p:sp>
    </p:spTree>
    <p:extLst>
      <p:ext uri="{BB962C8B-B14F-4D97-AF65-F5344CB8AC3E}">
        <p14:creationId xmlns:p14="http://schemas.microsoft.com/office/powerpoint/2010/main" val="146488785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Overskrift + tekst_Lys blå">
    <p:bg>
      <p:bgPr>
        <a:solidFill>
          <a:srgbClr val="AFC8C7">
            <a:alpha val="65000"/>
          </a:srgbClr>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10764000"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75D6A"/>
                </a:solidFill>
                <a:latin typeface="Arial" panose="020B0604020202020204" pitchFamily="34" charset="0"/>
                <a:cs typeface="Arial" panose="020B0604020202020204" pitchFamily="34" charset="0"/>
              </a:defRPr>
            </a:lvl1pPr>
          </a:lstStyle>
          <a:p>
            <a:endParaRPr lang="da-DK"/>
          </a:p>
        </p:txBody>
      </p:sp>
    </p:spTree>
    <p:extLst>
      <p:ext uri="{BB962C8B-B14F-4D97-AF65-F5344CB8AC3E}">
        <p14:creationId xmlns:p14="http://schemas.microsoft.com/office/powerpoint/2010/main" val="207726105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fsnitsoverskrift_Mørk blå">
    <p:bg>
      <p:bgPr>
        <a:solidFill>
          <a:srgbClr val="375D6A"/>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10764000" cy="4320000"/>
          </a:xfrm>
          <a:prstGeom prst="rect">
            <a:avLst/>
          </a:prstGeom>
        </p:spPr>
        <p:txBody>
          <a:bodyPr lIns="0" tIns="0" rIns="0" bIns="0"/>
          <a:lstStyle>
            <a:lvl1pPr marL="0" indent="0">
              <a:buNone/>
              <a:defRPr sz="1600">
                <a:solidFill>
                  <a:srgbClr val="EAE3DB"/>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EAE3DB"/>
                </a:solidFill>
                <a:latin typeface="Arial" panose="020B0604020202020204" pitchFamily="34" charset="0"/>
                <a:cs typeface="Arial" panose="020B0604020202020204" pitchFamily="34" charset="0"/>
              </a:defRPr>
            </a:lvl1pPr>
          </a:lstStyle>
          <a:p>
            <a:endParaRPr lang="da-DK"/>
          </a:p>
        </p:txBody>
      </p:sp>
    </p:spTree>
    <p:extLst>
      <p:ext uri="{BB962C8B-B14F-4D97-AF65-F5344CB8AC3E}">
        <p14:creationId xmlns:p14="http://schemas.microsoft.com/office/powerpoint/2010/main" val="170497736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otoforside_Lys blå">
    <p:bg>
      <p:bgPr>
        <a:solidFill>
          <a:srgbClr val="AFC8C7">
            <a:alpha val="65000"/>
          </a:srgbClr>
        </a:solidFill>
        <a:effectLst/>
      </p:bgPr>
    </p:bg>
    <p:spTree>
      <p:nvGrpSpPr>
        <p:cNvPr id="1" name=""/>
        <p:cNvGrpSpPr/>
        <p:nvPr/>
      </p:nvGrpSpPr>
      <p:grpSpPr>
        <a:xfrm>
          <a:off x="0" y="0"/>
          <a:ext cx="0" cy="0"/>
          <a:chOff x="0" y="0"/>
          <a:chExt cx="0" cy="0"/>
        </a:xfrm>
      </p:grpSpPr>
      <p:sp>
        <p:nvSpPr>
          <p:cNvPr id="3" name="Pladsholder til billede 11">
            <a:extLst>
              <a:ext uri="{FF2B5EF4-FFF2-40B4-BE49-F238E27FC236}">
                <a16:creationId xmlns:a16="http://schemas.microsoft.com/office/drawing/2014/main" id="{D1C7C6BC-1ABB-0459-62E0-EDA5F2B9B232}"/>
              </a:ext>
            </a:extLst>
          </p:cNvPr>
          <p:cNvSpPr>
            <a:spLocks noGrp="1"/>
          </p:cNvSpPr>
          <p:nvPr>
            <p:ph type="pic" sz="quarter" idx="17"/>
          </p:nvPr>
        </p:nvSpPr>
        <p:spPr>
          <a:xfrm>
            <a:off x="0" y="0"/>
            <a:ext cx="12192000" cy="5719156"/>
          </a:xfrm>
          <a:prstGeom prst="rect">
            <a:avLst/>
          </a:prstGeom>
        </p:spPr>
        <p:txBody>
          <a:bodyPr/>
          <a:lstStyle>
            <a:lvl1pPr marL="0" indent="0">
              <a:buNone/>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6019373"/>
            <a:ext cx="8640000" cy="1080000"/>
          </a:xfrm>
          <a:prstGeom prst="rect">
            <a:avLst/>
          </a:prstGeom>
        </p:spPr>
        <p:txBody>
          <a:bodyPr lIns="0" tIns="0" rIns="0" bIns="0"/>
          <a:lstStyle>
            <a:lvl1pPr marL="0" indent="0" algn="ctr">
              <a:buNone/>
              <a:defRPr sz="3600" b="0">
                <a:solidFill>
                  <a:srgbClr val="394258"/>
                </a:solidFill>
                <a:latin typeface="+mn-lt"/>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90C5FD2A-5EAF-06AC-C826-A788EA723318}"/>
              </a:ext>
            </a:extLst>
          </p:cNvPr>
          <p:cNvSpPr>
            <a:spLocks noGrp="1"/>
          </p:cNvSpPr>
          <p:nvPr>
            <p:ph type="body" sz="quarter" idx="15"/>
          </p:nvPr>
        </p:nvSpPr>
        <p:spPr>
          <a:xfrm>
            <a:off x="1775999" y="4497360"/>
            <a:ext cx="8640000" cy="1080000"/>
          </a:xfrm>
          <a:prstGeom prst="rect">
            <a:avLst/>
          </a:prstGeom>
          <a:noFill/>
        </p:spPr>
        <p:txBody>
          <a:bodyPr lIns="0" tIns="0" rIns="0" bIns="0"/>
          <a:lstStyle>
            <a:lvl1pPr marL="0" indent="0" algn="ctr">
              <a:buNone/>
              <a:defRPr lang="da-DK" sz="48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Tree>
    <p:extLst>
      <p:ext uri="{BB962C8B-B14F-4D97-AF65-F5344CB8AC3E}">
        <p14:creationId xmlns:p14="http://schemas.microsoft.com/office/powerpoint/2010/main" val="287326630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agsorden_Mørk blå">
    <p:bg>
      <p:bgPr>
        <a:solidFill>
          <a:srgbClr val="375D6A">
            <a:alpha val="80000"/>
          </a:srgbClr>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67647" y="1818000"/>
            <a:ext cx="5376000" cy="4320000"/>
          </a:xfrm>
          <a:prstGeom prst="rect">
            <a:avLst/>
          </a:prstGeom>
        </p:spPr>
        <p:txBody>
          <a:bodyPr lIns="0" tIns="0" rIns="0" bIns="0"/>
          <a:lstStyle>
            <a:lvl1pPr marL="342900" indent="-342900">
              <a:buFont typeface="Arial" panose="020B0604020202020204" pitchFamily="34" charset="0"/>
              <a:buChar char="•"/>
              <a:defRPr sz="1800" b="1">
                <a:solidFill>
                  <a:srgbClr val="EAE3DB"/>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720000" y="720000"/>
            <a:ext cx="8640000" cy="1080000"/>
          </a:xfrm>
          <a:prstGeom prst="rect">
            <a:avLst/>
          </a:prstGeom>
        </p:spPr>
        <p:txBody>
          <a:bodyPr lIns="0" tIns="0" rIns="0" bIns="0"/>
          <a:lstStyle>
            <a:lvl1pPr marL="0" indent="0">
              <a:buNone/>
              <a:defRPr sz="3000" b="1">
                <a:solidFill>
                  <a:srgbClr val="FDF8EF"/>
                </a:solidFill>
                <a:latin typeface="Arial" panose="020B0604020202020204" pitchFamily="34" charset="0"/>
                <a:cs typeface="Arial" panose="020B0604020202020204" pitchFamily="34" charset="0"/>
              </a:defRPr>
            </a:lvl1pPr>
          </a:lstStyle>
          <a:p>
            <a:r>
              <a:rPr lang="da-DK"/>
              <a:t>Dagsorden</a:t>
            </a:r>
          </a:p>
        </p:txBody>
      </p:sp>
    </p:spTree>
    <p:extLst>
      <p:ext uri="{BB962C8B-B14F-4D97-AF65-F5344CB8AC3E}">
        <p14:creationId xmlns:p14="http://schemas.microsoft.com/office/powerpoint/2010/main" val="19774009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el + Billede t.v_Lys blå">
    <p:bg>
      <p:bgPr>
        <a:solidFill>
          <a:srgbClr val="AFC8C7">
            <a:alpha val="65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0AF523A3-605E-7431-8CF4-F88A45BD79F3}"/>
              </a:ext>
            </a:extLst>
          </p:cNvPr>
          <p:cNvSpPr>
            <a:spLocks noGrp="1"/>
          </p:cNvSpPr>
          <p:nvPr>
            <p:ph type="pic" sz="quarter" idx="16"/>
          </p:nvPr>
        </p:nvSpPr>
        <p:spPr>
          <a:xfrm>
            <a:off x="718801" y="1800000"/>
            <a:ext cx="5023973" cy="4320000"/>
          </a:xfrm>
          <a:prstGeom prst="rect">
            <a:avLst/>
          </a:prstGeom>
        </p:spPr>
        <p:txBody>
          <a:bodyPr/>
          <a:lstStyle>
            <a:lvl1pPr marL="0" indent="0">
              <a:buNone/>
              <a:defRPr/>
            </a:lvl1pPr>
          </a:lstStyle>
          <a:p>
            <a:endParaRPr lang="da-DK"/>
          </a:p>
        </p:txBody>
      </p:sp>
      <p:sp>
        <p:nvSpPr>
          <p:cNvPr id="2" name="Pladsholder til tekst 6">
            <a:extLst>
              <a:ext uri="{FF2B5EF4-FFF2-40B4-BE49-F238E27FC236}">
                <a16:creationId xmlns:a16="http://schemas.microsoft.com/office/drawing/2014/main" id="{BDE2A56A-391A-96E3-7A97-B1D40F290127}"/>
              </a:ext>
            </a:extLst>
          </p:cNvPr>
          <p:cNvSpPr>
            <a:spLocks noGrp="1"/>
          </p:cNvSpPr>
          <p:nvPr>
            <p:ph type="body" sz="quarter" idx="17"/>
          </p:nvPr>
        </p:nvSpPr>
        <p:spPr>
          <a:xfrm>
            <a:off x="629825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16096498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el + tekst +1 billede_Lys blå">
    <p:bg>
      <p:bgPr>
        <a:solidFill>
          <a:srgbClr val="AFC8C7">
            <a:alpha val="65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lang="da-DK" sz="3000" b="1" kern="120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3" name="Pladsholder til tekst 6">
            <a:extLst>
              <a:ext uri="{FF2B5EF4-FFF2-40B4-BE49-F238E27FC236}">
                <a16:creationId xmlns:a16="http://schemas.microsoft.com/office/drawing/2014/main" id="{1B796444-1020-452A-8736-6348314DC72C}"/>
              </a:ext>
            </a:extLst>
          </p:cNvPr>
          <p:cNvSpPr>
            <a:spLocks noGrp="1"/>
          </p:cNvSpPr>
          <p:nvPr>
            <p:ph type="body" sz="quarter" idx="13"/>
          </p:nvPr>
        </p:nvSpPr>
        <p:spPr>
          <a:xfrm>
            <a:off x="72000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
        <p:nvSpPr>
          <p:cNvPr id="7" name="Pladsholder til billede 11">
            <a:extLst>
              <a:ext uri="{FF2B5EF4-FFF2-40B4-BE49-F238E27FC236}">
                <a16:creationId xmlns:a16="http://schemas.microsoft.com/office/drawing/2014/main" id="{6E944BCE-B7D4-A6A5-98A4-F16F36B3387B}"/>
              </a:ext>
            </a:extLst>
          </p:cNvPr>
          <p:cNvSpPr>
            <a:spLocks noGrp="1"/>
          </p:cNvSpPr>
          <p:nvPr>
            <p:ph type="pic" sz="quarter" idx="16"/>
          </p:nvPr>
        </p:nvSpPr>
        <p:spPr>
          <a:xfrm>
            <a:off x="6372316" y="1800000"/>
            <a:ext cx="5100884" cy="4320000"/>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175168556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farvet - Blå">
    <p:bg>
      <p:bgPr>
        <a:solidFill>
          <a:srgbClr val="FDF8EF"/>
        </a:solidFill>
        <a:effectLst/>
      </p:bgPr>
    </p:bg>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B2D15C82-2C9A-F17D-DF85-259A17866AC6}"/>
              </a:ext>
            </a:extLst>
          </p:cNvPr>
          <p:cNvSpPr>
            <a:spLocks noGrp="1" noRot="1" noMove="1" noResize="1" noEditPoints="1" noAdjustHandles="1" noChangeArrowheads="1" noChangeShapeType="1"/>
          </p:cNvSpPr>
          <p:nvPr userDrawn="1"/>
        </p:nvSpPr>
        <p:spPr>
          <a:xfrm>
            <a:off x="5957888" y="0"/>
            <a:ext cx="6234112" cy="6858000"/>
          </a:xfrm>
          <a:prstGeom prst="rect">
            <a:avLst/>
          </a:prstGeom>
          <a:solidFill>
            <a:srgbClr val="375D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697644" cy="1080000"/>
          </a:xfrm>
          <a:prstGeom prst="rect">
            <a:avLst/>
          </a:prstGeom>
        </p:spPr>
        <p:txBody>
          <a:bodyPr lIns="0" tIns="0" rIns="0" bIns="0"/>
          <a:lstStyle>
            <a:lvl1pPr marL="0" indent="0" algn="l">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5" name="Pladsholder til tekst 6">
            <a:extLst>
              <a:ext uri="{FF2B5EF4-FFF2-40B4-BE49-F238E27FC236}">
                <a16:creationId xmlns:a16="http://schemas.microsoft.com/office/drawing/2014/main" id="{74604113-D3F2-9864-AC77-CF760F731814}"/>
              </a:ext>
            </a:extLst>
          </p:cNvPr>
          <p:cNvSpPr>
            <a:spLocks noGrp="1"/>
          </p:cNvSpPr>
          <p:nvPr>
            <p:ph type="body" sz="quarter" idx="13"/>
          </p:nvPr>
        </p:nvSpPr>
        <p:spPr>
          <a:xfrm>
            <a:off x="720000" y="1800000"/>
            <a:ext cx="4980045"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4" name="Pladsholder til tekst 6">
            <a:extLst>
              <a:ext uri="{FF2B5EF4-FFF2-40B4-BE49-F238E27FC236}">
                <a16:creationId xmlns:a16="http://schemas.microsoft.com/office/drawing/2014/main" id="{A92D3CCA-907D-6A4A-7CD7-90BB84CC8D03}"/>
              </a:ext>
            </a:extLst>
          </p:cNvPr>
          <p:cNvSpPr>
            <a:spLocks noGrp="1"/>
          </p:cNvSpPr>
          <p:nvPr>
            <p:ph type="body" sz="quarter" idx="16"/>
          </p:nvPr>
        </p:nvSpPr>
        <p:spPr>
          <a:xfrm>
            <a:off x="6437598" y="1800000"/>
            <a:ext cx="4980045" cy="4320000"/>
          </a:xfrm>
          <a:prstGeom prst="rect">
            <a:avLst/>
          </a:prstGeom>
        </p:spPr>
        <p:txBody>
          <a:bodyPr lIns="0" tIns="0" rIns="0" bIns="0"/>
          <a:lstStyle>
            <a:lvl1pPr marL="0" indent="0">
              <a:buNone/>
              <a:defRPr sz="1600">
                <a:solidFill>
                  <a:schemeClr val="bg1"/>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23333519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kolonne-model_Lys blå">
    <p:bg>
      <p:bgPr>
        <a:solidFill>
          <a:srgbClr val="AFC8C7">
            <a:alpha val="65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lang="da-DK" sz="3000" b="1" kern="120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49164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114037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9" name="Pladsholder til tekst 7">
            <a:extLst>
              <a:ext uri="{FF2B5EF4-FFF2-40B4-BE49-F238E27FC236}">
                <a16:creationId xmlns:a16="http://schemas.microsoft.com/office/drawing/2014/main" id="{D4EB6B4A-1612-69F7-A0C9-97EED8E817CF}"/>
              </a:ext>
            </a:extLst>
          </p:cNvPr>
          <p:cNvSpPr>
            <a:spLocks noGrp="1"/>
          </p:cNvSpPr>
          <p:nvPr>
            <p:ph type="body" sz="quarter" idx="17" hasCustomPrompt="1"/>
          </p:nvPr>
        </p:nvSpPr>
        <p:spPr>
          <a:xfrm>
            <a:off x="439076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0" name="Pladsholder til tekst 6">
            <a:extLst>
              <a:ext uri="{FF2B5EF4-FFF2-40B4-BE49-F238E27FC236}">
                <a16:creationId xmlns:a16="http://schemas.microsoft.com/office/drawing/2014/main" id="{3A587137-A224-7D8D-E8BA-9B28B736A075}"/>
              </a:ext>
            </a:extLst>
          </p:cNvPr>
          <p:cNvSpPr>
            <a:spLocks noGrp="1"/>
          </p:cNvSpPr>
          <p:nvPr>
            <p:ph type="body" sz="quarter" idx="18"/>
          </p:nvPr>
        </p:nvSpPr>
        <p:spPr>
          <a:xfrm>
            <a:off x="503949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B4CAB38A-9CD2-05E1-457A-DA66B710A8F0}"/>
              </a:ext>
            </a:extLst>
          </p:cNvPr>
          <p:cNvSpPr>
            <a:spLocks noGrp="1"/>
          </p:cNvSpPr>
          <p:nvPr>
            <p:ph type="body" sz="quarter" idx="19" hasCustomPrompt="1"/>
          </p:nvPr>
        </p:nvSpPr>
        <p:spPr>
          <a:xfrm>
            <a:off x="8210321"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D47049CA-2E85-FB5E-8019-FEA8B1C7CD9F}"/>
              </a:ext>
            </a:extLst>
          </p:cNvPr>
          <p:cNvSpPr>
            <a:spLocks noGrp="1"/>
          </p:cNvSpPr>
          <p:nvPr>
            <p:ph type="body" sz="quarter" idx="20"/>
          </p:nvPr>
        </p:nvSpPr>
        <p:spPr>
          <a:xfrm>
            <a:off x="8859050"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9CED23AD-AAC6-F32E-6F28-50C96FF6BE6B}"/>
              </a:ext>
            </a:extLst>
          </p:cNvPr>
          <p:cNvSpPr>
            <a:spLocks noGrp="1"/>
          </p:cNvSpPr>
          <p:nvPr>
            <p:ph type="pic" sz="quarter" idx="21"/>
          </p:nvPr>
        </p:nvSpPr>
        <p:spPr>
          <a:xfrm>
            <a:off x="1178951" y="2079326"/>
            <a:ext cx="2173286" cy="2201729"/>
          </a:xfrm>
          <a:prstGeom prst="rect">
            <a:avLst/>
          </a:prstGeom>
        </p:spPr>
        <p:txBody>
          <a:bodyPr/>
          <a:lstStyle>
            <a:lvl1pPr marL="0" indent="0">
              <a:buNone/>
              <a:defRPr/>
            </a:lvl1pPr>
          </a:lstStyle>
          <a:p>
            <a:endParaRPr lang="da-DK"/>
          </a:p>
        </p:txBody>
      </p:sp>
      <p:sp>
        <p:nvSpPr>
          <p:cNvPr id="4" name="Pladsholder til billede 11">
            <a:extLst>
              <a:ext uri="{FF2B5EF4-FFF2-40B4-BE49-F238E27FC236}">
                <a16:creationId xmlns:a16="http://schemas.microsoft.com/office/drawing/2014/main" id="{0481E3D6-3777-A38B-735B-69605C735AD7}"/>
              </a:ext>
            </a:extLst>
          </p:cNvPr>
          <p:cNvSpPr>
            <a:spLocks noGrp="1"/>
          </p:cNvSpPr>
          <p:nvPr>
            <p:ph type="pic" sz="quarter" idx="22"/>
          </p:nvPr>
        </p:nvSpPr>
        <p:spPr>
          <a:xfrm>
            <a:off x="5058784" y="2079325"/>
            <a:ext cx="2173286" cy="2201729"/>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9C62FF5A-3AEA-4C5F-E697-E39CAF5BCD3D}"/>
              </a:ext>
            </a:extLst>
          </p:cNvPr>
          <p:cNvSpPr>
            <a:spLocks noGrp="1"/>
          </p:cNvSpPr>
          <p:nvPr>
            <p:ph type="pic" sz="quarter" idx="23"/>
          </p:nvPr>
        </p:nvSpPr>
        <p:spPr>
          <a:xfrm>
            <a:off x="8878337" y="2079325"/>
            <a:ext cx="2173286" cy="2201729"/>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15122575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om side _ Lys blå">
    <p:bg>
      <p:bgPr>
        <a:solidFill>
          <a:srgbClr val="AFC8C7">
            <a:alpha val="65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721724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el +3 billeder_Neutral">
    <p:bg>
      <p:bgPr>
        <a:solidFill>
          <a:srgbClr val="FDF8EF"/>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6" name="Pladsholder til billede 11">
            <a:extLst>
              <a:ext uri="{FF2B5EF4-FFF2-40B4-BE49-F238E27FC236}">
                <a16:creationId xmlns:a16="http://schemas.microsoft.com/office/drawing/2014/main" id="{611E412E-2414-45B9-A993-853F5ACD52D2}"/>
              </a:ext>
            </a:extLst>
          </p:cNvPr>
          <p:cNvSpPr>
            <a:spLocks noGrp="1"/>
          </p:cNvSpPr>
          <p:nvPr>
            <p:ph type="pic" sz="quarter" idx="16"/>
          </p:nvPr>
        </p:nvSpPr>
        <p:spPr>
          <a:xfrm>
            <a:off x="8573728" y="1826865"/>
            <a:ext cx="2899471" cy="4320000"/>
          </a:xfrm>
          <a:prstGeom prst="rect">
            <a:avLst/>
          </a:prstGeom>
        </p:spPr>
        <p:txBody>
          <a:bodyPr/>
          <a:lstStyle>
            <a:lvl1pPr marL="0" indent="0">
              <a:buNone/>
              <a:defRPr/>
            </a:lvl1pPr>
          </a:lstStyle>
          <a:p>
            <a:endParaRPr lang="da-DK"/>
          </a:p>
        </p:txBody>
      </p:sp>
      <p:sp>
        <p:nvSpPr>
          <p:cNvPr id="2" name="Pladsholder til billede 11">
            <a:extLst>
              <a:ext uri="{FF2B5EF4-FFF2-40B4-BE49-F238E27FC236}">
                <a16:creationId xmlns:a16="http://schemas.microsoft.com/office/drawing/2014/main" id="{1E7B5853-2D4C-1988-FE19-801D58217F15}"/>
              </a:ext>
            </a:extLst>
          </p:cNvPr>
          <p:cNvSpPr>
            <a:spLocks noGrp="1"/>
          </p:cNvSpPr>
          <p:nvPr>
            <p:ph type="pic" sz="quarter" idx="17"/>
          </p:nvPr>
        </p:nvSpPr>
        <p:spPr>
          <a:xfrm>
            <a:off x="4646265" y="1826865"/>
            <a:ext cx="2899471" cy="4320000"/>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414AD360-F40B-CAEE-440B-9DE938796010}"/>
              </a:ext>
            </a:extLst>
          </p:cNvPr>
          <p:cNvSpPr>
            <a:spLocks noGrp="1"/>
          </p:cNvSpPr>
          <p:nvPr>
            <p:ph type="pic" sz="quarter" idx="18"/>
          </p:nvPr>
        </p:nvSpPr>
        <p:spPr>
          <a:xfrm>
            <a:off x="718802" y="1818000"/>
            <a:ext cx="2899471" cy="4320000"/>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332325688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krivbar Trin-model_Blå">
    <p:bg>
      <p:bgPr>
        <a:solidFill>
          <a:srgbClr val="375D6A">
            <a:alpha val="80000"/>
          </a:srgbClr>
        </a:solidFill>
        <a:effectLst/>
      </p:bgPr>
    </p:bg>
    <p:spTree>
      <p:nvGrpSpPr>
        <p:cNvPr id="1" name=""/>
        <p:cNvGrpSpPr/>
        <p:nvPr/>
      </p:nvGrpSpPr>
      <p:grpSpPr>
        <a:xfrm>
          <a:off x="0" y="0"/>
          <a:ext cx="0" cy="0"/>
          <a:chOff x="0" y="0"/>
          <a:chExt cx="0" cy="0"/>
        </a:xfrm>
      </p:grpSpPr>
      <p:sp>
        <p:nvSpPr>
          <p:cNvPr id="3" name="Rektangel: afrundede hjørner 2">
            <a:extLst>
              <a:ext uri="{FF2B5EF4-FFF2-40B4-BE49-F238E27FC236}">
                <a16:creationId xmlns:a16="http://schemas.microsoft.com/office/drawing/2014/main" id="{23D636B9-0AB5-98DF-3643-5DFFC66582F9}"/>
              </a:ext>
            </a:extLst>
          </p:cNvPr>
          <p:cNvSpPr/>
          <p:nvPr userDrawn="1"/>
        </p:nvSpPr>
        <p:spPr>
          <a:xfrm>
            <a:off x="4341340" y="1308152"/>
            <a:ext cx="350931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Rektangel: afrundede hjørner 5">
            <a:extLst>
              <a:ext uri="{FF2B5EF4-FFF2-40B4-BE49-F238E27FC236}">
                <a16:creationId xmlns:a16="http://schemas.microsoft.com/office/drawing/2014/main" id="{2F10F713-AA8A-5617-7E8C-404B322EB633}"/>
              </a:ext>
            </a:extLst>
          </p:cNvPr>
          <p:cNvSpPr/>
          <p:nvPr userDrawn="1"/>
        </p:nvSpPr>
        <p:spPr>
          <a:xfrm>
            <a:off x="2194561" y="4807964"/>
            <a:ext cx="7780712"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7" name="Rektangel: afrundede hjørner 6">
            <a:extLst>
              <a:ext uri="{FF2B5EF4-FFF2-40B4-BE49-F238E27FC236}">
                <a16:creationId xmlns:a16="http://schemas.microsoft.com/office/drawing/2014/main" id="{1E94A896-DE63-C181-F643-E09CF64CE2CD}"/>
              </a:ext>
            </a:extLst>
          </p:cNvPr>
          <p:cNvSpPr/>
          <p:nvPr userDrawn="1"/>
        </p:nvSpPr>
        <p:spPr>
          <a:xfrm>
            <a:off x="3266901" y="3058058"/>
            <a:ext cx="563602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4341340" y="1568673"/>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 name="Pladsholder til tekst 6">
            <a:extLst>
              <a:ext uri="{FF2B5EF4-FFF2-40B4-BE49-F238E27FC236}">
                <a16:creationId xmlns:a16="http://schemas.microsoft.com/office/drawing/2014/main" id="{A60818BE-FC1E-33CC-E9A1-41B0A7B47720}"/>
              </a:ext>
            </a:extLst>
          </p:cNvPr>
          <p:cNvSpPr>
            <a:spLocks noGrp="1"/>
          </p:cNvSpPr>
          <p:nvPr>
            <p:ph type="body" sz="quarter" idx="13"/>
          </p:nvPr>
        </p:nvSpPr>
        <p:spPr>
          <a:xfrm>
            <a:off x="4990069" y="1982186"/>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811C7079-D155-62B5-6429-FEE209E51D67}"/>
              </a:ext>
            </a:extLst>
          </p:cNvPr>
          <p:cNvSpPr>
            <a:spLocks noGrp="1"/>
          </p:cNvSpPr>
          <p:nvPr>
            <p:ph type="body" sz="quarter" idx="16" hasCustomPrompt="1"/>
          </p:nvPr>
        </p:nvSpPr>
        <p:spPr>
          <a:xfrm>
            <a:off x="4341341" y="3286089"/>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444A075B-39BF-8F41-47FA-53DBF7E00DF1}"/>
              </a:ext>
            </a:extLst>
          </p:cNvPr>
          <p:cNvSpPr>
            <a:spLocks noGrp="1"/>
          </p:cNvSpPr>
          <p:nvPr>
            <p:ph type="body" sz="quarter" idx="17"/>
          </p:nvPr>
        </p:nvSpPr>
        <p:spPr>
          <a:xfrm>
            <a:off x="4990070" y="3699602"/>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3" name="Pladsholder til tekst 7">
            <a:extLst>
              <a:ext uri="{FF2B5EF4-FFF2-40B4-BE49-F238E27FC236}">
                <a16:creationId xmlns:a16="http://schemas.microsoft.com/office/drawing/2014/main" id="{264F28BC-CDCD-5466-A57B-57547018E6B8}"/>
              </a:ext>
            </a:extLst>
          </p:cNvPr>
          <p:cNvSpPr>
            <a:spLocks noGrp="1"/>
          </p:cNvSpPr>
          <p:nvPr>
            <p:ph type="body" sz="quarter" idx="18" hasCustomPrompt="1"/>
          </p:nvPr>
        </p:nvSpPr>
        <p:spPr>
          <a:xfrm>
            <a:off x="4341340" y="5055888"/>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4" name="Pladsholder til tekst 6">
            <a:extLst>
              <a:ext uri="{FF2B5EF4-FFF2-40B4-BE49-F238E27FC236}">
                <a16:creationId xmlns:a16="http://schemas.microsoft.com/office/drawing/2014/main" id="{74193FF7-8ED3-5DF1-394D-D4C967675496}"/>
              </a:ext>
            </a:extLst>
          </p:cNvPr>
          <p:cNvSpPr>
            <a:spLocks noGrp="1"/>
          </p:cNvSpPr>
          <p:nvPr>
            <p:ph type="body" sz="quarter" idx="19"/>
          </p:nvPr>
        </p:nvSpPr>
        <p:spPr>
          <a:xfrm>
            <a:off x="4990069" y="5469401"/>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4" name="Pladsholder til tekst 7">
            <a:extLst>
              <a:ext uri="{FF2B5EF4-FFF2-40B4-BE49-F238E27FC236}">
                <a16:creationId xmlns:a16="http://schemas.microsoft.com/office/drawing/2014/main" id="{56C69DFC-C563-774E-3C7E-339EDF706ED1}"/>
              </a:ext>
            </a:extLst>
          </p:cNvPr>
          <p:cNvSpPr>
            <a:spLocks noGrp="1"/>
          </p:cNvSpPr>
          <p:nvPr>
            <p:ph type="body" sz="quarter" idx="20" hasCustomPrompt="1"/>
          </p:nvPr>
        </p:nvSpPr>
        <p:spPr>
          <a:xfrm>
            <a:off x="1223319" y="744714"/>
            <a:ext cx="9737124" cy="429178"/>
          </a:xfrm>
          <a:prstGeom prst="rect">
            <a:avLst/>
          </a:prstGeom>
        </p:spPr>
        <p:txBody>
          <a:bodyPr lIns="0" tIns="0" rIns="0" bIns="0"/>
          <a:lstStyle>
            <a:lvl1pPr marL="0" indent="0" algn="l">
              <a:buNone/>
              <a:defRPr sz="2400" b="1" u="none">
                <a:solidFill>
                  <a:srgbClr val="FDF8EF"/>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Tree>
    <p:extLst>
      <p:ext uri="{BB962C8B-B14F-4D97-AF65-F5344CB8AC3E}">
        <p14:creationId xmlns:p14="http://schemas.microsoft.com/office/powerpoint/2010/main" val="94837953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dslinje_Lys blå">
    <p:bg>
      <p:bgPr>
        <a:solidFill>
          <a:srgbClr val="AFC8C7">
            <a:alpha val="65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226539"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226539"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15" name="Billede 14">
            <a:extLst>
              <a:ext uri="{FF2B5EF4-FFF2-40B4-BE49-F238E27FC236}">
                <a16:creationId xmlns:a16="http://schemas.microsoft.com/office/drawing/2014/main" id="{15858BBA-E3F6-9784-0D41-FB55D3A9D23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7550" y="3300709"/>
            <a:ext cx="11175753" cy="256581"/>
          </a:xfrm>
          <a:prstGeom prst="rect">
            <a:avLst/>
          </a:prstGeom>
        </p:spPr>
      </p:pic>
      <p:sp>
        <p:nvSpPr>
          <p:cNvPr id="16" name="Pladsholder til tekst 7">
            <a:extLst>
              <a:ext uri="{FF2B5EF4-FFF2-40B4-BE49-F238E27FC236}">
                <a16:creationId xmlns:a16="http://schemas.microsoft.com/office/drawing/2014/main" id="{0C1C0A4C-E62E-5526-703B-6C124ACC8221}"/>
              </a:ext>
            </a:extLst>
          </p:cNvPr>
          <p:cNvSpPr>
            <a:spLocks noGrp="1"/>
          </p:cNvSpPr>
          <p:nvPr>
            <p:ph type="body" sz="quarter" idx="17" hasCustomPrompt="1"/>
          </p:nvPr>
        </p:nvSpPr>
        <p:spPr>
          <a:xfrm>
            <a:off x="3180328"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7" name="Pladsholder til tekst 6">
            <a:extLst>
              <a:ext uri="{FF2B5EF4-FFF2-40B4-BE49-F238E27FC236}">
                <a16:creationId xmlns:a16="http://schemas.microsoft.com/office/drawing/2014/main" id="{A1B10116-B751-C042-3DF6-7C7FB466C0BE}"/>
              </a:ext>
            </a:extLst>
          </p:cNvPr>
          <p:cNvSpPr>
            <a:spLocks noGrp="1"/>
          </p:cNvSpPr>
          <p:nvPr>
            <p:ph type="body" sz="quarter" idx="18"/>
          </p:nvPr>
        </p:nvSpPr>
        <p:spPr>
          <a:xfrm>
            <a:off x="3180328"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8" name="Pladsholder til tekst 7">
            <a:extLst>
              <a:ext uri="{FF2B5EF4-FFF2-40B4-BE49-F238E27FC236}">
                <a16:creationId xmlns:a16="http://schemas.microsoft.com/office/drawing/2014/main" id="{494EF523-CB4E-3D17-D19E-D28B28B9A6A7}"/>
              </a:ext>
            </a:extLst>
          </p:cNvPr>
          <p:cNvSpPr>
            <a:spLocks noGrp="1"/>
          </p:cNvSpPr>
          <p:nvPr>
            <p:ph type="body" sz="quarter" idx="19" hasCustomPrompt="1"/>
          </p:nvPr>
        </p:nvSpPr>
        <p:spPr>
          <a:xfrm>
            <a:off x="609600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9" name="Pladsholder til tekst 6">
            <a:extLst>
              <a:ext uri="{FF2B5EF4-FFF2-40B4-BE49-F238E27FC236}">
                <a16:creationId xmlns:a16="http://schemas.microsoft.com/office/drawing/2014/main" id="{F4866827-5025-423E-8A66-8BED5F985D59}"/>
              </a:ext>
            </a:extLst>
          </p:cNvPr>
          <p:cNvSpPr>
            <a:spLocks noGrp="1"/>
          </p:cNvSpPr>
          <p:nvPr>
            <p:ph type="body" sz="quarter" idx="20"/>
          </p:nvPr>
        </p:nvSpPr>
        <p:spPr>
          <a:xfrm>
            <a:off x="609600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0" name="Pladsholder til tekst 7">
            <a:extLst>
              <a:ext uri="{FF2B5EF4-FFF2-40B4-BE49-F238E27FC236}">
                <a16:creationId xmlns:a16="http://schemas.microsoft.com/office/drawing/2014/main" id="{90F153AF-2091-FF73-7793-767A638276DC}"/>
              </a:ext>
            </a:extLst>
          </p:cNvPr>
          <p:cNvSpPr>
            <a:spLocks noGrp="1"/>
          </p:cNvSpPr>
          <p:nvPr>
            <p:ph type="body" sz="quarter" idx="21" hasCustomPrompt="1"/>
          </p:nvPr>
        </p:nvSpPr>
        <p:spPr>
          <a:xfrm>
            <a:off x="910487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1" name="Pladsholder til tekst 6">
            <a:extLst>
              <a:ext uri="{FF2B5EF4-FFF2-40B4-BE49-F238E27FC236}">
                <a16:creationId xmlns:a16="http://schemas.microsoft.com/office/drawing/2014/main" id="{43B9316B-05B8-6C62-6AC1-7D72675B3641}"/>
              </a:ext>
            </a:extLst>
          </p:cNvPr>
          <p:cNvSpPr>
            <a:spLocks noGrp="1"/>
          </p:cNvSpPr>
          <p:nvPr>
            <p:ph type="body" sz="quarter" idx="22"/>
          </p:nvPr>
        </p:nvSpPr>
        <p:spPr>
          <a:xfrm>
            <a:off x="910487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2" name="Pladsholder til tekst 7">
            <a:extLst>
              <a:ext uri="{FF2B5EF4-FFF2-40B4-BE49-F238E27FC236}">
                <a16:creationId xmlns:a16="http://schemas.microsoft.com/office/drawing/2014/main" id="{C6BECCA5-0B2C-11CB-02F9-3084EDE6B0BF}"/>
              </a:ext>
            </a:extLst>
          </p:cNvPr>
          <p:cNvSpPr>
            <a:spLocks noGrp="1"/>
          </p:cNvSpPr>
          <p:nvPr>
            <p:ph type="body" sz="quarter" idx="23" hasCustomPrompt="1"/>
          </p:nvPr>
        </p:nvSpPr>
        <p:spPr>
          <a:xfrm>
            <a:off x="1775477"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3" name="Pladsholder til tekst 6">
            <a:extLst>
              <a:ext uri="{FF2B5EF4-FFF2-40B4-BE49-F238E27FC236}">
                <a16:creationId xmlns:a16="http://schemas.microsoft.com/office/drawing/2014/main" id="{676D76EA-D92E-235B-AE37-D7C638DDB650}"/>
              </a:ext>
            </a:extLst>
          </p:cNvPr>
          <p:cNvSpPr>
            <a:spLocks noGrp="1"/>
          </p:cNvSpPr>
          <p:nvPr>
            <p:ph type="body" sz="quarter" idx="24"/>
          </p:nvPr>
        </p:nvSpPr>
        <p:spPr>
          <a:xfrm>
            <a:off x="1775477"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4" name="Pladsholder til tekst 7">
            <a:extLst>
              <a:ext uri="{FF2B5EF4-FFF2-40B4-BE49-F238E27FC236}">
                <a16:creationId xmlns:a16="http://schemas.microsoft.com/office/drawing/2014/main" id="{7BBD4C89-5009-5CF0-2352-0C5C0534133F}"/>
              </a:ext>
            </a:extLst>
          </p:cNvPr>
          <p:cNvSpPr>
            <a:spLocks noGrp="1"/>
          </p:cNvSpPr>
          <p:nvPr>
            <p:ph type="body" sz="quarter" idx="25" hasCustomPrompt="1"/>
          </p:nvPr>
        </p:nvSpPr>
        <p:spPr>
          <a:xfrm>
            <a:off x="4729266"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5" name="Pladsholder til tekst 6">
            <a:extLst>
              <a:ext uri="{FF2B5EF4-FFF2-40B4-BE49-F238E27FC236}">
                <a16:creationId xmlns:a16="http://schemas.microsoft.com/office/drawing/2014/main" id="{3B28E510-F03F-9EB3-248B-64AE9D1B5AE0}"/>
              </a:ext>
            </a:extLst>
          </p:cNvPr>
          <p:cNvSpPr>
            <a:spLocks noGrp="1"/>
          </p:cNvSpPr>
          <p:nvPr>
            <p:ph type="body" sz="quarter" idx="26"/>
          </p:nvPr>
        </p:nvSpPr>
        <p:spPr>
          <a:xfrm>
            <a:off x="4729266"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6" name="Pladsholder til tekst 7">
            <a:extLst>
              <a:ext uri="{FF2B5EF4-FFF2-40B4-BE49-F238E27FC236}">
                <a16:creationId xmlns:a16="http://schemas.microsoft.com/office/drawing/2014/main" id="{B2181941-F4B0-CFE8-1C6F-BA0D757392EE}"/>
              </a:ext>
            </a:extLst>
          </p:cNvPr>
          <p:cNvSpPr>
            <a:spLocks noGrp="1"/>
          </p:cNvSpPr>
          <p:nvPr>
            <p:ph type="body" sz="quarter" idx="27" hasCustomPrompt="1"/>
          </p:nvPr>
        </p:nvSpPr>
        <p:spPr>
          <a:xfrm>
            <a:off x="7683055" y="211732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7" name="Pladsholder til tekst 6">
            <a:extLst>
              <a:ext uri="{FF2B5EF4-FFF2-40B4-BE49-F238E27FC236}">
                <a16:creationId xmlns:a16="http://schemas.microsoft.com/office/drawing/2014/main" id="{11D04988-D096-9B65-91A2-CDB2AAD1B165}"/>
              </a:ext>
            </a:extLst>
          </p:cNvPr>
          <p:cNvSpPr>
            <a:spLocks noGrp="1"/>
          </p:cNvSpPr>
          <p:nvPr>
            <p:ph type="body" sz="quarter" idx="28"/>
          </p:nvPr>
        </p:nvSpPr>
        <p:spPr>
          <a:xfrm>
            <a:off x="7683055" y="244385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31" name="Billede 30" descr="Et billede, der indeholder mørke, sort, sort-hvid&#10;&#10;Automatisk genereret beskrivelse">
            <a:extLst>
              <a:ext uri="{FF2B5EF4-FFF2-40B4-BE49-F238E27FC236}">
                <a16:creationId xmlns:a16="http://schemas.microsoft.com/office/drawing/2014/main" id="{99E690EA-C3E1-1E06-3603-D208E7B3625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05067" y="4499944"/>
            <a:ext cx="3325449" cy="3429001"/>
          </a:xfrm>
          <a:prstGeom prst="rect">
            <a:avLst/>
          </a:prstGeom>
        </p:spPr>
      </p:pic>
    </p:spTree>
    <p:extLst>
      <p:ext uri="{BB962C8B-B14F-4D97-AF65-F5344CB8AC3E}">
        <p14:creationId xmlns:p14="http://schemas.microsoft.com/office/powerpoint/2010/main" val="287117933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itatside_blå">
    <p:bg>
      <p:bgPr>
        <a:solidFill>
          <a:srgbClr val="AFC8C7">
            <a:alpha val="65000"/>
          </a:srgbClr>
        </a:solidFill>
        <a:effectLst/>
      </p:bgPr>
    </p:bg>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94895D6D-8A09-0127-B767-D3FA3F575D8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884931" y="1577258"/>
            <a:ext cx="4612865" cy="4560742"/>
          </a:xfrm>
          <a:prstGeom prst="rect">
            <a:avLst/>
          </a:prstGeom>
        </p:spPr>
      </p:pic>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5400000"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lang="da-DK" sz="3000" b="1" kern="120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9" name="Pladsholder til tekst 6">
            <a:extLst>
              <a:ext uri="{FF2B5EF4-FFF2-40B4-BE49-F238E27FC236}">
                <a16:creationId xmlns:a16="http://schemas.microsoft.com/office/drawing/2014/main" id="{948E18F4-28F9-02ED-01A8-5AD567D36541}"/>
              </a:ext>
            </a:extLst>
          </p:cNvPr>
          <p:cNvSpPr>
            <a:spLocks noGrp="1"/>
          </p:cNvSpPr>
          <p:nvPr>
            <p:ph type="body" sz="quarter" idx="16"/>
          </p:nvPr>
        </p:nvSpPr>
        <p:spPr>
          <a:xfrm>
            <a:off x="7366572" y="2759203"/>
            <a:ext cx="3410465" cy="3156773"/>
          </a:xfrm>
          <a:prstGeom prst="rect">
            <a:avLst/>
          </a:prstGeom>
        </p:spPr>
        <p:txBody>
          <a:bodyPr lIns="0" tIns="0" rIns="0" bIns="0"/>
          <a:lstStyle>
            <a:lvl1pPr marL="0" indent="0" algn="ctr">
              <a:buNone/>
              <a:defRPr sz="1800" i="1">
                <a:solidFill>
                  <a:schemeClr val="bg1"/>
                </a:solidFill>
                <a:latin typeface="Arial" panose="020B0604020202020204" pitchFamily="34" charset="0"/>
                <a:cs typeface="Arial" panose="020B0604020202020204" pitchFamily="34" charset="0"/>
              </a:defRPr>
            </a:lvl1pPr>
          </a:lstStyle>
          <a:p>
            <a:endParaRPr lang="da-DK"/>
          </a:p>
        </p:txBody>
      </p:sp>
      <p:pic>
        <p:nvPicPr>
          <p:cNvPr id="8" name="Billede 7" descr="Et billede, der indeholder hvid, Grafik&#10;&#10;Automatisk genereret beskrivelse">
            <a:extLst>
              <a:ext uri="{FF2B5EF4-FFF2-40B4-BE49-F238E27FC236}">
                <a16:creationId xmlns:a16="http://schemas.microsoft.com/office/drawing/2014/main" id="{C45329AD-8C0A-BA71-BD1F-4E99A0A40C2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741578" y="2042242"/>
            <a:ext cx="660451" cy="580516"/>
          </a:xfrm>
          <a:prstGeom prst="rect">
            <a:avLst/>
          </a:prstGeom>
        </p:spPr>
      </p:pic>
    </p:spTree>
    <p:extLst>
      <p:ext uri="{BB962C8B-B14F-4D97-AF65-F5344CB8AC3E}">
        <p14:creationId xmlns:p14="http://schemas.microsoft.com/office/powerpoint/2010/main" val="198357075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odel_Neutral">
    <p:bg>
      <p:bgPr>
        <a:solidFill>
          <a:srgbClr val="AFC8C7">
            <a:alpha val="65000"/>
          </a:srgbClr>
        </a:solidFill>
        <a:effectLst/>
      </p:bgPr>
    </p:bg>
    <p:spTree>
      <p:nvGrpSpPr>
        <p:cNvPr id="1" name=""/>
        <p:cNvGrpSpPr/>
        <p:nvPr/>
      </p:nvGrpSpPr>
      <p:grpSpPr>
        <a:xfrm>
          <a:off x="0" y="0"/>
          <a:ext cx="0" cy="0"/>
          <a:chOff x="0" y="0"/>
          <a:chExt cx="0" cy="0"/>
        </a:xfrm>
      </p:grpSpPr>
      <p:pic>
        <p:nvPicPr>
          <p:cNvPr id="7" name="Billede 6" descr="Et billede, der indeholder tekst, cirkel, Font/skrifttype, skærmbillede&#10;&#10;AI-genereret indhold kan være ukorrekt.">
            <a:extLst>
              <a:ext uri="{FF2B5EF4-FFF2-40B4-BE49-F238E27FC236}">
                <a16:creationId xmlns:a16="http://schemas.microsoft.com/office/drawing/2014/main" id="{90F07142-3F09-B8D2-C1DB-41CEDFCECF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4982848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orside_Mørk gul">
    <p:bg>
      <p:bgPr>
        <a:solidFill>
          <a:srgbClr val="EACF8B"/>
        </a:solidFill>
        <a:effectLst/>
      </p:bgPr>
    </p:bg>
    <p:spTree>
      <p:nvGrpSpPr>
        <p:cNvPr id="1" name=""/>
        <p:cNvGrpSpPr/>
        <p:nvPr/>
      </p:nvGrpSpPr>
      <p:grpSpPr>
        <a:xfrm>
          <a:off x="0" y="0"/>
          <a:ext cx="0" cy="0"/>
          <a:chOff x="0" y="0"/>
          <a:chExt cx="0" cy="0"/>
        </a:xfrm>
      </p:grpSpPr>
      <p:sp>
        <p:nvSpPr>
          <p:cNvPr id="8" name="Pladsholder til tekst 7">
            <a:extLst>
              <a:ext uri="{FF2B5EF4-FFF2-40B4-BE49-F238E27FC236}">
                <a16:creationId xmlns:a16="http://schemas.microsoft.com/office/drawing/2014/main" id="{C493CE6E-2A55-F38D-CE21-E88223B6335C}"/>
              </a:ext>
            </a:extLst>
          </p:cNvPr>
          <p:cNvSpPr>
            <a:spLocks noGrp="1"/>
          </p:cNvSpPr>
          <p:nvPr>
            <p:ph type="body" sz="quarter" idx="15"/>
          </p:nvPr>
        </p:nvSpPr>
        <p:spPr>
          <a:xfrm>
            <a:off x="1775999" y="3449957"/>
            <a:ext cx="8640000" cy="1080000"/>
          </a:xfrm>
          <a:prstGeom prst="rect">
            <a:avLst/>
          </a:prstGeom>
        </p:spPr>
        <p:txBody>
          <a:bodyPr lIns="0" tIns="0" rIns="0" bIns="0"/>
          <a:lstStyle>
            <a:lvl1pPr marL="0" indent="0" algn="ctr">
              <a:buNone/>
              <a:defRPr lang="da-DK" sz="48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4656086"/>
            <a:ext cx="8640000" cy="1080000"/>
          </a:xfrm>
          <a:prstGeom prst="rect">
            <a:avLst/>
          </a:prstGeom>
        </p:spPr>
        <p:txBody>
          <a:bodyPr lIns="0" tIns="0" rIns="0" bIns="0"/>
          <a:lstStyle>
            <a:lvl1pPr marL="0" indent="0" algn="ctr">
              <a:buNone/>
              <a:defRPr sz="3600" b="0">
                <a:solidFill>
                  <a:srgbClr val="375D6A"/>
                </a:solidFill>
                <a:latin typeface="+mn-lt"/>
                <a:cs typeface="Arial" panose="020B0604020202020204" pitchFamily="34" charset="0"/>
              </a:defRPr>
            </a:lvl1pPr>
          </a:lstStyle>
          <a:p>
            <a:endParaRPr lang="da-DK"/>
          </a:p>
        </p:txBody>
      </p:sp>
      <p:pic>
        <p:nvPicPr>
          <p:cNvPr id="7" name="Grafik 6">
            <a:extLst>
              <a:ext uri="{FF2B5EF4-FFF2-40B4-BE49-F238E27FC236}">
                <a16:creationId xmlns:a16="http://schemas.microsoft.com/office/drawing/2014/main" id="{CAE49D93-9FA5-7593-014E-4F3F08FAEED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21446" y="1193043"/>
            <a:ext cx="504825" cy="504825"/>
          </a:xfrm>
          <a:prstGeom prst="rect">
            <a:avLst/>
          </a:prstGeom>
        </p:spPr>
      </p:pic>
    </p:spTree>
    <p:extLst>
      <p:ext uri="{BB962C8B-B14F-4D97-AF65-F5344CB8AC3E}">
        <p14:creationId xmlns:p14="http://schemas.microsoft.com/office/powerpoint/2010/main" val="1008348959"/>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otoforside_Lys gul">
    <p:bg>
      <p:bgPr>
        <a:solidFill>
          <a:srgbClr val="EACF8B">
            <a:alpha val="40000"/>
          </a:srgbClr>
        </a:solidFill>
        <a:effectLst/>
      </p:bgPr>
    </p:bg>
    <p:spTree>
      <p:nvGrpSpPr>
        <p:cNvPr id="1" name=""/>
        <p:cNvGrpSpPr/>
        <p:nvPr/>
      </p:nvGrpSpPr>
      <p:grpSpPr>
        <a:xfrm>
          <a:off x="0" y="0"/>
          <a:ext cx="0" cy="0"/>
          <a:chOff x="0" y="0"/>
          <a:chExt cx="0" cy="0"/>
        </a:xfrm>
      </p:grpSpPr>
      <p:sp>
        <p:nvSpPr>
          <p:cNvPr id="3" name="Pladsholder til billede 11">
            <a:extLst>
              <a:ext uri="{FF2B5EF4-FFF2-40B4-BE49-F238E27FC236}">
                <a16:creationId xmlns:a16="http://schemas.microsoft.com/office/drawing/2014/main" id="{D1C7C6BC-1ABB-0459-62E0-EDA5F2B9B232}"/>
              </a:ext>
            </a:extLst>
          </p:cNvPr>
          <p:cNvSpPr>
            <a:spLocks noGrp="1"/>
          </p:cNvSpPr>
          <p:nvPr>
            <p:ph type="pic" sz="quarter" idx="17"/>
          </p:nvPr>
        </p:nvSpPr>
        <p:spPr>
          <a:xfrm>
            <a:off x="0" y="0"/>
            <a:ext cx="12192000" cy="5719156"/>
          </a:xfrm>
          <a:prstGeom prst="rect">
            <a:avLst/>
          </a:prstGeom>
        </p:spPr>
        <p:txBody>
          <a:bodyPr/>
          <a:lstStyle>
            <a:lvl1pPr marL="0" indent="0">
              <a:buNone/>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6019373"/>
            <a:ext cx="8640000" cy="1080000"/>
          </a:xfrm>
          <a:prstGeom prst="rect">
            <a:avLst/>
          </a:prstGeom>
        </p:spPr>
        <p:txBody>
          <a:bodyPr lIns="0" tIns="0" rIns="0" bIns="0"/>
          <a:lstStyle>
            <a:lvl1pPr marL="0" indent="0" algn="ctr">
              <a:buNone/>
              <a:defRPr sz="3600" b="0">
                <a:solidFill>
                  <a:srgbClr val="375D6A"/>
                </a:solidFill>
                <a:latin typeface="+mn-lt"/>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90C5FD2A-5EAF-06AC-C826-A788EA723318}"/>
              </a:ext>
            </a:extLst>
          </p:cNvPr>
          <p:cNvSpPr>
            <a:spLocks noGrp="1"/>
          </p:cNvSpPr>
          <p:nvPr>
            <p:ph type="body" sz="quarter" idx="15"/>
          </p:nvPr>
        </p:nvSpPr>
        <p:spPr>
          <a:xfrm>
            <a:off x="1775999" y="4497360"/>
            <a:ext cx="8640000" cy="1080000"/>
          </a:xfrm>
          <a:prstGeom prst="rect">
            <a:avLst/>
          </a:prstGeom>
        </p:spPr>
        <p:txBody>
          <a:bodyPr lIns="0" tIns="0" rIns="0" bIns="0"/>
          <a:lstStyle>
            <a:lvl1pPr marL="0" indent="0" algn="ctr">
              <a:buNone/>
              <a:defRPr lang="da-DK" sz="48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pic>
        <p:nvPicPr>
          <p:cNvPr id="4" name="Grafik 3">
            <a:extLst>
              <a:ext uri="{FF2B5EF4-FFF2-40B4-BE49-F238E27FC236}">
                <a16:creationId xmlns:a16="http://schemas.microsoft.com/office/drawing/2014/main" id="{5A6AFC28-0157-9E72-E95D-F9C573788BB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221945" y="2240161"/>
            <a:ext cx="504825" cy="504825"/>
          </a:xfrm>
          <a:prstGeom prst="rect">
            <a:avLst/>
          </a:prstGeom>
        </p:spPr>
      </p:pic>
      <p:pic>
        <p:nvPicPr>
          <p:cNvPr id="6" name="Grafik 5">
            <a:extLst>
              <a:ext uri="{FF2B5EF4-FFF2-40B4-BE49-F238E27FC236}">
                <a16:creationId xmlns:a16="http://schemas.microsoft.com/office/drawing/2014/main" id="{D106D6E8-1DC0-5C94-9416-80A075E256E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35431" y="2744986"/>
            <a:ext cx="504825" cy="504825"/>
          </a:xfrm>
          <a:prstGeom prst="rect">
            <a:avLst/>
          </a:prstGeom>
        </p:spPr>
      </p:pic>
      <p:pic>
        <p:nvPicPr>
          <p:cNvPr id="10" name="Grafik 9">
            <a:extLst>
              <a:ext uri="{FF2B5EF4-FFF2-40B4-BE49-F238E27FC236}">
                <a16:creationId xmlns:a16="http://schemas.microsoft.com/office/drawing/2014/main" id="{BD44D14F-43AF-3866-2F9A-720D8AF62BD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383647" y="2023222"/>
            <a:ext cx="504825" cy="504825"/>
          </a:xfrm>
          <a:prstGeom prst="rect">
            <a:avLst/>
          </a:prstGeom>
        </p:spPr>
      </p:pic>
    </p:spTree>
    <p:extLst>
      <p:ext uri="{BB962C8B-B14F-4D97-AF65-F5344CB8AC3E}">
        <p14:creationId xmlns:p14="http://schemas.microsoft.com/office/powerpoint/2010/main" val="2965913549"/>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agsorden_Mærk gul">
    <p:bg>
      <p:bgPr>
        <a:solidFill>
          <a:srgbClr val="EACF8B"/>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67647" y="1818000"/>
            <a:ext cx="5376000" cy="4320000"/>
          </a:xfrm>
          <a:prstGeom prst="rect">
            <a:avLst/>
          </a:prstGeom>
        </p:spPr>
        <p:txBody>
          <a:bodyPr lIns="0" tIns="0" rIns="0" bIns="0"/>
          <a:lstStyle>
            <a:lvl1pPr marL="342900" indent="-342900">
              <a:buFont typeface="Arial" panose="020B0604020202020204" pitchFamily="34" charset="0"/>
              <a:buChar char="•"/>
              <a:defRPr sz="1800" b="1">
                <a:solidFill>
                  <a:srgbClr val="375D6A"/>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720000" y="720000"/>
            <a:ext cx="8640000" cy="1080000"/>
          </a:xfrm>
          <a:prstGeom prst="rect">
            <a:avLst/>
          </a:prstGeom>
        </p:spPr>
        <p:txBody>
          <a:bodyPr lIns="0" tIns="0" rIns="0" bIns="0"/>
          <a:lstStyle>
            <a:lvl1pPr marL="0" indent="0">
              <a:buNone/>
              <a:defRPr sz="3000" b="1">
                <a:solidFill>
                  <a:srgbClr val="375D6A"/>
                </a:solidFill>
                <a:latin typeface="Arial" panose="020B0604020202020204" pitchFamily="34" charset="0"/>
                <a:cs typeface="Arial" panose="020B0604020202020204" pitchFamily="34" charset="0"/>
              </a:defRPr>
            </a:lvl1pPr>
          </a:lstStyle>
          <a:p>
            <a:r>
              <a:rPr lang="da-DK"/>
              <a:t>Dagsorden</a:t>
            </a:r>
          </a:p>
        </p:txBody>
      </p:sp>
    </p:spTree>
    <p:extLst>
      <p:ext uri="{BB962C8B-B14F-4D97-AF65-F5344CB8AC3E}">
        <p14:creationId xmlns:p14="http://schemas.microsoft.com/office/powerpoint/2010/main" val="2593543051"/>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el + tekst +1 billede_Lys gul">
    <p:bg>
      <p:bgPr>
        <a:solidFill>
          <a:srgbClr val="EACF8B">
            <a:alpha val="65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75D6A"/>
                </a:solidFill>
                <a:latin typeface="Arial" panose="020B0604020202020204" pitchFamily="34" charset="0"/>
                <a:cs typeface="Arial" panose="020B0604020202020204" pitchFamily="34" charset="0"/>
              </a:defRPr>
            </a:lvl1pPr>
          </a:lstStyle>
          <a:p>
            <a:endParaRPr lang="da-DK"/>
          </a:p>
        </p:txBody>
      </p:sp>
      <p:sp>
        <p:nvSpPr>
          <p:cNvPr id="3" name="Pladsholder til tekst 6">
            <a:extLst>
              <a:ext uri="{FF2B5EF4-FFF2-40B4-BE49-F238E27FC236}">
                <a16:creationId xmlns:a16="http://schemas.microsoft.com/office/drawing/2014/main" id="{1B796444-1020-452A-8736-6348314DC72C}"/>
              </a:ext>
            </a:extLst>
          </p:cNvPr>
          <p:cNvSpPr>
            <a:spLocks noGrp="1"/>
          </p:cNvSpPr>
          <p:nvPr>
            <p:ph type="body" sz="quarter" idx="13"/>
          </p:nvPr>
        </p:nvSpPr>
        <p:spPr>
          <a:xfrm>
            <a:off x="72000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
        <p:nvSpPr>
          <p:cNvPr id="7" name="Pladsholder til billede 11">
            <a:extLst>
              <a:ext uri="{FF2B5EF4-FFF2-40B4-BE49-F238E27FC236}">
                <a16:creationId xmlns:a16="http://schemas.microsoft.com/office/drawing/2014/main" id="{6E944BCE-B7D4-A6A5-98A4-F16F36B3387B}"/>
              </a:ext>
            </a:extLst>
          </p:cNvPr>
          <p:cNvSpPr>
            <a:spLocks noGrp="1"/>
          </p:cNvSpPr>
          <p:nvPr>
            <p:ph type="pic" sz="quarter" idx="16"/>
          </p:nvPr>
        </p:nvSpPr>
        <p:spPr>
          <a:xfrm>
            <a:off x="6372316" y="1800000"/>
            <a:ext cx="5100884" cy="4320000"/>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1166078963"/>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el + Billede t.v_Lys gul">
    <p:bg>
      <p:bgPr>
        <a:solidFill>
          <a:srgbClr val="EACF8B">
            <a:alpha val="70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0AF523A3-605E-7431-8CF4-F88A45BD79F3}"/>
              </a:ext>
            </a:extLst>
          </p:cNvPr>
          <p:cNvSpPr>
            <a:spLocks noGrp="1"/>
          </p:cNvSpPr>
          <p:nvPr>
            <p:ph type="pic" sz="quarter" idx="16"/>
          </p:nvPr>
        </p:nvSpPr>
        <p:spPr>
          <a:xfrm>
            <a:off x="718801" y="1800000"/>
            <a:ext cx="5023973" cy="4320000"/>
          </a:xfrm>
          <a:prstGeom prst="rect">
            <a:avLst/>
          </a:prstGeom>
        </p:spPr>
        <p:txBody>
          <a:bodyPr/>
          <a:lstStyle>
            <a:lvl1pPr marL="0" indent="0">
              <a:buNone/>
              <a:defRPr/>
            </a:lvl1pPr>
          </a:lstStyle>
          <a:p>
            <a:endParaRPr lang="da-DK"/>
          </a:p>
        </p:txBody>
      </p:sp>
      <p:sp>
        <p:nvSpPr>
          <p:cNvPr id="2" name="Pladsholder til tekst 6">
            <a:extLst>
              <a:ext uri="{FF2B5EF4-FFF2-40B4-BE49-F238E27FC236}">
                <a16:creationId xmlns:a16="http://schemas.microsoft.com/office/drawing/2014/main" id="{BDE2A56A-391A-96E3-7A97-B1D40F290127}"/>
              </a:ext>
            </a:extLst>
          </p:cNvPr>
          <p:cNvSpPr>
            <a:spLocks noGrp="1"/>
          </p:cNvSpPr>
          <p:nvPr>
            <p:ph type="body" sz="quarter" idx="17"/>
          </p:nvPr>
        </p:nvSpPr>
        <p:spPr>
          <a:xfrm>
            <a:off x="629825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3947552793"/>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farvet_Gul">
    <p:bg>
      <p:bgPr>
        <a:solidFill>
          <a:srgbClr val="FDF8EF"/>
        </a:solidFill>
        <a:effectLst/>
      </p:bgPr>
    </p:bg>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B2D15C82-2C9A-F17D-DF85-259A17866AC6}"/>
              </a:ext>
            </a:extLst>
          </p:cNvPr>
          <p:cNvSpPr>
            <a:spLocks noGrp="1" noRot="1" noMove="1" noResize="1" noEditPoints="1" noAdjustHandles="1" noChangeArrowheads="1" noChangeShapeType="1"/>
          </p:cNvSpPr>
          <p:nvPr userDrawn="1"/>
        </p:nvSpPr>
        <p:spPr>
          <a:xfrm>
            <a:off x="5957888" y="0"/>
            <a:ext cx="6234112" cy="6858000"/>
          </a:xfrm>
          <a:prstGeom prst="rect">
            <a:avLst/>
          </a:prstGeom>
          <a:solidFill>
            <a:srgbClr val="EACF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697644" cy="1080000"/>
          </a:xfrm>
          <a:prstGeom prst="rect">
            <a:avLst/>
          </a:prstGeom>
        </p:spPr>
        <p:txBody>
          <a:bodyPr lIns="0" tIns="0" rIns="0" bIns="0"/>
          <a:lstStyle>
            <a:lvl1pPr marL="0" indent="0" algn="l">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5" name="Pladsholder til tekst 6">
            <a:extLst>
              <a:ext uri="{FF2B5EF4-FFF2-40B4-BE49-F238E27FC236}">
                <a16:creationId xmlns:a16="http://schemas.microsoft.com/office/drawing/2014/main" id="{74604113-D3F2-9864-AC77-CF760F731814}"/>
              </a:ext>
            </a:extLst>
          </p:cNvPr>
          <p:cNvSpPr>
            <a:spLocks noGrp="1"/>
          </p:cNvSpPr>
          <p:nvPr>
            <p:ph type="body" sz="quarter" idx="13"/>
          </p:nvPr>
        </p:nvSpPr>
        <p:spPr>
          <a:xfrm>
            <a:off x="720000" y="1800000"/>
            <a:ext cx="4980045"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3" name="Pladsholder til tekst 6">
            <a:extLst>
              <a:ext uri="{FF2B5EF4-FFF2-40B4-BE49-F238E27FC236}">
                <a16:creationId xmlns:a16="http://schemas.microsoft.com/office/drawing/2014/main" id="{0E123C05-3496-8C6F-00FC-9D568DE13D70}"/>
              </a:ext>
            </a:extLst>
          </p:cNvPr>
          <p:cNvSpPr>
            <a:spLocks noGrp="1"/>
          </p:cNvSpPr>
          <p:nvPr>
            <p:ph type="body" sz="quarter" idx="16"/>
          </p:nvPr>
        </p:nvSpPr>
        <p:spPr>
          <a:xfrm>
            <a:off x="6491955" y="1818000"/>
            <a:ext cx="4980045"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2802398444"/>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kolonne-model_Gul">
    <p:bg>
      <p:bgPr>
        <a:solidFill>
          <a:srgbClr val="EACF8B">
            <a:alpha val="40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49164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114037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9" name="Pladsholder til tekst 7">
            <a:extLst>
              <a:ext uri="{FF2B5EF4-FFF2-40B4-BE49-F238E27FC236}">
                <a16:creationId xmlns:a16="http://schemas.microsoft.com/office/drawing/2014/main" id="{D4EB6B4A-1612-69F7-A0C9-97EED8E817CF}"/>
              </a:ext>
            </a:extLst>
          </p:cNvPr>
          <p:cNvSpPr>
            <a:spLocks noGrp="1"/>
          </p:cNvSpPr>
          <p:nvPr>
            <p:ph type="body" sz="quarter" idx="17" hasCustomPrompt="1"/>
          </p:nvPr>
        </p:nvSpPr>
        <p:spPr>
          <a:xfrm>
            <a:off x="439076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0" name="Pladsholder til tekst 6">
            <a:extLst>
              <a:ext uri="{FF2B5EF4-FFF2-40B4-BE49-F238E27FC236}">
                <a16:creationId xmlns:a16="http://schemas.microsoft.com/office/drawing/2014/main" id="{3A587137-A224-7D8D-E8BA-9B28B736A075}"/>
              </a:ext>
            </a:extLst>
          </p:cNvPr>
          <p:cNvSpPr>
            <a:spLocks noGrp="1"/>
          </p:cNvSpPr>
          <p:nvPr>
            <p:ph type="body" sz="quarter" idx="18"/>
          </p:nvPr>
        </p:nvSpPr>
        <p:spPr>
          <a:xfrm>
            <a:off x="503949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B4CAB38A-9CD2-05E1-457A-DA66B710A8F0}"/>
              </a:ext>
            </a:extLst>
          </p:cNvPr>
          <p:cNvSpPr>
            <a:spLocks noGrp="1"/>
          </p:cNvSpPr>
          <p:nvPr>
            <p:ph type="body" sz="quarter" idx="19" hasCustomPrompt="1"/>
          </p:nvPr>
        </p:nvSpPr>
        <p:spPr>
          <a:xfrm>
            <a:off x="8210321"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D47049CA-2E85-FB5E-8019-FEA8B1C7CD9F}"/>
              </a:ext>
            </a:extLst>
          </p:cNvPr>
          <p:cNvSpPr>
            <a:spLocks noGrp="1"/>
          </p:cNvSpPr>
          <p:nvPr>
            <p:ph type="body" sz="quarter" idx="20"/>
          </p:nvPr>
        </p:nvSpPr>
        <p:spPr>
          <a:xfrm>
            <a:off x="8859050"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9CED23AD-AAC6-F32E-6F28-50C96FF6BE6B}"/>
              </a:ext>
            </a:extLst>
          </p:cNvPr>
          <p:cNvSpPr>
            <a:spLocks noGrp="1"/>
          </p:cNvSpPr>
          <p:nvPr>
            <p:ph type="pic" sz="quarter" idx="21"/>
          </p:nvPr>
        </p:nvSpPr>
        <p:spPr>
          <a:xfrm>
            <a:off x="1178951" y="2079326"/>
            <a:ext cx="2173286" cy="2201729"/>
          </a:xfrm>
          <a:prstGeom prst="rect">
            <a:avLst/>
          </a:prstGeom>
        </p:spPr>
        <p:txBody>
          <a:bodyPr/>
          <a:lstStyle>
            <a:lvl1pPr marL="0" indent="0">
              <a:buNone/>
              <a:defRPr/>
            </a:lvl1pPr>
          </a:lstStyle>
          <a:p>
            <a:endParaRPr lang="da-DK"/>
          </a:p>
        </p:txBody>
      </p:sp>
      <p:sp>
        <p:nvSpPr>
          <p:cNvPr id="4" name="Pladsholder til billede 11">
            <a:extLst>
              <a:ext uri="{FF2B5EF4-FFF2-40B4-BE49-F238E27FC236}">
                <a16:creationId xmlns:a16="http://schemas.microsoft.com/office/drawing/2014/main" id="{0481E3D6-3777-A38B-735B-69605C735AD7}"/>
              </a:ext>
            </a:extLst>
          </p:cNvPr>
          <p:cNvSpPr>
            <a:spLocks noGrp="1"/>
          </p:cNvSpPr>
          <p:nvPr>
            <p:ph type="pic" sz="quarter" idx="22"/>
          </p:nvPr>
        </p:nvSpPr>
        <p:spPr>
          <a:xfrm>
            <a:off x="5058784" y="2079325"/>
            <a:ext cx="2173286" cy="2201729"/>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9C62FF5A-3AEA-4C5F-E697-E39CAF5BCD3D}"/>
              </a:ext>
            </a:extLst>
          </p:cNvPr>
          <p:cNvSpPr>
            <a:spLocks noGrp="1"/>
          </p:cNvSpPr>
          <p:nvPr>
            <p:ph type="pic" sz="quarter" idx="23"/>
          </p:nvPr>
        </p:nvSpPr>
        <p:spPr>
          <a:xfrm>
            <a:off x="8878337" y="2079325"/>
            <a:ext cx="2173286" cy="2201729"/>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1338424236"/>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el +3 billeder_Gul">
    <p:bg>
      <p:bgPr>
        <a:solidFill>
          <a:srgbClr val="EACF8B">
            <a:alpha val="40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6" name="Pladsholder til billede 11">
            <a:extLst>
              <a:ext uri="{FF2B5EF4-FFF2-40B4-BE49-F238E27FC236}">
                <a16:creationId xmlns:a16="http://schemas.microsoft.com/office/drawing/2014/main" id="{611E412E-2414-45B9-A993-853F5ACD52D2}"/>
              </a:ext>
            </a:extLst>
          </p:cNvPr>
          <p:cNvSpPr>
            <a:spLocks noGrp="1"/>
          </p:cNvSpPr>
          <p:nvPr>
            <p:ph type="pic" sz="quarter" idx="16"/>
          </p:nvPr>
        </p:nvSpPr>
        <p:spPr>
          <a:xfrm>
            <a:off x="8573728" y="1826865"/>
            <a:ext cx="2899471" cy="4320000"/>
          </a:xfrm>
          <a:prstGeom prst="rect">
            <a:avLst/>
          </a:prstGeom>
        </p:spPr>
        <p:txBody>
          <a:bodyPr/>
          <a:lstStyle>
            <a:lvl1pPr marL="0" indent="0">
              <a:buNone/>
              <a:defRPr/>
            </a:lvl1pPr>
          </a:lstStyle>
          <a:p>
            <a:endParaRPr lang="da-DK"/>
          </a:p>
        </p:txBody>
      </p:sp>
      <p:sp>
        <p:nvSpPr>
          <p:cNvPr id="2" name="Pladsholder til billede 11">
            <a:extLst>
              <a:ext uri="{FF2B5EF4-FFF2-40B4-BE49-F238E27FC236}">
                <a16:creationId xmlns:a16="http://schemas.microsoft.com/office/drawing/2014/main" id="{1E7B5853-2D4C-1988-FE19-801D58217F15}"/>
              </a:ext>
            </a:extLst>
          </p:cNvPr>
          <p:cNvSpPr>
            <a:spLocks noGrp="1"/>
          </p:cNvSpPr>
          <p:nvPr>
            <p:ph type="pic" sz="quarter" idx="17"/>
          </p:nvPr>
        </p:nvSpPr>
        <p:spPr>
          <a:xfrm>
            <a:off x="4646265" y="1826865"/>
            <a:ext cx="2899471" cy="4320000"/>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414AD360-F40B-CAEE-440B-9DE938796010}"/>
              </a:ext>
            </a:extLst>
          </p:cNvPr>
          <p:cNvSpPr>
            <a:spLocks noGrp="1"/>
          </p:cNvSpPr>
          <p:nvPr>
            <p:ph type="pic" sz="quarter" idx="18"/>
          </p:nvPr>
        </p:nvSpPr>
        <p:spPr>
          <a:xfrm>
            <a:off x="718802" y="1818000"/>
            <a:ext cx="2899471" cy="4320000"/>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2572335075"/>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om side_Gul">
    <p:bg>
      <p:bgPr>
        <a:solidFill>
          <a:srgbClr val="EACF8B">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8476715"/>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krivbar Trin-model_Gul">
    <p:bg>
      <p:bgPr>
        <a:solidFill>
          <a:srgbClr val="EACF8B"/>
        </a:solidFill>
        <a:effectLst/>
      </p:bgPr>
    </p:bg>
    <p:spTree>
      <p:nvGrpSpPr>
        <p:cNvPr id="1" name=""/>
        <p:cNvGrpSpPr/>
        <p:nvPr/>
      </p:nvGrpSpPr>
      <p:grpSpPr>
        <a:xfrm>
          <a:off x="0" y="0"/>
          <a:ext cx="0" cy="0"/>
          <a:chOff x="0" y="0"/>
          <a:chExt cx="0" cy="0"/>
        </a:xfrm>
      </p:grpSpPr>
      <p:sp>
        <p:nvSpPr>
          <p:cNvPr id="3" name="Rektangel: afrundede hjørner 2">
            <a:extLst>
              <a:ext uri="{FF2B5EF4-FFF2-40B4-BE49-F238E27FC236}">
                <a16:creationId xmlns:a16="http://schemas.microsoft.com/office/drawing/2014/main" id="{23D636B9-0AB5-98DF-3643-5DFFC66582F9}"/>
              </a:ext>
            </a:extLst>
          </p:cNvPr>
          <p:cNvSpPr/>
          <p:nvPr userDrawn="1"/>
        </p:nvSpPr>
        <p:spPr>
          <a:xfrm>
            <a:off x="4341340" y="1308152"/>
            <a:ext cx="350931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Rektangel: afrundede hjørner 5">
            <a:extLst>
              <a:ext uri="{FF2B5EF4-FFF2-40B4-BE49-F238E27FC236}">
                <a16:creationId xmlns:a16="http://schemas.microsoft.com/office/drawing/2014/main" id="{2F10F713-AA8A-5617-7E8C-404B322EB633}"/>
              </a:ext>
            </a:extLst>
          </p:cNvPr>
          <p:cNvSpPr/>
          <p:nvPr userDrawn="1"/>
        </p:nvSpPr>
        <p:spPr>
          <a:xfrm>
            <a:off x="2194561" y="4807964"/>
            <a:ext cx="7780712"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7" name="Rektangel: afrundede hjørner 6">
            <a:extLst>
              <a:ext uri="{FF2B5EF4-FFF2-40B4-BE49-F238E27FC236}">
                <a16:creationId xmlns:a16="http://schemas.microsoft.com/office/drawing/2014/main" id="{1E94A896-DE63-C181-F643-E09CF64CE2CD}"/>
              </a:ext>
            </a:extLst>
          </p:cNvPr>
          <p:cNvSpPr/>
          <p:nvPr userDrawn="1"/>
        </p:nvSpPr>
        <p:spPr>
          <a:xfrm>
            <a:off x="3266901" y="3058058"/>
            <a:ext cx="563602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4341340" y="1568673"/>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 name="Pladsholder til tekst 6">
            <a:extLst>
              <a:ext uri="{FF2B5EF4-FFF2-40B4-BE49-F238E27FC236}">
                <a16:creationId xmlns:a16="http://schemas.microsoft.com/office/drawing/2014/main" id="{A60818BE-FC1E-33CC-E9A1-41B0A7B47720}"/>
              </a:ext>
            </a:extLst>
          </p:cNvPr>
          <p:cNvSpPr>
            <a:spLocks noGrp="1"/>
          </p:cNvSpPr>
          <p:nvPr>
            <p:ph type="body" sz="quarter" idx="13"/>
          </p:nvPr>
        </p:nvSpPr>
        <p:spPr>
          <a:xfrm>
            <a:off x="4990069" y="1982186"/>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811C7079-D155-62B5-6429-FEE209E51D67}"/>
              </a:ext>
            </a:extLst>
          </p:cNvPr>
          <p:cNvSpPr>
            <a:spLocks noGrp="1"/>
          </p:cNvSpPr>
          <p:nvPr>
            <p:ph type="body" sz="quarter" idx="16" hasCustomPrompt="1"/>
          </p:nvPr>
        </p:nvSpPr>
        <p:spPr>
          <a:xfrm>
            <a:off x="4341341" y="3286089"/>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444A075B-39BF-8F41-47FA-53DBF7E00DF1}"/>
              </a:ext>
            </a:extLst>
          </p:cNvPr>
          <p:cNvSpPr>
            <a:spLocks noGrp="1"/>
          </p:cNvSpPr>
          <p:nvPr>
            <p:ph type="body" sz="quarter" idx="17"/>
          </p:nvPr>
        </p:nvSpPr>
        <p:spPr>
          <a:xfrm>
            <a:off x="4990070" y="3699602"/>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3" name="Pladsholder til tekst 7">
            <a:extLst>
              <a:ext uri="{FF2B5EF4-FFF2-40B4-BE49-F238E27FC236}">
                <a16:creationId xmlns:a16="http://schemas.microsoft.com/office/drawing/2014/main" id="{264F28BC-CDCD-5466-A57B-57547018E6B8}"/>
              </a:ext>
            </a:extLst>
          </p:cNvPr>
          <p:cNvSpPr>
            <a:spLocks noGrp="1"/>
          </p:cNvSpPr>
          <p:nvPr>
            <p:ph type="body" sz="quarter" idx="18" hasCustomPrompt="1"/>
          </p:nvPr>
        </p:nvSpPr>
        <p:spPr>
          <a:xfrm>
            <a:off x="4341340" y="5055888"/>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4" name="Pladsholder til tekst 6">
            <a:extLst>
              <a:ext uri="{FF2B5EF4-FFF2-40B4-BE49-F238E27FC236}">
                <a16:creationId xmlns:a16="http://schemas.microsoft.com/office/drawing/2014/main" id="{74193FF7-8ED3-5DF1-394D-D4C967675496}"/>
              </a:ext>
            </a:extLst>
          </p:cNvPr>
          <p:cNvSpPr>
            <a:spLocks noGrp="1"/>
          </p:cNvSpPr>
          <p:nvPr>
            <p:ph type="body" sz="quarter" idx="19"/>
          </p:nvPr>
        </p:nvSpPr>
        <p:spPr>
          <a:xfrm>
            <a:off x="4990069" y="5469401"/>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4" name="Pladsholder til tekst 7">
            <a:extLst>
              <a:ext uri="{FF2B5EF4-FFF2-40B4-BE49-F238E27FC236}">
                <a16:creationId xmlns:a16="http://schemas.microsoft.com/office/drawing/2014/main" id="{56C69DFC-C563-774E-3C7E-339EDF706ED1}"/>
              </a:ext>
            </a:extLst>
          </p:cNvPr>
          <p:cNvSpPr>
            <a:spLocks noGrp="1"/>
          </p:cNvSpPr>
          <p:nvPr>
            <p:ph type="body" sz="quarter" idx="20" hasCustomPrompt="1"/>
          </p:nvPr>
        </p:nvSpPr>
        <p:spPr>
          <a:xfrm>
            <a:off x="1223319" y="744714"/>
            <a:ext cx="9737124" cy="429178"/>
          </a:xfrm>
          <a:prstGeom prst="rect">
            <a:avLst/>
          </a:prstGeom>
        </p:spPr>
        <p:txBody>
          <a:bodyPr lIns="0" tIns="0" rIns="0" bIns="0"/>
          <a:lstStyle>
            <a:lvl1pPr marL="0" indent="0" algn="l">
              <a:buNone/>
              <a:defRPr sz="2400" b="1" u="none">
                <a:solidFill>
                  <a:srgbClr val="375D6A"/>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Tree>
    <p:extLst>
      <p:ext uri="{BB962C8B-B14F-4D97-AF65-F5344CB8AC3E}">
        <p14:creationId xmlns:p14="http://schemas.microsoft.com/office/powerpoint/2010/main" val="2989211966"/>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dslinje_Lys gul">
    <p:bg>
      <p:bgPr>
        <a:solidFill>
          <a:srgbClr val="EACF8B">
            <a:alpha val="40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226539"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226539"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15" name="Billede 14">
            <a:extLst>
              <a:ext uri="{FF2B5EF4-FFF2-40B4-BE49-F238E27FC236}">
                <a16:creationId xmlns:a16="http://schemas.microsoft.com/office/drawing/2014/main" id="{15858BBA-E3F6-9784-0D41-FB55D3A9D23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7550" y="3300709"/>
            <a:ext cx="11175753" cy="256581"/>
          </a:xfrm>
          <a:prstGeom prst="rect">
            <a:avLst/>
          </a:prstGeom>
        </p:spPr>
      </p:pic>
      <p:sp>
        <p:nvSpPr>
          <p:cNvPr id="16" name="Pladsholder til tekst 7">
            <a:extLst>
              <a:ext uri="{FF2B5EF4-FFF2-40B4-BE49-F238E27FC236}">
                <a16:creationId xmlns:a16="http://schemas.microsoft.com/office/drawing/2014/main" id="{0C1C0A4C-E62E-5526-703B-6C124ACC8221}"/>
              </a:ext>
            </a:extLst>
          </p:cNvPr>
          <p:cNvSpPr>
            <a:spLocks noGrp="1"/>
          </p:cNvSpPr>
          <p:nvPr>
            <p:ph type="body" sz="quarter" idx="17" hasCustomPrompt="1"/>
          </p:nvPr>
        </p:nvSpPr>
        <p:spPr>
          <a:xfrm>
            <a:off x="3180328"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7" name="Pladsholder til tekst 6">
            <a:extLst>
              <a:ext uri="{FF2B5EF4-FFF2-40B4-BE49-F238E27FC236}">
                <a16:creationId xmlns:a16="http://schemas.microsoft.com/office/drawing/2014/main" id="{A1B10116-B751-C042-3DF6-7C7FB466C0BE}"/>
              </a:ext>
            </a:extLst>
          </p:cNvPr>
          <p:cNvSpPr>
            <a:spLocks noGrp="1"/>
          </p:cNvSpPr>
          <p:nvPr>
            <p:ph type="body" sz="quarter" idx="18"/>
          </p:nvPr>
        </p:nvSpPr>
        <p:spPr>
          <a:xfrm>
            <a:off x="3180328"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8" name="Pladsholder til tekst 7">
            <a:extLst>
              <a:ext uri="{FF2B5EF4-FFF2-40B4-BE49-F238E27FC236}">
                <a16:creationId xmlns:a16="http://schemas.microsoft.com/office/drawing/2014/main" id="{494EF523-CB4E-3D17-D19E-D28B28B9A6A7}"/>
              </a:ext>
            </a:extLst>
          </p:cNvPr>
          <p:cNvSpPr>
            <a:spLocks noGrp="1"/>
          </p:cNvSpPr>
          <p:nvPr>
            <p:ph type="body" sz="quarter" idx="19" hasCustomPrompt="1"/>
          </p:nvPr>
        </p:nvSpPr>
        <p:spPr>
          <a:xfrm>
            <a:off x="609600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9" name="Pladsholder til tekst 6">
            <a:extLst>
              <a:ext uri="{FF2B5EF4-FFF2-40B4-BE49-F238E27FC236}">
                <a16:creationId xmlns:a16="http://schemas.microsoft.com/office/drawing/2014/main" id="{F4866827-5025-423E-8A66-8BED5F985D59}"/>
              </a:ext>
            </a:extLst>
          </p:cNvPr>
          <p:cNvSpPr>
            <a:spLocks noGrp="1"/>
          </p:cNvSpPr>
          <p:nvPr>
            <p:ph type="body" sz="quarter" idx="20"/>
          </p:nvPr>
        </p:nvSpPr>
        <p:spPr>
          <a:xfrm>
            <a:off x="609600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0" name="Pladsholder til tekst 7">
            <a:extLst>
              <a:ext uri="{FF2B5EF4-FFF2-40B4-BE49-F238E27FC236}">
                <a16:creationId xmlns:a16="http://schemas.microsoft.com/office/drawing/2014/main" id="{90F153AF-2091-FF73-7793-767A638276DC}"/>
              </a:ext>
            </a:extLst>
          </p:cNvPr>
          <p:cNvSpPr>
            <a:spLocks noGrp="1"/>
          </p:cNvSpPr>
          <p:nvPr>
            <p:ph type="body" sz="quarter" idx="21" hasCustomPrompt="1"/>
          </p:nvPr>
        </p:nvSpPr>
        <p:spPr>
          <a:xfrm>
            <a:off x="910487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1" name="Pladsholder til tekst 6">
            <a:extLst>
              <a:ext uri="{FF2B5EF4-FFF2-40B4-BE49-F238E27FC236}">
                <a16:creationId xmlns:a16="http://schemas.microsoft.com/office/drawing/2014/main" id="{43B9316B-05B8-6C62-6AC1-7D72675B3641}"/>
              </a:ext>
            </a:extLst>
          </p:cNvPr>
          <p:cNvSpPr>
            <a:spLocks noGrp="1"/>
          </p:cNvSpPr>
          <p:nvPr>
            <p:ph type="body" sz="quarter" idx="22"/>
          </p:nvPr>
        </p:nvSpPr>
        <p:spPr>
          <a:xfrm>
            <a:off x="910487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2" name="Pladsholder til tekst 7">
            <a:extLst>
              <a:ext uri="{FF2B5EF4-FFF2-40B4-BE49-F238E27FC236}">
                <a16:creationId xmlns:a16="http://schemas.microsoft.com/office/drawing/2014/main" id="{C6BECCA5-0B2C-11CB-02F9-3084EDE6B0BF}"/>
              </a:ext>
            </a:extLst>
          </p:cNvPr>
          <p:cNvSpPr>
            <a:spLocks noGrp="1"/>
          </p:cNvSpPr>
          <p:nvPr>
            <p:ph type="body" sz="quarter" idx="23" hasCustomPrompt="1"/>
          </p:nvPr>
        </p:nvSpPr>
        <p:spPr>
          <a:xfrm>
            <a:off x="1775477"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3" name="Pladsholder til tekst 6">
            <a:extLst>
              <a:ext uri="{FF2B5EF4-FFF2-40B4-BE49-F238E27FC236}">
                <a16:creationId xmlns:a16="http://schemas.microsoft.com/office/drawing/2014/main" id="{676D76EA-D92E-235B-AE37-D7C638DDB650}"/>
              </a:ext>
            </a:extLst>
          </p:cNvPr>
          <p:cNvSpPr>
            <a:spLocks noGrp="1"/>
          </p:cNvSpPr>
          <p:nvPr>
            <p:ph type="body" sz="quarter" idx="24"/>
          </p:nvPr>
        </p:nvSpPr>
        <p:spPr>
          <a:xfrm>
            <a:off x="1775477"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4" name="Pladsholder til tekst 7">
            <a:extLst>
              <a:ext uri="{FF2B5EF4-FFF2-40B4-BE49-F238E27FC236}">
                <a16:creationId xmlns:a16="http://schemas.microsoft.com/office/drawing/2014/main" id="{7BBD4C89-5009-5CF0-2352-0C5C0534133F}"/>
              </a:ext>
            </a:extLst>
          </p:cNvPr>
          <p:cNvSpPr>
            <a:spLocks noGrp="1"/>
          </p:cNvSpPr>
          <p:nvPr>
            <p:ph type="body" sz="quarter" idx="25" hasCustomPrompt="1"/>
          </p:nvPr>
        </p:nvSpPr>
        <p:spPr>
          <a:xfrm>
            <a:off x="4729266"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5" name="Pladsholder til tekst 6">
            <a:extLst>
              <a:ext uri="{FF2B5EF4-FFF2-40B4-BE49-F238E27FC236}">
                <a16:creationId xmlns:a16="http://schemas.microsoft.com/office/drawing/2014/main" id="{3B28E510-F03F-9EB3-248B-64AE9D1B5AE0}"/>
              </a:ext>
            </a:extLst>
          </p:cNvPr>
          <p:cNvSpPr>
            <a:spLocks noGrp="1"/>
          </p:cNvSpPr>
          <p:nvPr>
            <p:ph type="body" sz="quarter" idx="26"/>
          </p:nvPr>
        </p:nvSpPr>
        <p:spPr>
          <a:xfrm>
            <a:off x="4729266"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6" name="Pladsholder til tekst 7">
            <a:extLst>
              <a:ext uri="{FF2B5EF4-FFF2-40B4-BE49-F238E27FC236}">
                <a16:creationId xmlns:a16="http://schemas.microsoft.com/office/drawing/2014/main" id="{B2181941-F4B0-CFE8-1C6F-BA0D757392EE}"/>
              </a:ext>
            </a:extLst>
          </p:cNvPr>
          <p:cNvSpPr>
            <a:spLocks noGrp="1"/>
          </p:cNvSpPr>
          <p:nvPr>
            <p:ph type="body" sz="quarter" idx="27" hasCustomPrompt="1"/>
          </p:nvPr>
        </p:nvSpPr>
        <p:spPr>
          <a:xfrm>
            <a:off x="7683055" y="211732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7" name="Pladsholder til tekst 6">
            <a:extLst>
              <a:ext uri="{FF2B5EF4-FFF2-40B4-BE49-F238E27FC236}">
                <a16:creationId xmlns:a16="http://schemas.microsoft.com/office/drawing/2014/main" id="{11D04988-D096-9B65-91A2-CDB2AAD1B165}"/>
              </a:ext>
            </a:extLst>
          </p:cNvPr>
          <p:cNvSpPr>
            <a:spLocks noGrp="1"/>
          </p:cNvSpPr>
          <p:nvPr>
            <p:ph type="body" sz="quarter" idx="28"/>
          </p:nvPr>
        </p:nvSpPr>
        <p:spPr>
          <a:xfrm>
            <a:off x="7683055" y="244385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31" name="Billede 30" descr="Et billede, der indeholder mørke, sort, sort-hvid&#10;&#10;Automatisk genereret beskrivelse">
            <a:extLst>
              <a:ext uri="{FF2B5EF4-FFF2-40B4-BE49-F238E27FC236}">
                <a16:creationId xmlns:a16="http://schemas.microsoft.com/office/drawing/2014/main" id="{99E690EA-C3E1-1E06-3603-D208E7B3625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05067" y="4499944"/>
            <a:ext cx="3325449" cy="3429001"/>
          </a:xfrm>
          <a:prstGeom prst="rect">
            <a:avLst/>
          </a:prstGeom>
        </p:spPr>
      </p:pic>
    </p:spTree>
    <p:extLst>
      <p:ext uri="{BB962C8B-B14F-4D97-AF65-F5344CB8AC3E}">
        <p14:creationId xmlns:p14="http://schemas.microsoft.com/office/powerpoint/2010/main" val="555408509"/>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itatside_gul">
    <p:bg>
      <p:bgPr>
        <a:solidFill>
          <a:srgbClr val="FDF8EF"/>
        </a:solidFill>
        <a:effectLst/>
      </p:bgPr>
    </p:bg>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3EB1A669-81CF-AE64-3228-BBF97547DE0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884931" y="1577258"/>
            <a:ext cx="4612865" cy="4560742"/>
          </a:xfrm>
          <a:prstGeom prst="rect">
            <a:avLst/>
          </a:prstGeom>
        </p:spPr>
      </p:pic>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5400000"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9" name="Pladsholder til tekst 6">
            <a:extLst>
              <a:ext uri="{FF2B5EF4-FFF2-40B4-BE49-F238E27FC236}">
                <a16:creationId xmlns:a16="http://schemas.microsoft.com/office/drawing/2014/main" id="{948E18F4-28F9-02ED-01A8-5AD567D36541}"/>
              </a:ext>
            </a:extLst>
          </p:cNvPr>
          <p:cNvSpPr>
            <a:spLocks noGrp="1"/>
          </p:cNvSpPr>
          <p:nvPr>
            <p:ph type="body" sz="quarter" idx="16"/>
          </p:nvPr>
        </p:nvSpPr>
        <p:spPr>
          <a:xfrm>
            <a:off x="7366572" y="2759203"/>
            <a:ext cx="3410465" cy="3156773"/>
          </a:xfrm>
          <a:prstGeom prst="rect">
            <a:avLst/>
          </a:prstGeom>
        </p:spPr>
        <p:txBody>
          <a:bodyPr lIns="0" tIns="0" rIns="0" bIns="0"/>
          <a:lstStyle>
            <a:lvl1pPr marL="0" indent="0" algn="ctr">
              <a:buNone/>
              <a:defRPr sz="1800" i="1">
                <a:solidFill>
                  <a:srgbClr val="375D6A"/>
                </a:solidFill>
                <a:latin typeface="Arial" panose="020B0604020202020204" pitchFamily="34" charset="0"/>
                <a:cs typeface="Arial" panose="020B0604020202020204" pitchFamily="34" charset="0"/>
              </a:defRPr>
            </a:lvl1pPr>
          </a:lstStyle>
          <a:p>
            <a:endParaRPr lang="da-DK"/>
          </a:p>
        </p:txBody>
      </p:sp>
      <p:pic>
        <p:nvPicPr>
          <p:cNvPr id="8" name="Billede 7" descr="Et billede, der indeholder hvid, Grafik&#10;&#10;Automatisk genereret beskrivelse">
            <a:extLst>
              <a:ext uri="{FF2B5EF4-FFF2-40B4-BE49-F238E27FC236}">
                <a16:creationId xmlns:a16="http://schemas.microsoft.com/office/drawing/2014/main" id="{C45329AD-8C0A-BA71-BD1F-4E99A0A40C2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741578" y="1956663"/>
            <a:ext cx="660451" cy="580516"/>
          </a:xfrm>
          <a:prstGeom prst="rect">
            <a:avLst/>
          </a:prstGeom>
        </p:spPr>
      </p:pic>
    </p:spTree>
    <p:extLst>
      <p:ext uri="{BB962C8B-B14F-4D97-AF65-F5344CB8AC3E}">
        <p14:creationId xmlns:p14="http://schemas.microsoft.com/office/powerpoint/2010/main" val="2061174413"/>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Forside_Mørk grøn">
    <p:bg>
      <p:bgPr>
        <a:solidFill>
          <a:srgbClr val="84B2A9"/>
        </a:solidFill>
        <a:effectLst/>
      </p:bgPr>
    </p:bg>
    <p:spTree>
      <p:nvGrpSpPr>
        <p:cNvPr id="1" name=""/>
        <p:cNvGrpSpPr/>
        <p:nvPr/>
      </p:nvGrpSpPr>
      <p:grpSpPr>
        <a:xfrm>
          <a:off x="0" y="0"/>
          <a:ext cx="0" cy="0"/>
          <a:chOff x="0" y="0"/>
          <a:chExt cx="0" cy="0"/>
        </a:xfrm>
      </p:grpSpPr>
      <p:sp>
        <p:nvSpPr>
          <p:cNvPr id="8" name="Pladsholder til tekst 7">
            <a:extLst>
              <a:ext uri="{FF2B5EF4-FFF2-40B4-BE49-F238E27FC236}">
                <a16:creationId xmlns:a16="http://schemas.microsoft.com/office/drawing/2014/main" id="{C493CE6E-2A55-F38D-CE21-E88223B6335C}"/>
              </a:ext>
            </a:extLst>
          </p:cNvPr>
          <p:cNvSpPr>
            <a:spLocks noGrp="1"/>
          </p:cNvSpPr>
          <p:nvPr>
            <p:ph type="body" sz="quarter" idx="15"/>
          </p:nvPr>
        </p:nvSpPr>
        <p:spPr>
          <a:xfrm>
            <a:off x="1775999" y="3449957"/>
            <a:ext cx="8640000" cy="1080000"/>
          </a:xfrm>
          <a:prstGeom prst="rect">
            <a:avLst/>
          </a:prstGeom>
        </p:spPr>
        <p:txBody>
          <a:bodyPr lIns="0" tIns="0" rIns="0" bIns="0"/>
          <a:lstStyle>
            <a:lvl1pPr marL="0" indent="0" algn="ctr">
              <a:buNone/>
              <a:defRPr lang="da-DK" sz="48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4656086"/>
            <a:ext cx="8640000" cy="1080000"/>
          </a:xfrm>
          <a:prstGeom prst="rect">
            <a:avLst/>
          </a:prstGeom>
        </p:spPr>
        <p:txBody>
          <a:bodyPr lIns="0" tIns="0" rIns="0" bIns="0"/>
          <a:lstStyle>
            <a:lvl1pPr marL="0" indent="0" algn="ctr">
              <a:buNone/>
              <a:defRPr sz="3600" b="0">
                <a:solidFill>
                  <a:srgbClr val="375D6A"/>
                </a:solidFill>
                <a:latin typeface="+mn-lt"/>
                <a:cs typeface="Arial" panose="020B0604020202020204" pitchFamily="34" charset="0"/>
              </a:defRPr>
            </a:lvl1pPr>
          </a:lstStyle>
          <a:p>
            <a:endParaRPr lang="da-DK"/>
          </a:p>
        </p:txBody>
      </p:sp>
      <p:pic>
        <p:nvPicPr>
          <p:cNvPr id="12" name="Grafik 11">
            <a:extLst>
              <a:ext uri="{FF2B5EF4-FFF2-40B4-BE49-F238E27FC236}">
                <a16:creationId xmlns:a16="http://schemas.microsoft.com/office/drawing/2014/main" id="{C0422C1A-58AD-C9BF-DB60-E57CEC4EA4A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196474" y="236439"/>
            <a:ext cx="504825" cy="504825"/>
          </a:xfrm>
          <a:prstGeom prst="rect">
            <a:avLst/>
          </a:prstGeom>
        </p:spPr>
      </p:pic>
    </p:spTree>
    <p:extLst>
      <p:ext uri="{BB962C8B-B14F-4D97-AF65-F5344CB8AC3E}">
        <p14:creationId xmlns:p14="http://schemas.microsoft.com/office/powerpoint/2010/main" val="745344363"/>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Fotoforside_Lys grøn">
    <p:bg>
      <p:bgPr>
        <a:solidFill>
          <a:srgbClr val="84B2A9">
            <a:alpha val="40000"/>
          </a:srgbClr>
        </a:solidFill>
        <a:effectLst/>
      </p:bgPr>
    </p:bg>
    <p:spTree>
      <p:nvGrpSpPr>
        <p:cNvPr id="1" name=""/>
        <p:cNvGrpSpPr/>
        <p:nvPr/>
      </p:nvGrpSpPr>
      <p:grpSpPr>
        <a:xfrm>
          <a:off x="0" y="0"/>
          <a:ext cx="0" cy="0"/>
          <a:chOff x="0" y="0"/>
          <a:chExt cx="0" cy="0"/>
        </a:xfrm>
      </p:grpSpPr>
      <p:sp>
        <p:nvSpPr>
          <p:cNvPr id="3" name="Pladsholder til billede 11">
            <a:extLst>
              <a:ext uri="{FF2B5EF4-FFF2-40B4-BE49-F238E27FC236}">
                <a16:creationId xmlns:a16="http://schemas.microsoft.com/office/drawing/2014/main" id="{D1C7C6BC-1ABB-0459-62E0-EDA5F2B9B232}"/>
              </a:ext>
            </a:extLst>
          </p:cNvPr>
          <p:cNvSpPr>
            <a:spLocks noGrp="1"/>
          </p:cNvSpPr>
          <p:nvPr>
            <p:ph type="pic" sz="quarter" idx="17"/>
          </p:nvPr>
        </p:nvSpPr>
        <p:spPr>
          <a:xfrm>
            <a:off x="0" y="0"/>
            <a:ext cx="12192000" cy="5719156"/>
          </a:xfrm>
          <a:prstGeom prst="rect">
            <a:avLst/>
          </a:prstGeom>
        </p:spPr>
        <p:txBody>
          <a:bodyPr/>
          <a:lstStyle>
            <a:lvl1pPr marL="0" indent="0">
              <a:buNone/>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5952138"/>
            <a:ext cx="8640000" cy="1080000"/>
          </a:xfrm>
          <a:prstGeom prst="rect">
            <a:avLst/>
          </a:prstGeom>
        </p:spPr>
        <p:txBody>
          <a:bodyPr lIns="0" tIns="0" rIns="0" bIns="0"/>
          <a:lstStyle>
            <a:lvl1pPr marL="0" indent="0" algn="ctr">
              <a:buNone/>
              <a:defRPr sz="3600" b="0">
                <a:solidFill>
                  <a:srgbClr val="394258"/>
                </a:solidFill>
                <a:latin typeface="+mn-lt"/>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90C5FD2A-5EAF-06AC-C826-A788EA723318}"/>
              </a:ext>
            </a:extLst>
          </p:cNvPr>
          <p:cNvSpPr>
            <a:spLocks noGrp="1"/>
          </p:cNvSpPr>
          <p:nvPr>
            <p:ph type="body" sz="quarter" idx="15"/>
          </p:nvPr>
        </p:nvSpPr>
        <p:spPr>
          <a:xfrm>
            <a:off x="1775999" y="4497360"/>
            <a:ext cx="8640000" cy="1080000"/>
          </a:xfrm>
          <a:prstGeom prst="rect">
            <a:avLst/>
          </a:prstGeom>
        </p:spPr>
        <p:txBody>
          <a:bodyPr lIns="0" tIns="0" rIns="0" bIns="0"/>
          <a:lstStyle>
            <a:lvl1pPr marL="0" indent="0" algn="ctr">
              <a:buNone/>
              <a:defRPr lang="da-DK" sz="48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pic>
        <p:nvPicPr>
          <p:cNvPr id="4" name="Grafik 3">
            <a:extLst>
              <a:ext uri="{FF2B5EF4-FFF2-40B4-BE49-F238E27FC236}">
                <a16:creationId xmlns:a16="http://schemas.microsoft.com/office/drawing/2014/main" id="{5A6AFC28-0157-9E72-E95D-F9C573788BB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221945" y="2240161"/>
            <a:ext cx="504825" cy="504825"/>
          </a:xfrm>
          <a:prstGeom prst="rect">
            <a:avLst/>
          </a:prstGeom>
        </p:spPr>
      </p:pic>
      <p:pic>
        <p:nvPicPr>
          <p:cNvPr id="6" name="Grafik 5">
            <a:extLst>
              <a:ext uri="{FF2B5EF4-FFF2-40B4-BE49-F238E27FC236}">
                <a16:creationId xmlns:a16="http://schemas.microsoft.com/office/drawing/2014/main" id="{D106D6E8-1DC0-5C94-9416-80A075E256E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35431" y="2744986"/>
            <a:ext cx="504825" cy="504825"/>
          </a:xfrm>
          <a:prstGeom prst="rect">
            <a:avLst/>
          </a:prstGeom>
        </p:spPr>
      </p:pic>
      <p:pic>
        <p:nvPicPr>
          <p:cNvPr id="10" name="Grafik 9">
            <a:extLst>
              <a:ext uri="{FF2B5EF4-FFF2-40B4-BE49-F238E27FC236}">
                <a16:creationId xmlns:a16="http://schemas.microsoft.com/office/drawing/2014/main" id="{BD44D14F-43AF-3866-2F9A-720D8AF62BD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383647" y="2023222"/>
            <a:ext cx="504825" cy="504825"/>
          </a:xfrm>
          <a:prstGeom prst="rect">
            <a:avLst/>
          </a:prstGeom>
        </p:spPr>
      </p:pic>
    </p:spTree>
    <p:extLst>
      <p:ext uri="{BB962C8B-B14F-4D97-AF65-F5344CB8AC3E}">
        <p14:creationId xmlns:p14="http://schemas.microsoft.com/office/powerpoint/2010/main" val="903181616"/>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Dagsorden_Mørk grøn">
    <p:bg>
      <p:bgPr>
        <a:solidFill>
          <a:srgbClr val="84B2A9">
            <a:alpha val="80000"/>
          </a:srgbClr>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67647" y="1818000"/>
            <a:ext cx="5376000" cy="4320000"/>
          </a:xfrm>
          <a:prstGeom prst="rect">
            <a:avLst/>
          </a:prstGeom>
        </p:spPr>
        <p:txBody>
          <a:bodyPr lIns="0" tIns="0" rIns="0" bIns="0"/>
          <a:lstStyle>
            <a:lvl1pPr marL="342900" indent="-342900">
              <a:buFont typeface="Arial" panose="020B0604020202020204" pitchFamily="34" charset="0"/>
              <a:buChar char="•"/>
              <a:defRPr sz="1800" b="0">
                <a:solidFill>
                  <a:srgbClr val="375D6A"/>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720000" y="720000"/>
            <a:ext cx="8640000" cy="1080000"/>
          </a:xfrm>
          <a:prstGeom prst="rect">
            <a:avLst/>
          </a:prstGeom>
        </p:spPr>
        <p:txBody>
          <a:bodyPr lIns="0" tIns="0" rIns="0" bIns="0"/>
          <a:lstStyle>
            <a:lvl1pPr marL="0" indent="0">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r>
              <a:rPr lang="da-DK"/>
              <a:t>Dagsorden</a:t>
            </a:r>
          </a:p>
        </p:txBody>
      </p:sp>
      <p:pic>
        <p:nvPicPr>
          <p:cNvPr id="2" name="Grafik 1">
            <a:extLst>
              <a:ext uri="{FF2B5EF4-FFF2-40B4-BE49-F238E27FC236}">
                <a16:creationId xmlns:a16="http://schemas.microsoft.com/office/drawing/2014/main" id="{5A8A2E10-A4B4-FCC1-351F-2965BD18267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383647" y="2023222"/>
            <a:ext cx="504825" cy="504825"/>
          </a:xfrm>
          <a:prstGeom prst="rect">
            <a:avLst/>
          </a:prstGeom>
        </p:spPr>
      </p:pic>
    </p:spTree>
    <p:extLst>
      <p:ext uri="{BB962C8B-B14F-4D97-AF65-F5344CB8AC3E}">
        <p14:creationId xmlns:p14="http://schemas.microsoft.com/office/powerpoint/2010/main" val="2976986924"/>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el + tekst +1 billede_Lys grøn">
    <p:bg>
      <p:bgPr>
        <a:solidFill>
          <a:srgbClr val="84B2A9">
            <a:alpha val="40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3" name="Pladsholder til tekst 6">
            <a:extLst>
              <a:ext uri="{FF2B5EF4-FFF2-40B4-BE49-F238E27FC236}">
                <a16:creationId xmlns:a16="http://schemas.microsoft.com/office/drawing/2014/main" id="{1B796444-1020-452A-8736-6348314DC72C}"/>
              </a:ext>
            </a:extLst>
          </p:cNvPr>
          <p:cNvSpPr>
            <a:spLocks noGrp="1"/>
          </p:cNvSpPr>
          <p:nvPr>
            <p:ph type="body" sz="quarter" idx="13"/>
          </p:nvPr>
        </p:nvSpPr>
        <p:spPr>
          <a:xfrm>
            <a:off x="72000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
        <p:nvSpPr>
          <p:cNvPr id="7" name="Pladsholder til billede 11">
            <a:extLst>
              <a:ext uri="{FF2B5EF4-FFF2-40B4-BE49-F238E27FC236}">
                <a16:creationId xmlns:a16="http://schemas.microsoft.com/office/drawing/2014/main" id="{6E944BCE-B7D4-A6A5-98A4-F16F36B3387B}"/>
              </a:ext>
            </a:extLst>
          </p:cNvPr>
          <p:cNvSpPr>
            <a:spLocks noGrp="1"/>
          </p:cNvSpPr>
          <p:nvPr>
            <p:ph type="pic" sz="quarter" idx="16"/>
          </p:nvPr>
        </p:nvSpPr>
        <p:spPr>
          <a:xfrm>
            <a:off x="6372316" y="1800000"/>
            <a:ext cx="5100884" cy="4320000"/>
          </a:xfrm>
          <a:prstGeom prst="rect">
            <a:avLst/>
          </a:prstGeom>
        </p:spPr>
        <p:txBody>
          <a:bodyPr/>
          <a:lstStyle>
            <a:lvl1pPr marL="0" indent="0">
              <a:buNone/>
              <a:defRPr/>
            </a:lvl1pPr>
          </a:lstStyle>
          <a:p>
            <a:endParaRPr lang="da-DK"/>
          </a:p>
        </p:txBody>
      </p:sp>
      <p:pic>
        <p:nvPicPr>
          <p:cNvPr id="2" name="Grafik 1">
            <a:extLst>
              <a:ext uri="{FF2B5EF4-FFF2-40B4-BE49-F238E27FC236}">
                <a16:creationId xmlns:a16="http://schemas.microsoft.com/office/drawing/2014/main" id="{90164FFB-EE5D-19BB-A6E3-7E42205E4A2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383647" y="2023222"/>
            <a:ext cx="504825" cy="504825"/>
          </a:xfrm>
          <a:prstGeom prst="rect">
            <a:avLst/>
          </a:prstGeom>
        </p:spPr>
      </p:pic>
    </p:spTree>
    <p:extLst>
      <p:ext uri="{BB962C8B-B14F-4D97-AF65-F5344CB8AC3E}">
        <p14:creationId xmlns:p14="http://schemas.microsoft.com/office/powerpoint/2010/main" val="319617271"/>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el + Billede t.v_Lys grøn">
    <p:bg>
      <p:bgPr>
        <a:solidFill>
          <a:srgbClr val="84B2A9">
            <a:alpha val="40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0AF523A3-605E-7431-8CF4-F88A45BD79F3}"/>
              </a:ext>
            </a:extLst>
          </p:cNvPr>
          <p:cNvSpPr>
            <a:spLocks noGrp="1"/>
          </p:cNvSpPr>
          <p:nvPr>
            <p:ph type="pic" sz="quarter" idx="16"/>
          </p:nvPr>
        </p:nvSpPr>
        <p:spPr>
          <a:xfrm>
            <a:off x="718801" y="1800000"/>
            <a:ext cx="5023973" cy="4320000"/>
          </a:xfrm>
          <a:prstGeom prst="rect">
            <a:avLst/>
          </a:prstGeom>
        </p:spPr>
        <p:txBody>
          <a:bodyPr/>
          <a:lstStyle>
            <a:lvl1pPr marL="0" indent="0">
              <a:buNone/>
              <a:defRPr/>
            </a:lvl1pPr>
          </a:lstStyle>
          <a:p>
            <a:endParaRPr lang="da-DK"/>
          </a:p>
        </p:txBody>
      </p:sp>
      <p:sp>
        <p:nvSpPr>
          <p:cNvPr id="2" name="Pladsholder til tekst 6">
            <a:extLst>
              <a:ext uri="{FF2B5EF4-FFF2-40B4-BE49-F238E27FC236}">
                <a16:creationId xmlns:a16="http://schemas.microsoft.com/office/drawing/2014/main" id="{BDE2A56A-391A-96E3-7A97-B1D40F290127}"/>
              </a:ext>
            </a:extLst>
          </p:cNvPr>
          <p:cNvSpPr>
            <a:spLocks noGrp="1"/>
          </p:cNvSpPr>
          <p:nvPr>
            <p:ph type="body" sz="quarter" idx="17"/>
          </p:nvPr>
        </p:nvSpPr>
        <p:spPr>
          <a:xfrm>
            <a:off x="629825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1134820593"/>
      </p:ext>
    </p:extLst>
  </p:cSld>
  <p:clrMapOvr>
    <a:masterClrMapping/>
  </p:clrMapOvr>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farvet_Grøn">
    <p:bg>
      <p:bgPr>
        <a:solidFill>
          <a:srgbClr val="FDF8EF"/>
        </a:solidFill>
        <a:effectLst/>
      </p:bgPr>
    </p:bg>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B2D15C82-2C9A-F17D-DF85-259A17866AC6}"/>
              </a:ext>
            </a:extLst>
          </p:cNvPr>
          <p:cNvSpPr>
            <a:spLocks noGrp="1" noRot="1" noMove="1" noResize="1" noEditPoints="1" noAdjustHandles="1" noChangeArrowheads="1" noChangeShapeType="1"/>
          </p:cNvSpPr>
          <p:nvPr userDrawn="1"/>
        </p:nvSpPr>
        <p:spPr>
          <a:xfrm>
            <a:off x="5957888" y="0"/>
            <a:ext cx="6234112" cy="6858000"/>
          </a:xfrm>
          <a:prstGeom prst="rect">
            <a:avLst/>
          </a:prstGeom>
          <a:solidFill>
            <a:srgbClr val="84B2A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697644" cy="1080000"/>
          </a:xfrm>
          <a:prstGeom prst="rect">
            <a:avLst/>
          </a:prstGeom>
        </p:spPr>
        <p:txBody>
          <a:bodyPr lIns="0" tIns="0" rIns="0" bIns="0"/>
          <a:lstStyle>
            <a:lvl1pPr marL="0" indent="0" algn="l">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5" name="Pladsholder til tekst 6">
            <a:extLst>
              <a:ext uri="{FF2B5EF4-FFF2-40B4-BE49-F238E27FC236}">
                <a16:creationId xmlns:a16="http://schemas.microsoft.com/office/drawing/2014/main" id="{74604113-D3F2-9864-AC77-CF760F731814}"/>
              </a:ext>
            </a:extLst>
          </p:cNvPr>
          <p:cNvSpPr>
            <a:spLocks noGrp="1"/>
          </p:cNvSpPr>
          <p:nvPr>
            <p:ph type="body" sz="quarter" idx="13"/>
          </p:nvPr>
        </p:nvSpPr>
        <p:spPr>
          <a:xfrm>
            <a:off x="720000" y="1800000"/>
            <a:ext cx="4980045"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3" name="Pladsholder til tekst 6">
            <a:extLst>
              <a:ext uri="{FF2B5EF4-FFF2-40B4-BE49-F238E27FC236}">
                <a16:creationId xmlns:a16="http://schemas.microsoft.com/office/drawing/2014/main" id="{D6570671-C0AA-F0B3-E762-6D1A9C43C33B}"/>
              </a:ext>
            </a:extLst>
          </p:cNvPr>
          <p:cNvSpPr>
            <a:spLocks noGrp="1"/>
          </p:cNvSpPr>
          <p:nvPr>
            <p:ph type="body" sz="quarter" idx="16"/>
          </p:nvPr>
        </p:nvSpPr>
        <p:spPr>
          <a:xfrm>
            <a:off x="6584921" y="1800000"/>
            <a:ext cx="4980045"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659347213"/>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kolonne-model_Grøn">
    <p:bg>
      <p:bgPr>
        <a:solidFill>
          <a:srgbClr val="84B2A9">
            <a:alpha val="40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49164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114037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9" name="Pladsholder til tekst 7">
            <a:extLst>
              <a:ext uri="{FF2B5EF4-FFF2-40B4-BE49-F238E27FC236}">
                <a16:creationId xmlns:a16="http://schemas.microsoft.com/office/drawing/2014/main" id="{D4EB6B4A-1612-69F7-A0C9-97EED8E817CF}"/>
              </a:ext>
            </a:extLst>
          </p:cNvPr>
          <p:cNvSpPr>
            <a:spLocks noGrp="1"/>
          </p:cNvSpPr>
          <p:nvPr>
            <p:ph type="body" sz="quarter" idx="17" hasCustomPrompt="1"/>
          </p:nvPr>
        </p:nvSpPr>
        <p:spPr>
          <a:xfrm>
            <a:off x="439076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0" name="Pladsholder til tekst 6">
            <a:extLst>
              <a:ext uri="{FF2B5EF4-FFF2-40B4-BE49-F238E27FC236}">
                <a16:creationId xmlns:a16="http://schemas.microsoft.com/office/drawing/2014/main" id="{3A587137-A224-7D8D-E8BA-9B28B736A075}"/>
              </a:ext>
            </a:extLst>
          </p:cNvPr>
          <p:cNvSpPr>
            <a:spLocks noGrp="1"/>
          </p:cNvSpPr>
          <p:nvPr>
            <p:ph type="body" sz="quarter" idx="18"/>
          </p:nvPr>
        </p:nvSpPr>
        <p:spPr>
          <a:xfrm>
            <a:off x="503949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B4CAB38A-9CD2-05E1-457A-DA66B710A8F0}"/>
              </a:ext>
            </a:extLst>
          </p:cNvPr>
          <p:cNvSpPr>
            <a:spLocks noGrp="1"/>
          </p:cNvSpPr>
          <p:nvPr>
            <p:ph type="body" sz="quarter" idx="19" hasCustomPrompt="1"/>
          </p:nvPr>
        </p:nvSpPr>
        <p:spPr>
          <a:xfrm>
            <a:off x="8210321"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D47049CA-2E85-FB5E-8019-FEA8B1C7CD9F}"/>
              </a:ext>
            </a:extLst>
          </p:cNvPr>
          <p:cNvSpPr>
            <a:spLocks noGrp="1"/>
          </p:cNvSpPr>
          <p:nvPr>
            <p:ph type="body" sz="quarter" idx="20"/>
          </p:nvPr>
        </p:nvSpPr>
        <p:spPr>
          <a:xfrm>
            <a:off x="8859050"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9CED23AD-AAC6-F32E-6F28-50C96FF6BE6B}"/>
              </a:ext>
            </a:extLst>
          </p:cNvPr>
          <p:cNvSpPr>
            <a:spLocks noGrp="1"/>
          </p:cNvSpPr>
          <p:nvPr>
            <p:ph type="pic" sz="quarter" idx="21"/>
          </p:nvPr>
        </p:nvSpPr>
        <p:spPr>
          <a:xfrm>
            <a:off x="1178951" y="2079326"/>
            <a:ext cx="2173286" cy="2201729"/>
          </a:xfrm>
          <a:prstGeom prst="rect">
            <a:avLst/>
          </a:prstGeom>
        </p:spPr>
        <p:txBody>
          <a:bodyPr/>
          <a:lstStyle>
            <a:lvl1pPr marL="0" indent="0">
              <a:buNone/>
              <a:defRPr/>
            </a:lvl1pPr>
          </a:lstStyle>
          <a:p>
            <a:endParaRPr lang="da-DK"/>
          </a:p>
        </p:txBody>
      </p:sp>
      <p:sp>
        <p:nvSpPr>
          <p:cNvPr id="4" name="Pladsholder til billede 11">
            <a:extLst>
              <a:ext uri="{FF2B5EF4-FFF2-40B4-BE49-F238E27FC236}">
                <a16:creationId xmlns:a16="http://schemas.microsoft.com/office/drawing/2014/main" id="{0481E3D6-3777-A38B-735B-69605C735AD7}"/>
              </a:ext>
            </a:extLst>
          </p:cNvPr>
          <p:cNvSpPr>
            <a:spLocks noGrp="1"/>
          </p:cNvSpPr>
          <p:nvPr>
            <p:ph type="pic" sz="quarter" idx="22"/>
          </p:nvPr>
        </p:nvSpPr>
        <p:spPr>
          <a:xfrm>
            <a:off x="5058784" y="2079325"/>
            <a:ext cx="2173286" cy="2201729"/>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9C62FF5A-3AEA-4C5F-E697-E39CAF5BCD3D}"/>
              </a:ext>
            </a:extLst>
          </p:cNvPr>
          <p:cNvSpPr>
            <a:spLocks noGrp="1"/>
          </p:cNvSpPr>
          <p:nvPr>
            <p:ph type="pic" sz="quarter" idx="23"/>
          </p:nvPr>
        </p:nvSpPr>
        <p:spPr>
          <a:xfrm>
            <a:off x="8878337" y="2079325"/>
            <a:ext cx="2173286" cy="2201729"/>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2312974071"/>
      </p:ext>
    </p:extLst>
  </p:cSld>
  <p:clrMapOvr>
    <a:masterClrMapping/>
  </p:clrMapOvr>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el +3 billeder_Neutral">
    <p:bg>
      <p:bgPr>
        <a:solidFill>
          <a:srgbClr val="FDF8EF"/>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6" name="Pladsholder til billede 11">
            <a:extLst>
              <a:ext uri="{FF2B5EF4-FFF2-40B4-BE49-F238E27FC236}">
                <a16:creationId xmlns:a16="http://schemas.microsoft.com/office/drawing/2014/main" id="{611E412E-2414-45B9-A993-853F5ACD52D2}"/>
              </a:ext>
            </a:extLst>
          </p:cNvPr>
          <p:cNvSpPr>
            <a:spLocks noGrp="1"/>
          </p:cNvSpPr>
          <p:nvPr>
            <p:ph type="pic" sz="quarter" idx="16"/>
          </p:nvPr>
        </p:nvSpPr>
        <p:spPr>
          <a:xfrm>
            <a:off x="8573728" y="1826865"/>
            <a:ext cx="2899471" cy="4320000"/>
          </a:xfrm>
          <a:prstGeom prst="rect">
            <a:avLst/>
          </a:prstGeom>
        </p:spPr>
        <p:txBody>
          <a:bodyPr/>
          <a:lstStyle>
            <a:lvl1pPr marL="0" indent="0">
              <a:buNone/>
              <a:defRPr/>
            </a:lvl1pPr>
          </a:lstStyle>
          <a:p>
            <a:endParaRPr lang="da-DK"/>
          </a:p>
        </p:txBody>
      </p:sp>
      <p:sp>
        <p:nvSpPr>
          <p:cNvPr id="2" name="Pladsholder til billede 11">
            <a:extLst>
              <a:ext uri="{FF2B5EF4-FFF2-40B4-BE49-F238E27FC236}">
                <a16:creationId xmlns:a16="http://schemas.microsoft.com/office/drawing/2014/main" id="{1E7B5853-2D4C-1988-FE19-801D58217F15}"/>
              </a:ext>
            </a:extLst>
          </p:cNvPr>
          <p:cNvSpPr>
            <a:spLocks noGrp="1"/>
          </p:cNvSpPr>
          <p:nvPr>
            <p:ph type="pic" sz="quarter" idx="17"/>
          </p:nvPr>
        </p:nvSpPr>
        <p:spPr>
          <a:xfrm>
            <a:off x="4646265" y="1826865"/>
            <a:ext cx="2899471" cy="4320000"/>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414AD360-F40B-CAEE-440B-9DE938796010}"/>
              </a:ext>
            </a:extLst>
          </p:cNvPr>
          <p:cNvSpPr>
            <a:spLocks noGrp="1"/>
          </p:cNvSpPr>
          <p:nvPr>
            <p:ph type="pic" sz="quarter" idx="18"/>
          </p:nvPr>
        </p:nvSpPr>
        <p:spPr>
          <a:xfrm>
            <a:off x="718802" y="1818000"/>
            <a:ext cx="2899471" cy="4320000"/>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3875563572"/>
      </p:ext>
    </p:extLst>
  </p:cSld>
  <p:clrMapOvr>
    <a:masterClrMapping/>
  </p:clrMapOvr>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om side_Grøn">
    <p:bg>
      <p:bgPr>
        <a:solidFill>
          <a:srgbClr val="84B2A9">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1853554"/>
      </p:ext>
    </p:extLst>
  </p:cSld>
  <p:clrMapOvr>
    <a:masterClrMapping/>
  </p:clrMapOvr>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krivbar Trin-model_Grøn">
    <p:bg>
      <p:bgPr>
        <a:solidFill>
          <a:srgbClr val="84B2A9"/>
        </a:solidFill>
        <a:effectLst/>
      </p:bgPr>
    </p:bg>
    <p:spTree>
      <p:nvGrpSpPr>
        <p:cNvPr id="1" name=""/>
        <p:cNvGrpSpPr/>
        <p:nvPr/>
      </p:nvGrpSpPr>
      <p:grpSpPr>
        <a:xfrm>
          <a:off x="0" y="0"/>
          <a:ext cx="0" cy="0"/>
          <a:chOff x="0" y="0"/>
          <a:chExt cx="0" cy="0"/>
        </a:xfrm>
      </p:grpSpPr>
      <p:sp>
        <p:nvSpPr>
          <p:cNvPr id="3" name="Rektangel: afrundede hjørner 2">
            <a:extLst>
              <a:ext uri="{FF2B5EF4-FFF2-40B4-BE49-F238E27FC236}">
                <a16:creationId xmlns:a16="http://schemas.microsoft.com/office/drawing/2014/main" id="{23D636B9-0AB5-98DF-3643-5DFFC66582F9}"/>
              </a:ext>
            </a:extLst>
          </p:cNvPr>
          <p:cNvSpPr/>
          <p:nvPr userDrawn="1"/>
        </p:nvSpPr>
        <p:spPr>
          <a:xfrm>
            <a:off x="4341340" y="1308152"/>
            <a:ext cx="350931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Rektangel: afrundede hjørner 5">
            <a:extLst>
              <a:ext uri="{FF2B5EF4-FFF2-40B4-BE49-F238E27FC236}">
                <a16:creationId xmlns:a16="http://schemas.microsoft.com/office/drawing/2014/main" id="{2F10F713-AA8A-5617-7E8C-404B322EB633}"/>
              </a:ext>
            </a:extLst>
          </p:cNvPr>
          <p:cNvSpPr/>
          <p:nvPr userDrawn="1"/>
        </p:nvSpPr>
        <p:spPr>
          <a:xfrm>
            <a:off x="2194561" y="4807964"/>
            <a:ext cx="7780712"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7" name="Rektangel: afrundede hjørner 6">
            <a:extLst>
              <a:ext uri="{FF2B5EF4-FFF2-40B4-BE49-F238E27FC236}">
                <a16:creationId xmlns:a16="http://schemas.microsoft.com/office/drawing/2014/main" id="{1E94A896-DE63-C181-F643-E09CF64CE2CD}"/>
              </a:ext>
            </a:extLst>
          </p:cNvPr>
          <p:cNvSpPr/>
          <p:nvPr userDrawn="1"/>
        </p:nvSpPr>
        <p:spPr>
          <a:xfrm>
            <a:off x="3266901" y="3058058"/>
            <a:ext cx="563602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4341340" y="1568673"/>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 name="Pladsholder til tekst 6">
            <a:extLst>
              <a:ext uri="{FF2B5EF4-FFF2-40B4-BE49-F238E27FC236}">
                <a16:creationId xmlns:a16="http://schemas.microsoft.com/office/drawing/2014/main" id="{A60818BE-FC1E-33CC-E9A1-41B0A7B47720}"/>
              </a:ext>
            </a:extLst>
          </p:cNvPr>
          <p:cNvSpPr>
            <a:spLocks noGrp="1"/>
          </p:cNvSpPr>
          <p:nvPr>
            <p:ph type="body" sz="quarter" idx="13"/>
          </p:nvPr>
        </p:nvSpPr>
        <p:spPr>
          <a:xfrm>
            <a:off x="4990069" y="1982186"/>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811C7079-D155-62B5-6429-FEE209E51D67}"/>
              </a:ext>
            </a:extLst>
          </p:cNvPr>
          <p:cNvSpPr>
            <a:spLocks noGrp="1"/>
          </p:cNvSpPr>
          <p:nvPr>
            <p:ph type="body" sz="quarter" idx="16" hasCustomPrompt="1"/>
          </p:nvPr>
        </p:nvSpPr>
        <p:spPr>
          <a:xfrm>
            <a:off x="4341341" y="3286089"/>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444A075B-39BF-8F41-47FA-53DBF7E00DF1}"/>
              </a:ext>
            </a:extLst>
          </p:cNvPr>
          <p:cNvSpPr>
            <a:spLocks noGrp="1"/>
          </p:cNvSpPr>
          <p:nvPr>
            <p:ph type="body" sz="quarter" idx="17"/>
          </p:nvPr>
        </p:nvSpPr>
        <p:spPr>
          <a:xfrm>
            <a:off x="4990070" y="3699602"/>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3" name="Pladsholder til tekst 7">
            <a:extLst>
              <a:ext uri="{FF2B5EF4-FFF2-40B4-BE49-F238E27FC236}">
                <a16:creationId xmlns:a16="http://schemas.microsoft.com/office/drawing/2014/main" id="{264F28BC-CDCD-5466-A57B-57547018E6B8}"/>
              </a:ext>
            </a:extLst>
          </p:cNvPr>
          <p:cNvSpPr>
            <a:spLocks noGrp="1"/>
          </p:cNvSpPr>
          <p:nvPr>
            <p:ph type="body" sz="quarter" idx="18" hasCustomPrompt="1"/>
          </p:nvPr>
        </p:nvSpPr>
        <p:spPr>
          <a:xfrm>
            <a:off x="4341340" y="5055888"/>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4" name="Pladsholder til tekst 6">
            <a:extLst>
              <a:ext uri="{FF2B5EF4-FFF2-40B4-BE49-F238E27FC236}">
                <a16:creationId xmlns:a16="http://schemas.microsoft.com/office/drawing/2014/main" id="{74193FF7-8ED3-5DF1-394D-D4C967675496}"/>
              </a:ext>
            </a:extLst>
          </p:cNvPr>
          <p:cNvSpPr>
            <a:spLocks noGrp="1"/>
          </p:cNvSpPr>
          <p:nvPr>
            <p:ph type="body" sz="quarter" idx="19"/>
          </p:nvPr>
        </p:nvSpPr>
        <p:spPr>
          <a:xfrm>
            <a:off x="4990069" y="5469401"/>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4" name="Pladsholder til tekst 7">
            <a:extLst>
              <a:ext uri="{FF2B5EF4-FFF2-40B4-BE49-F238E27FC236}">
                <a16:creationId xmlns:a16="http://schemas.microsoft.com/office/drawing/2014/main" id="{56C69DFC-C563-774E-3C7E-339EDF706ED1}"/>
              </a:ext>
            </a:extLst>
          </p:cNvPr>
          <p:cNvSpPr>
            <a:spLocks noGrp="1"/>
          </p:cNvSpPr>
          <p:nvPr>
            <p:ph type="body" sz="quarter" idx="20" hasCustomPrompt="1"/>
          </p:nvPr>
        </p:nvSpPr>
        <p:spPr>
          <a:xfrm>
            <a:off x="1223319" y="744714"/>
            <a:ext cx="9737124" cy="429178"/>
          </a:xfrm>
          <a:prstGeom prst="rect">
            <a:avLst/>
          </a:prstGeom>
        </p:spPr>
        <p:txBody>
          <a:bodyPr lIns="0" tIns="0" rIns="0" bIns="0"/>
          <a:lstStyle>
            <a:lvl1pPr marL="0" indent="0" algn="l">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r>
              <a:rPr lang="en-US" err="1"/>
              <a:t>Skriv</a:t>
            </a:r>
            <a:r>
              <a:rPr lang="en-US"/>
              <a:t> her</a:t>
            </a:r>
            <a:endParaRPr lang="da-DK"/>
          </a:p>
        </p:txBody>
      </p:sp>
    </p:spTree>
    <p:extLst>
      <p:ext uri="{BB962C8B-B14F-4D97-AF65-F5344CB8AC3E}">
        <p14:creationId xmlns:p14="http://schemas.microsoft.com/office/powerpoint/2010/main" val="1246970292"/>
      </p:ext>
    </p:extLst>
  </p:cSld>
  <p:clrMapOvr>
    <a:masterClrMapping/>
  </p:clrMapOvr>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dslinje_Lys Grøn">
    <p:bg>
      <p:bgPr>
        <a:solidFill>
          <a:srgbClr val="84B2A9">
            <a:alpha val="40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226539"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226539"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15" name="Billede 14">
            <a:extLst>
              <a:ext uri="{FF2B5EF4-FFF2-40B4-BE49-F238E27FC236}">
                <a16:creationId xmlns:a16="http://schemas.microsoft.com/office/drawing/2014/main" id="{15858BBA-E3F6-9784-0D41-FB55D3A9D23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7550" y="3300709"/>
            <a:ext cx="11175753" cy="256581"/>
          </a:xfrm>
          <a:prstGeom prst="rect">
            <a:avLst/>
          </a:prstGeom>
        </p:spPr>
      </p:pic>
      <p:sp>
        <p:nvSpPr>
          <p:cNvPr id="16" name="Pladsholder til tekst 7">
            <a:extLst>
              <a:ext uri="{FF2B5EF4-FFF2-40B4-BE49-F238E27FC236}">
                <a16:creationId xmlns:a16="http://schemas.microsoft.com/office/drawing/2014/main" id="{0C1C0A4C-E62E-5526-703B-6C124ACC8221}"/>
              </a:ext>
            </a:extLst>
          </p:cNvPr>
          <p:cNvSpPr>
            <a:spLocks noGrp="1"/>
          </p:cNvSpPr>
          <p:nvPr>
            <p:ph type="body" sz="quarter" idx="17" hasCustomPrompt="1"/>
          </p:nvPr>
        </p:nvSpPr>
        <p:spPr>
          <a:xfrm>
            <a:off x="3180328"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7" name="Pladsholder til tekst 6">
            <a:extLst>
              <a:ext uri="{FF2B5EF4-FFF2-40B4-BE49-F238E27FC236}">
                <a16:creationId xmlns:a16="http://schemas.microsoft.com/office/drawing/2014/main" id="{A1B10116-B751-C042-3DF6-7C7FB466C0BE}"/>
              </a:ext>
            </a:extLst>
          </p:cNvPr>
          <p:cNvSpPr>
            <a:spLocks noGrp="1"/>
          </p:cNvSpPr>
          <p:nvPr>
            <p:ph type="body" sz="quarter" idx="18"/>
          </p:nvPr>
        </p:nvSpPr>
        <p:spPr>
          <a:xfrm>
            <a:off x="3180328"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8" name="Pladsholder til tekst 7">
            <a:extLst>
              <a:ext uri="{FF2B5EF4-FFF2-40B4-BE49-F238E27FC236}">
                <a16:creationId xmlns:a16="http://schemas.microsoft.com/office/drawing/2014/main" id="{494EF523-CB4E-3D17-D19E-D28B28B9A6A7}"/>
              </a:ext>
            </a:extLst>
          </p:cNvPr>
          <p:cNvSpPr>
            <a:spLocks noGrp="1"/>
          </p:cNvSpPr>
          <p:nvPr>
            <p:ph type="body" sz="quarter" idx="19" hasCustomPrompt="1"/>
          </p:nvPr>
        </p:nvSpPr>
        <p:spPr>
          <a:xfrm>
            <a:off x="609600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9" name="Pladsholder til tekst 6">
            <a:extLst>
              <a:ext uri="{FF2B5EF4-FFF2-40B4-BE49-F238E27FC236}">
                <a16:creationId xmlns:a16="http://schemas.microsoft.com/office/drawing/2014/main" id="{F4866827-5025-423E-8A66-8BED5F985D59}"/>
              </a:ext>
            </a:extLst>
          </p:cNvPr>
          <p:cNvSpPr>
            <a:spLocks noGrp="1"/>
          </p:cNvSpPr>
          <p:nvPr>
            <p:ph type="body" sz="quarter" idx="20"/>
          </p:nvPr>
        </p:nvSpPr>
        <p:spPr>
          <a:xfrm>
            <a:off x="609600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0" name="Pladsholder til tekst 7">
            <a:extLst>
              <a:ext uri="{FF2B5EF4-FFF2-40B4-BE49-F238E27FC236}">
                <a16:creationId xmlns:a16="http://schemas.microsoft.com/office/drawing/2014/main" id="{90F153AF-2091-FF73-7793-767A638276DC}"/>
              </a:ext>
            </a:extLst>
          </p:cNvPr>
          <p:cNvSpPr>
            <a:spLocks noGrp="1"/>
          </p:cNvSpPr>
          <p:nvPr>
            <p:ph type="body" sz="quarter" idx="21" hasCustomPrompt="1"/>
          </p:nvPr>
        </p:nvSpPr>
        <p:spPr>
          <a:xfrm>
            <a:off x="910487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1" name="Pladsholder til tekst 6">
            <a:extLst>
              <a:ext uri="{FF2B5EF4-FFF2-40B4-BE49-F238E27FC236}">
                <a16:creationId xmlns:a16="http://schemas.microsoft.com/office/drawing/2014/main" id="{43B9316B-05B8-6C62-6AC1-7D72675B3641}"/>
              </a:ext>
            </a:extLst>
          </p:cNvPr>
          <p:cNvSpPr>
            <a:spLocks noGrp="1"/>
          </p:cNvSpPr>
          <p:nvPr>
            <p:ph type="body" sz="quarter" idx="22"/>
          </p:nvPr>
        </p:nvSpPr>
        <p:spPr>
          <a:xfrm>
            <a:off x="910487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2" name="Pladsholder til tekst 7">
            <a:extLst>
              <a:ext uri="{FF2B5EF4-FFF2-40B4-BE49-F238E27FC236}">
                <a16:creationId xmlns:a16="http://schemas.microsoft.com/office/drawing/2014/main" id="{C6BECCA5-0B2C-11CB-02F9-3084EDE6B0BF}"/>
              </a:ext>
            </a:extLst>
          </p:cNvPr>
          <p:cNvSpPr>
            <a:spLocks noGrp="1"/>
          </p:cNvSpPr>
          <p:nvPr>
            <p:ph type="body" sz="quarter" idx="23" hasCustomPrompt="1"/>
          </p:nvPr>
        </p:nvSpPr>
        <p:spPr>
          <a:xfrm>
            <a:off x="1775477"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3" name="Pladsholder til tekst 6">
            <a:extLst>
              <a:ext uri="{FF2B5EF4-FFF2-40B4-BE49-F238E27FC236}">
                <a16:creationId xmlns:a16="http://schemas.microsoft.com/office/drawing/2014/main" id="{676D76EA-D92E-235B-AE37-D7C638DDB650}"/>
              </a:ext>
            </a:extLst>
          </p:cNvPr>
          <p:cNvSpPr>
            <a:spLocks noGrp="1"/>
          </p:cNvSpPr>
          <p:nvPr>
            <p:ph type="body" sz="quarter" idx="24"/>
          </p:nvPr>
        </p:nvSpPr>
        <p:spPr>
          <a:xfrm>
            <a:off x="1775477"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4" name="Pladsholder til tekst 7">
            <a:extLst>
              <a:ext uri="{FF2B5EF4-FFF2-40B4-BE49-F238E27FC236}">
                <a16:creationId xmlns:a16="http://schemas.microsoft.com/office/drawing/2014/main" id="{7BBD4C89-5009-5CF0-2352-0C5C0534133F}"/>
              </a:ext>
            </a:extLst>
          </p:cNvPr>
          <p:cNvSpPr>
            <a:spLocks noGrp="1"/>
          </p:cNvSpPr>
          <p:nvPr>
            <p:ph type="body" sz="quarter" idx="25" hasCustomPrompt="1"/>
          </p:nvPr>
        </p:nvSpPr>
        <p:spPr>
          <a:xfrm>
            <a:off x="4729266"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5" name="Pladsholder til tekst 6">
            <a:extLst>
              <a:ext uri="{FF2B5EF4-FFF2-40B4-BE49-F238E27FC236}">
                <a16:creationId xmlns:a16="http://schemas.microsoft.com/office/drawing/2014/main" id="{3B28E510-F03F-9EB3-248B-64AE9D1B5AE0}"/>
              </a:ext>
            </a:extLst>
          </p:cNvPr>
          <p:cNvSpPr>
            <a:spLocks noGrp="1"/>
          </p:cNvSpPr>
          <p:nvPr>
            <p:ph type="body" sz="quarter" idx="26"/>
          </p:nvPr>
        </p:nvSpPr>
        <p:spPr>
          <a:xfrm>
            <a:off x="4729266"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6" name="Pladsholder til tekst 7">
            <a:extLst>
              <a:ext uri="{FF2B5EF4-FFF2-40B4-BE49-F238E27FC236}">
                <a16:creationId xmlns:a16="http://schemas.microsoft.com/office/drawing/2014/main" id="{B2181941-F4B0-CFE8-1C6F-BA0D757392EE}"/>
              </a:ext>
            </a:extLst>
          </p:cNvPr>
          <p:cNvSpPr>
            <a:spLocks noGrp="1"/>
          </p:cNvSpPr>
          <p:nvPr>
            <p:ph type="body" sz="quarter" idx="27" hasCustomPrompt="1"/>
          </p:nvPr>
        </p:nvSpPr>
        <p:spPr>
          <a:xfrm>
            <a:off x="7683055" y="211732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7" name="Pladsholder til tekst 6">
            <a:extLst>
              <a:ext uri="{FF2B5EF4-FFF2-40B4-BE49-F238E27FC236}">
                <a16:creationId xmlns:a16="http://schemas.microsoft.com/office/drawing/2014/main" id="{11D04988-D096-9B65-91A2-CDB2AAD1B165}"/>
              </a:ext>
            </a:extLst>
          </p:cNvPr>
          <p:cNvSpPr>
            <a:spLocks noGrp="1"/>
          </p:cNvSpPr>
          <p:nvPr>
            <p:ph type="body" sz="quarter" idx="28"/>
          </p:nvPr>
        </p:nvSpPr>
        <p:spPr>
          <a:xfrm>
            <a:off x="7683055" y="244385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31" name="Billede 30" descr="Et billede, der indeholder mørke, sort, sort-hvid&#10;&#10;Automatisk genereret beskrivelse">
            <a:extLst>
              <a:ext uri="{FF2B5EF4-FFF2-40B4-BE49-F238E27FC236}">
                <a16:creationId xmlns:a16="http://schemas.microsoft.com/office/drawing/2014/main" id="{99E690EA-C3E1-1E06-3603-D208E7B3625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05067" y="4499944"/>
            <a:ext cx="3325449" cy="3429001"/>
          </a:xfrm>
          <a:prstGeom prst="rect">
            <a:avLst/>
          </a:prstGeom>
        </p:spPr>
      </p:pic>
    </p:spTree>
    <p:extLst>
      <p:ext uri="{BB962C8B-B14F-4D97-AF65-F5344CB8AC3E}">
        <p14:creationId xmlns:p14="http://schemas.microsoft.com/office/powerpoint/2010/main" val="2211454335"/>
      </p:ext>
    </p:extLst>
  </p:cSld>
  <p:clrMapOvr>
    <a:masterClrMapping/>
  </p:clrMapOvr>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itatside_Grøn">
    <p:bg>
      <p:bgPr>
        <a:solidFill>
          <a:srgbClr val="FDF8EF"/>
        </a:solidFill>
        <a:effectLst/>
      </p:bgPr>
    </p:bg>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3EB1A669-81CF-AE64-3228-BBF97547DE0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884931" y="1577258"/>
            <a:ext cx="4612865" cy="4560742"/>
          </a:xfrm>
          <a:prstGeom prst="rect">
            <a:avLst/>
          </a:prstGeom>
        </p:spPr>
      </p:pic>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5400000"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9" name="Pladsholder til tekst 6">
            <a:extLst>
              <a:ext uri="{FF2B5EF4-FFF2-40B4-BE49-F238E27FC236}">
                <a16:creationId xmlns:a16="http://schemas.microsoft.com/office/drawing/2014/main" id="{948E18F4-28F9-02ED-01A8-5AD567D36541}"/>
              </a:ext>
            </a:extLst>
          </p:cNvPr>
          <p:cNvSpPr>
            <a:spLocks noGrp="1"/>
          </p:cNvSpPr>
          <p:nvPr>
            <p:ph type="body" sz="quarter" idx="16"/>
          </p:nvPr>
        </p:nvSpPr>
        <p:spPr>
          <a:xfrm>
            <a:off x="7366572" y="2759203"/>
            <a:ext cx="3410465" cy="3156773"/>
          </a:xfrm>
          <a:prstGeom prst="rect">
            <a:avLst/>
          </a:prstGeom>
        </p:spPr>
        <p:txBody>
          <a:bodyPr lIns="0" tIns="0" rIns="0" bIns="0"/>
          <a:lstStyle>
            <a:lvl1pPr marL="0" indent="0" algn="ctr">
              <a:buNone/>
              <a:defRPr sz="1800" i="1">
                <a:solidFill>
                  <a:schemeClr val="bg1"/>
                </a:solidFill>
                <a:latin typeface="Arial" panose="020B0604020202020204" pitchFamily="34" charset="0"/>
                <a:cs typeface="Arial" panose="020B0604020202020204" pitchFamily="34" charset="0"/>
              </a:defRPr>
            </a:lvl1pPr>
          </a:lstStyle>
          <a:p>
            <a:endParaRPr lang="da-DK"/>
          </a:p>
        </p:txBody>
      </p:sp>
      <p:pic>
        <p:nvPicPr>
          <p:cNvPr id="8" name="Billede 7" descr="Et billede, der indeholder hvid, Grafik&#10;&#10;Automatisk genereret beskrivelse">
            <a:extLst>
              <a:ext uri="{FF2B5EF4-FFF2-40B4-BE49-F238E27FC236}">
                <a16:creationId xmlns:a16="http://schemas.microsoft.com/office/drawing/2014/main" id="{C45329AD-8C0A-BA71-BD1F-4E99A0A40C2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741578" y="1956663"/>
            <a:ext cx="660451" cy="580516"/>
          </a:xfrm>
          <a:prstGeom prst="rect">
            <a:avLst/>
          </a:prstGeom>
        </p:spPr>
      </p:pic>
    </p:spTree>
    <p:extLst>
      <p:ext uri="{BB962C8B-B14F-4D97-AF65-F5344CB8AC3E}">
        <p14:creationId xmlns:p14="http://schemas.microsoft.com/office/powerpoint/2010/main" val="2531750478"/>
      </p:ext>
    </p:extLst>
  </p:cSld>
  <p:clrMapOvr>
    <a:masterClrMapping/>
  </p:clrMapOvr>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Model_Neutral">
    <p:bg>
      <p:bgPr>
        <a:solidFill>
          <a:srgbClr val="AFC8C7">
            <a:alpha val="65000"/>
          </a:srgbClr>
        </a:solidFill>
        <a:effectLst/>
      </p:bgPr>
    </p:bg>
    <p:spTree>
      <p:nvGrpSpPr>
        <p:cNvPr id="1" name=""/>
        <p:cNvGrpSpPr/>
        <p:nvPr/>
      </p:nvGrpSpPr>
      <p:grpSpPr>
        <a:xfrm>
          <a:off x="0" y="0"/>
          <a:ext cx="0" cy="0"/>
          <a:chOff x="0" y="0"/>
          <a:chExt cx="0" cy="0"/>
        </a:xfrm>
      </p:grpSpPr>
      <p:pic>
        <p:nvPicPr>
          <p:cNvPr id="7" name="Billede 6" descr="Et billede, der indeholder tekst, cirkel, Font/skrifttype, skærmbillede&#10;&#10;AI-genereret indhold kan være ukorrekt.">
            <a:extLst>
              <a:ext uri="{FF2B5EF4-FFF2-40B4-BE49-F238E27FC236}">
                <a16:creationId xmlns:a16="http://schemas.microsoft.com/office/drawing/2014/main" id="{90F07142-3F09-B8D2-C1DB-41CEDFCECF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17614277"/>
      </p:ext>
    </p:extLst>
  </p:cSld>
  <p:clrMapOvr>
    <a:masterClrMapping/>
  </p:clrMapOvr>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Forside_Mørk grøn">
    <p:bg>
      <p:bgPr>
        <a:solidFill>
          <a:srgbClr val="84B2A9"/>
        </a:solidFill>
        <a:effectLst/>
      </p:bgPr>
    </p:bg>
    <p:spTree>
      <p:nvGrpSpPr>
        <p:cNvPr id="1" name=""/>
        <p:cNvGrpSpPr/>
        <p:nvPr/>
      </p:nvGrpSpPr>
      <p:grpSpPr>
        <a:xfrm>
          <a:off x="0" y="0"/>
          <a:ext cx="0" cy="0"/>
          <a:chOff x="0" y="0"/>
          <a:chExt cx="0" cy="0"/>
        </a:xfrm>
      </p:grpSpPr>
      <p:sp>
        <p:nvSpPr>
          <p:cNvPr id="8" name="Pladsholder til tekst 7">
            <a:extLst>
              <a:ext uri="{FF2B5EF4-FFF2-40B4-BE49-F238E27FC236}">
                <a16:creationId xmlns:a16="http://schemas.microsoft.com/office/drawing/2014/main" id="{C493CE6E-2A55-F38D-CE21-E88223B6335C}"/>
              </a:ext>
            </a:extLst>
          </p:cNvPr>
          <p:cNvSpPr>
            <a:spLocks noGrp="1"/>
          </p:cNvSpPr>
          <p:nvPr>
            <p:ph type="body" sz="quarter" idx="15"/>
          </p:nvPr>
        </p:nvSpPr>
        <p:spPr>
          <a:xfrm>
            <a:off x="1775999" y="3449957"/>
            <a:ext cx="8640000" cy="1080000"/>
          </a:xfrm>
          <a:prstGeom prst="rect">
            <a:avLst/>
          </a:prstGeom>
        </p:spPr>
        <p:txBody>
          <a:bodyPr lIns="0" tIns="0" rIns="0" bIns="0"/>
          <a:lstStyle>
            <a:lvl1pPr marL="0" indent="0" algn="ctr">
              <a:buNone/>
              <a:defRPr lang="da-DK" sz="48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4656086"/>
            <a:ext cx="8640000" cy="1080000"/>
          </a:xfrm>
          <a:prstGeom prst="rect">
            <a:avLst/>
          </a:prstGeom>
        </p:spPr>
        <p:txBody>
          <a:bodyPr lIns="0" tIns="0" rIns="0" bIns="0"/>
          <a:lstStyle>
            <a:lvl1pPr marL="0" indent="0" algn="ctr">
              <a:buNone/>
              <a:defRPr sz="3600" b="0">
                <a:solidFill>
                  <a:srgbClr val="375D6A"/>
                </a:solidFill>
                <a:latin typeface="+mn-lt"/>
                <a:cs typeface="Arial" panose="020B0604020202020204" pitchFamily="34" charset="0"/>
              </a:defRPr>
            </a:lvl1pPr>
          </a:lstStyle>
          <a:p>
            <a:endParaRPr lang="da-DK"/>
          </a:p>
        </p:txBody>
      </p:sp>
      <p:pic>
        <p:nvPicPr>
          <p:cNvPr id="12" name="Grafik 11">
            <a:extLst>
              <a:ext uri="{FF2B5EF4-FFF2-40B4-BE49-F238E27FC236}">
                <a16:creationId xmlns:a16="http://schemas.microsoft.com/office/drawing/2014/main" id="{C0422C1A-58AD-C9BF-DB60-E57CEC4EA4A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196474" y="236439"/>
            <a:ext cx="504825" cy="504825"/>
          </a:xfrm>
          <a:prstGeom prst="rect">
            <a:avLst/>
          </a:prstGeom>
        </p:spPr>
      </p:pic>
    </p:spTree>
    <p:extLst>
      <p:ext uri="{BB962C8B-B14F-4D97-AF65-F5344CB8AC3E}">
        <p14:creationId xmlns:p14="http://schemas.microsoft.com/office/powerpoint/2010/main" val="2196183841"/>
      </p:ext>
    </p:extLst>
  </p:cSld>
  <p:clrMapOvr>
    <a:masterClrMapping/>
  </p:clrMapOvr>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Fotoforside_Lys grøn">
    <p:bg>
      <p:bgPr>
        <a:solidFill>
          <a:srgbClr val="84B2A9">
            <a:alpha val="40000"/>
          </a:srgbClr>
        </a:solidFill>
        <a:effectLst/>
      </p:bgPr>
    </p:bg>
    <p:spTree>
      <p:nvGrpSpPr>
        <p:cNvPr id="1" name=""/>
        <p:cNvGrpSpPr/>
        <p:nvPr/>
      </p:nvGrpSpPr>
      <p:grpSpPr>
        <a:xfrm>
          <a:off x="0" y="0"/>
          <a:ext cx="0" cy="0"/>
          <a:chOff x="0" y="0"/>
          <a:chExt cx="0" cy="0"/>
        </a:xfrm>
      </p:grpSpPr>
      <p:sp>
        <p:nvSpPr>
          <p:cNvPr id="3" name="Pladsholder til billede 11">
            <a:extLst>
              <a:ext uri="{FF2B5EF4-FFF2-40B4-BE49-F238E27FC236}">
                <a16:creationId xmlns:a16="http://schemas.microsoft.com/office/drawing/2014/main" id="{D1C7C6BC-1ABB-0459-62E0-EDA5F2B9B232}"/>
              </a:ext>
            </a:extLst>
          </p:cNvPr>
          <p:cNvSpPr>
            <a:spLocks noGrp="1"/>
          </p:cNvSpPr>
          <p:nvPr>
            <p:ph type="pic" sz="quarter" idx="17"/>
          </p:nvPr>
        </p:nvSpPr>
        <p:spPr>
          <a:xfrm>
            <a:off x="0" y="0"/>
            <a:ext cx="12192000" cy="5719156"/>
          </a:xfrm>
          <a:prstGeom prst="rect">
            <a:avLst/>
          </a:prstGeom>
        </p:spPr>
        <p:txBody>
          <a:bodyPr/>
          <a:lstStyle>
            <a:lvl1pPr marL="0" indent="0">
              <a:buNone/>
              <a:defRPr/>
            </a:lvl1pPr>
          </a:lstStyle>
          <a:p>
            <a:endParaRPr lang="da-DK"/>
          </a:p>
        </p:txBody>
      </p:sp>
      <p:sp>
        <p:nvSpPr>
          <p:cNvPr id="5" name="Pladsholder til tekst 7">
            <a:extLst>
              <a:ext uri="{FF2B5EF4-FFF2-40B4-BE49-F238E27FC236}">
                <a16:creationId xmlns:a16="http://schemas.microsoft.com/office/drawing/2014/main" id="{914C4A15-D604-4136-795F-3322302C5355}"/>
              </a:ext>
            </a:extLst>
          </p:cNvPr>
          <p:cNvSpPr>
            <a:spLocks noGrp="1"/>
          </p:cNvSpPr>
          <p:nvPr>
            <p:ph type="body" sz="quarter" idx="16"/>
          </p:nvPr>
        </p:nvSpPr>
        <p:spPr>
          <a:xfrm>
            <a:off x="1775999" y="5952138"/>
            <a:ext cx="8640000" cy="1080000"/>
          </a:xfrm>
          <a:prstGeom prst="rect">
            <a:avLst/>
          </a:prstGeom>
        </p:spPr>
        <p:txBody>
          <a:bodyPr lIns="0" tIns="0" rIns="0" bIns="0"/>
          <a:lstStyle>
            <a:lvl1pPr marL="0" indent="0" algn="ctr">
              <a:buNone/>
              <a:defRPr sz="3600" b="0">
                <a:solidFill>
                  <a:srgbClr val="394258"/>
                </a:solidFill>
                <a:latin typeface="+mn-lt"/>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90C5FD2A-5EAF-06AC-C826-A788EA723318}"/>
              </a:ext>
            </a:extLst>
          </p:cNvPr>
          <p:cNvSpPr>
            <a:spLocks noGrp="1"/>
          </p:cNvSpPr>
          <p:nvPr>
            <p:ph type="body" sz="quarter" idx="15"/>
          </p:nvPr>
        </p:nvSpPr>
        <p:spPr>
          <a:xfrm>
            <a:off x="1775999" y="4497360"/>
            <a:ext cx="8640000" cy="1080000"/>
          </a:xfrm>
          <a:prstGeom prst="rect">
            <a:avLst/>
          </a:prstGeom>
        </p:spPr>
        <p:txBody>
          <a:bodyPr lIns="0" tIns="0" rIns="0" bIns="0"/>
          <a:lstStyle>
            <a:lvl1pPr marL="0" indent="0" algn="ctr">
              <a:buNone/>
              <a:defRPr lang="da-DK" sz="48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pic>
        <p:nvPicPr>
          <p:cNvPr id="4" name="Grafik 3">
            <a:extLst>
              <a:ext uri="{FF2B5EF4-FFF2-40B4-BE49-F238E27FC236}">
                <a16:creationId xmlns:a16="http://schemas.microsoft.com/office/drawing/2014/main" id="{5A6AFC28-0157-9E72-E95D-F9C573788BB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221945" y="2240161"/>
            <a:ext cx="504825" cy="504825"/>
          </a:xfrm>
          <a:prstGeom prst="rect">
            <a:avLst/>
          </a:prstGeom>
        </p:spPr>
      </p:pic>
      <p:pic>
        <p:nvPicPr>
          <p:cNvPr id="6" name="Grafik 5">
            <a:extLst>
              <a:ext uri="{FF2B5EF4-FFF2-40B4-BE49-F238E27FC236}">
                <a16:creationId xmlns:a16="http://schemas.microsoft.com/office/drawing/2014/main" id="{D106D6E8-1DC0-5C94-9416-80A075E256E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435431" y="2744986"/>
            <a:ext cx="504825" cy="504825"/>
          </a:xfrm>
          <a:prstGeom prst="rect">
            <a:avLst/>
          </a:prstGeom>
        </p:spPr>
      </p:pic>
      <p:pic>
        <p:nvPicPr>
          <p:cNvPr id="10" name="Grafik 9">
            <a:extLst>
              <a:ext uri="{FF2B5EF4-FFF2-40B4-BE49-F238E27FC236}">
                <a16:creationId xmlns:a16="http://schemas.microsoft.com/office/drawing/2014/main" id="{BD44D14F-43AF-3866-2F9A-720D8AF62BDA}"/>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1383647" y="2023222"/>
            <a:ext cx="504825" cy="504825"/>
          </a:xfrm>
          <a:prstGeom prst="rect">
            <a:avLst/>
          </a:prstGeom>
        </p:spPr>
      </p:pic>
    </p:spTree>
    <p:extLst>
      <p:ext uri="{BB962C8B-B14F-4D97-AF65-F5344CB8AC3E}">
        <p14:creationId xmlns:p14="http://schemas.microsoft.com/office/powerpoint/2010/main" val="2947253933"/>
      </p:ext>
    </p:extLst>
  </p:cSld>
  <p:clrMapOvr>
    <a:masterClrMapping/>
  </p:clrMapOvr>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el + tekst_Mørk grøn">
    <p:bg>
      <p:bgPr>
        <a:solidFill>
          <a:srgbClr val="84B2A9"/>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10764000" cy="4320000"/>
          </a:xfrm>
          <a:prstGeom prst="rect">
            <a:avLst/>
          </a:prstGeom>
        </p:spPr>
        <p:txBody>
          <a:bodyPr lIns="0" tIns="0" rIns="0" bIns="0"/>
          <a:lstStyle>
            <a:lvl1pPr marL="0" indent="0">
              <a:buNone/>
              <a:defRPr sz="1600">
                <a:solidFill>
                  <a:schemeClr val="bg1"/>
                </a:solidFill>
                <a:latin typeface="Arial" panose="020B0604020202020204" pitchFamily="34" charset="0"/>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chemeClr val="bg1"/>
                </a:solidFill>
                <a:latin typeface="Arial" panose="020B0604020202020204" pitchFamily="34" charset="0"/>
                <a:cs typeface="Arial" panose="020B0604020202020204" pitchFamily="34" charset="0"/>
              </a:defRPr>
            </a:lvl1pPr>
          </a:lstStyle>
          <a:p>
            <a:endParaRPr lang="da-DK"/>
          </a:p>
        </p:txBody>
      </p:sp>
    </p:spTree>
    <p:extLst>
      <p:ext uri="{BB962C8B-B14F-4D97-AF65-F5344CB8AC3E}">
        <p14:creationId xmlns:p14="http://schemas.microsoft.com/office/powerpoint/2010/main" val="3525381755"/>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el + tekst_Lys grøn">
    <p:bg>
      <p:bgPr>
        <a:solidFill>
          <a:srgbClr val="84B2A9">
            <a:alpha val="40000"/>
          </a:srgbClr>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10764000" cy="4320000"/>
          </a:xfrm>
          <a:prstGeom prst="rect">
            <a:avLst/>
          </a:prstGeom>
        </p:spPr>
        <p:txBody>
          <a:bodyPr lIns="0" tIns="0" rIns="0" bIns="0"/>
          <a:lstStyle>
            <a:lvl1pPr marL="0" indent="0">
              <a:buNone/>
              <a:defRPr sz="1600">
                <a:solidFill>
                  <a:schemeClr val="bg1"/>
                </a:solidFill>
                <a:latin typeface="Arial" panose="020B0604020202020204" pitchFamily="34" charset="0"/>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chemeClr val="bg1"/>
                </a:solidFill>
                <a:latin typeface="Arial" panose="020B0604020202020204" pitchFamily="34" charset="0"/>
                <a:cs typeface="Arial" panose="020B0604020202020204" pitchFamily="34" charset="0"/>
              </a:defRPr>
            </a:lvl1pPr>
          </a:lstStyle>
          <a:p>
            <a:endParaRPr lang="da-DK"/>
          </a:p>
        </p:txBody>
      </p:sp>
    </p:spTree>
    <p:extLst>
      <p:ext uri="{BB962C8B-B14F-4D97-AF65-F5344CB8AC3E}">
        <p14:creationId xmlns:p14="http://schemas.microsoft.com/office/powerpoint/2010/main" val="1876705397"/>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Dagsorden_Mørk grøn">
    <p:bg>
      <p:bgPr>
        <a:solidFill>
          <a:srgbClr val="84B2A9">
            <a:alpha val="80000"/>
          </a:srgbClr>
        </a:solidFill>
        <a:effectLst/>
      </p:bgPr>
    </p:bg>
    <p:spTree>
      <p:nvGrpSpPr>
        <p:cNvPr id="1" name=""/>
        <p:cNvGrpSpPr/>
        <p:nvPr/>
      </p:nvGrpSpPr>
      <p:grpSpPr>
        <a:xfrm>
          <a:off x="0" y="0"/>
          <a:ext cx="0" cy="0"/>
          <a:chOff x="0" y="0"/>
          <a:chExt cx="0" cy="0"/>
        </a:xfrm>
      </p:grpSpPr>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67647" y="1818000"/>
            <a:ext cx="5376000" cy="4320000"/>
          </a:xfrm>
          <a:prstGeom prst="rect">
            <a:avLst/>
          </a:prstGeom>
        </p:spPr>
        <p:txBody>
          <a:bodyPr lIns="0" tIns="0" rIns="0" bIns="0"/>
          <a:lstStyle>
            <a:lvl1pPr marL="342900" indent="-342900">
              <a:buFont typeface="Arial" panose="020B0604020202020204" pitchFamily="34" charset="0"/>
              <a:buChar char="•"/>
              <a:defRPr sz="1800" b="0">
                <a:solidFill>
                  <a:srgbClr val="375D6A"/>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720000" y="720000"/>
            <a:ext cx="8640000" cy="1080000"/>
          </a:xfrm>
          <a:prstGeom prst="rect">
            <a:avLst/>
          </a:prstGeom>
        </p:spPr>
        <p:txBody>
          <a:bodyPr lIns="0" tIns="0" rIns="0" bIns="0"/>
          <a:lstStyle>
            <a:lvl1pPr marL="0" indent="0">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r>
              <a:rPr lang="da-DK"/>
              <a:t>Dagsorden</a:t>
            </a:r>
          </a:p>
        </p:txBody>
      </p:sp>
      <p:pic>
        <p:nvPicPr>
          <p:cNvPr id="2" name="Grafik 1">
            <a:extLst>
              <a:ext uri="{FF2B5EF4-FFF2-40B4-BE49-F238E27FC236}">
                <a16:creationId xmlns:a16="http://schemas.microsoft.com/office/drawing/2014/main" id="{5A8A2E10-A4B4-FCC1-351F-2965BD18267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383647" y="2023222"/>
            <a:ext cx="504825" cy="504825"/>
          </a:xfrm>
          <a:prstGeom prst="rect">
            <a:avLst/>
          </a:prstGeom>
        </p:spPr>
      </p:pic>
    </p:spTree>
    <p:extLst>
      <p:ext uri="{BB962C8B-B14F-4D97-AF65-F5344CB8AC3E}">
        <p14:creationId xmlns:p14="http://schemas.microsoft.com/office/powerpoint/2010/main" val="2519180574"/>
      </p:ext>
    </p:extLst>
  </p:cSld>
  <p:clrMapOvr>
    <a:masterClrMapping/>
  </p:clrMapOvr>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el + tekst +1 billede_Lys grøn">
    <p:bg>
      <p:bgPr>
        <a:solidFill>
          <a:srgbClr val="84B2A9">
            <a:alpha val="40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3" name="Pladsholder til tekst 6">
            <a:extLst>
              <a:ext uri="{FF2B5EF4-FFF2-40B4-BE49-F238E27FC236}">
                <a16:creationId xmlns:a16="http://schemas.microsoft.com/office/drawing/2014/main" id="{1B796444-1020-452A-8736-6348314DC72C}"/>
              </a:ext>
            </a:extLst>
          </p:cNvPr>
          <p:cNvSpPr>
            <a:spLocks noGrp="1"/>
          </p:cNvSpPr>
          <p:nvPr>
            <p:ph type="body" sz="quarter" idx="13"/>
          </p:nvPr>
        </p:nvSpPr>
        <p:spPr>
          <a:xfrm>
            <a:off x="72000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
        <p:nvSpPr>
          <p:cNvPr id="7" name="Pladsholder til billede 11">
            <a:extLst>
              <a:ext uri="{FF2B5EF4-FFF2-40B4-BE49-F238E27FC236}">
                <a16:creationId xmlns:a16="http://schemas.microsoft.com/office/drawing/2014/main" id="{6E944BCE-B7D4-A6A5-98A4-F16F36B3387B}"/>
              </a:ext>
            </a:extLst>
          </p:cNvPr>
          <p:cNvSpPr>
            <a:spLocks noGrp="1"/>
          </p:cNvSpPr>
          <p:nvPr>
            <p:ph type="pic" sz="quarter" idx="16"/>
          </p:nvPr>
        </p:nvSpPr>
        <p:spPr>
          <a:xfrm>
            <a:off x="6372316" y="1800000"/>
            <a:ext cx="5100884" cy="4320000"/>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1169257767"/>
      </p:ext>
    </p:extLst>
  </p:cSld>
  <p:clrMapOvr>
    <a:masterClrMapping/>
  </p:clrMapOvr>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el + Billede t.v_Lys grøn">
    <p:bg>
      <p:bgPr>
        <a:solidFill>
          <a:srgbClr val="84B2A9">
            <a:alpha val="40000"/>
          </a:srgbClr>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0AF523A3-605E-7431-8CF4-F88A45BD79F3}"/>
              </a:ext>
            </a:extLst>
          </p:cNvPr>
          <p:cNvSpPr>
            <a:spLocks noGrp="1"/>
          </p:cNvSpPr>
          <p:nvPr>
            <p:ph type="pic" sz="quarter" idx="16"/>
          </p:nvPr>
        </p:nvSpPr>
        <p:spPr>
          <a:xfrm>
            <a:off x="718801" y="1800000"/>
            <a:ext cx="5023973" cy="4320000"/>
          </a:xfrm>
          <a:prstGeom prst="rect">
            <a:avLst/>
          </a:prstGeom>
        </p:spPr>
        <p:txBody>
          <a:bodyPr/>
          <a:lstStyle>
            <a:lvl1pPr marL="0" indent="0">
              <a:buNone/>
              <a:defRPr/>
            </a:lvl1pPr>
          </a:lstStyle>
          <a:p>
            <a:endParaRPr lang="da-DK"/>
          </a:p>
        </p:txBody>
      </p:sp>
      <p:sp>
        <p:nvSpPr>
          <p:cNvPr id="2" name="Pladsholder til tekst 6">
            <a:extLst>
              <a:ext uri="{FF2B5EF4-FFF2-40B4-BE49-F238E27FC236}">
                <a16:creationId xmlns:a16="http://schemas.microsoft.com/office/drawing/2014/main" id="{BDE2A56A-391A-96E3-7A97-B1D40F290127}"/>
              </a:ext>
            </a:extLst>
          </p:cNvPr>
          <p:cNvSpPr>
            <a:spLocks noGrp="1"/>
          </p:cNvSpPr>
          <p:nvPr>
            <p:ph type="body" sz="quarter" idx="17"/>
          </p:nvPr>
        </p:nvSpPr>
        <p:spPr>
          <a:xfrm>
            <a:off x="6298250" y="1800000"/>
            <a:ext cx="5099686" cy="4320000"/>
          </a:xfrm>
          <a:prstGeom prst="rect">
            <a:avLst/>
          </a:prstGeom>
        </p:spPr>
        <p:txBody>
          <a:bodyPr lIns="0" tIns="0" rIns="0" bIns="0"/>
          <a:lstStyle>
            <a:lvl1pPr marL="0" indent="0">
              <a:buNone/>
              <a:defRPr sz="1600">
                <a:solidFill>
                  <a:srgbClr val="375D6A"/>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1891921686"/>
      </p:ext>
    </p:extLst>
  </p:cSld>
  <p:clrMapOvr>
    <a:masterClrMapping/>
  </p:clrMapOvr>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farvet_Grøn">
    <p:bg>
      <p:bgPr>
        <a:solidFill>
          <a:srgbClr val="FDF8EF"/>
        </a:solidFill>
        <a:effectLst/>
      </p:bgPr>
    </p:bg>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B2D15C82-2C9A-F17D-DF85-259A17866AC6}"/>
              </a:ext>
            </a:extLst>
          </p:cNvPr>
          <p:cNvSpPr>
            <a:spLocks noGrp="1" noRot="1" noMove="1" noResize="1" noEditPoints="1" noAdjustHandles="1" noChangeArrowheads="1" noChangeShapeType="1"/>
          </p:cNvSpPr>
          <p:nvPr userDrawn="1"/>
        </p:nvSpPr>
        <p:spPr>
          <a:xfrm>
            <a:off x="5957888" y="0"/>
            <a:ext cx="6234112" cy="6858000"/>
          </a:xfrm>
          <a:prstGeom prst="rect">
            <a:avLst/>
          </a:prstGeom>
          <a:solidFill>
            <a:srgbClr val="84B2A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697644" cy="1080000"/>
          </a:xfrm>
          <a:prstGeom prst="rect">
            <a:avLst/>
          </a:prstGeom>
        </p:spPr>
        <p:txBody>
          <a:bodyPr lIns="0" tIns="0" rIns="0" bIns="0"/>
          <a:lstStyle>
            <a:lvl1pPr marL="0" indent="0" algn="l">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5" name="Pladsholder til tekst 6">
            <a:extLst>
              <a:ext uri="{FF2B5EF4-FFF2-40B4-BE49-F238E27FC236}">
                <a16:creationId xmlns:a16="http://schemas.microsoft.com/office/drawing/2014/main" id="{74604113-D3F2-9864-AC77-CF760F731814}"/>
              </a:ext>
            </a:extLst>
          </p:cNvPr>
          <p:cNvSpPr>
            <a:spLocks noGrp="1"/>
          </p:cNvSpPr>
          <p:nvPr>
            <p:ph type="body" sz="quarter" idx="13"/>
          </p:nvPr>
        </p:nvSpPr>
        <p:spPr>
          <a:xfrm>
            <a:off x="720000" y="1800000"/>
            <a:ext cx="4980045"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3" name="Pladsholder til tekst 6">
            <a:extLst>
              <a:ext uri="{FF2B5EF4-FFF2-40B4-BE49-F238E27FC236}">
                <a16:creationId xmlns:a16="http://schemas.microsoft.com/office/drawing/2014/main" id="{D6570671-C0AA-F0B3-E762-6D1A9C43C33B}"/>
              </a:ext>
            </a:extLst>
          </p:cNvPr>
          <p:cNvSpPr>
            <a:spLocks noGrp="1"/>
          </p:cNvSpPr>
          <p:nvPr>
            <p:ph type="body" sz="quarter" idx="16"/>
          </p:nvPr>
        </p:nvSpPr>
        <p:spPr>
          <a:xfrm>
            <a:off x="6584921" y="1800000"/>
            <a:ext cx="4980045"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Tree>
    <p:extLst>
      <p:ext uri="{BB962C8B-B14F-4D97-AF65-F5344CB8AC3E}">
        <p14:creationId xmlns:p14="http://schemas.microsoft.com/office/powerpoint/2010/main" val="1896350911"/>
      </p:ext>
    </p:extLst>
  </p:cSld>
  <p:clrMapOvr>
    <a:masterClrMapping/>
  </p:clrMapOvr>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kolonne-model_Grøn">
    <p:bg>
      <p:bgPr>
        <a:solidFill>
          <a:srgbClr val="84B2A9">
            <a:alpha val="40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49164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114037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9" name="Pladsholder til tekst 7">
            <a:extLst>
              <a:ext uri="{FF2B5EF4-FFF2-40B4-BE49-F238E27FC236}">
                <a16:creationId xmlns:a16="http://schemas.microsoft.com/office/drawing/2014/main" id="{D4EB6B4A-1612-69F7-A0C9-97EED8E817CF}"/>
              </a:ext>
            </a:extLst>
          </p:cNvPr>
          <p:cNvSpPr>
            <a:spLocks noGrp="1"/>
          </p:cNvSpPr>
          <p:nvPr>
            <p:ph type="body" sz="quarter" idx="17" hasCustomPrompt="1"/>
          </p:nvPr>
        </p:nvSpPr>
        <p:spPr>
          <a:xfrm>
            <a:off x="4390768"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0" name="Pladsholder til tekst 6">
            <a:extLst>
              <a:ext uri="{FF2B5EF4-FFF2-40B4-BE49-F238E27FC236}">
                <a16:creationId xmlns:a16="http://schemas.microsoft.com/office/drawing/2014/main" id="{3A587137-A224-7D8D-E8BA-9B28B736A075}"/>
              </a:ext>
            </a:extLst>
          </p:cNvPr>
          <p:cNvSpPr>
            <a:spLocks noGrp="1"/>
          </p:cNvSpPr>
          <p:nvPr>
            <p:ph type="body" sz="quarter" idx="18"/>
          </p:nvPr>
        </p:nvSpPr>
        <p:spPr>
          <a:xfrm>
            <a:off x="5039497"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B4CAB38A-9CD2-05E1-457A-DA66B710A8F0}"/>
              </a:ext>
            </a:extLst>
          </p:cNvPr>
          <p:cNvSpPr>
            <a:spLocks noGrp="1"/>
          </p:cNvSpPr>
          <p:nvPr>
            <p:ph type="body" sz="quarter" idx="19" hasCustomPrompt="1"/>
          </p:nvPr>
        </p:nvSpPr>
        <p:spPr>
          <a:xfrm>
            <a:off x="8210321" y="4336917"/>
            <a:ext cx="3509319" cy="432828"/>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D47049CA-2E85-FB5E-8019-FEA8B1C7CD9F}"/>
              </a:ext>
            </a:extLst>
          </p:cNvPr>
          <p:cNvSpPr>
            <a:spLocks noGrp="1"/>
          </p:cNvSpPr>
          <p:nvPr>
            <p:ph type="body" sz="quarter" idx="20"/>
          </p:nvPr>
        </p:nvSpPr>
        <p:spPr>
          <a:xfrm>
            <a:off x="8859050" y="4733219"/>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3" name="Pladsholder til billede 11">
            <a:extLst>
              <a:ext uri="{FF2B5EF4-FFF2-40B4-BE49-F238E27FC236}">
                <a16:creationId xmlns:a16="http://schemas.microsoft.com/office/drawing/2014/main" id="{9CED23AD-AAC6-F32E-6F28-50C96FF6BE6B}"/>
              </a:ext>
            </a:extLst>
          </p:cNvPr>
          <p:cNvSpPr>
            <a:spLocks noGrp="1"/>
          </p:cNvSpPr>
          <p:nvPr>
            <p:ph type="pic" sz="quarter" idx="21"/>
          </p:nvPr>
        </p:nvSpPr>
        <p:spPr>
          <a:xfrm>
            <a:off x="1178951" y="2079326"/>
            <a:ext cx="2173286" cy="2201729"/>
          </a:xfrm>
          <a:prstGeom prst="rect">
            <a:avLst/>
          </a:prstGeom>
        </p:spPr>
        <p:txBody>
          <a:bodyPr/>
          <a:lstStyle>
            <a:lvl1pPr marL="0" indent="0">
              <a:buNone/>
              <a:defRPr/>
            </a:lvl1pPr>
          </a:lstStyle>
          <a:p>
            <a:endParaRPr lang="da-DK"/>
          </a:p>
        </p:txBody>
      </p:sp>
      <p:sp>
        <p:nvSpPr>
          <p:cNvPr id="4" name="Pladsholder til billede 11">
            <a:extLst>
              <a:ext uri="{FF2B5EF4-FFF2-40B4-BE49-F238E27FC236}">
                <a16:creationId xmlns:a16="http://schemas.microsoft.com/office/drawing/2014/main" id="{0481E3D6-3777-A38B-735B-69605C735AD7}"/>
              </a:ext>
            </a:extLst>
          </p:cNvPr>
          <p:cNvSpPr>
            <a:spLocks noGrp="1"/>
          </p:cNvSpPr>
          <p:nvPr>
            <p:ph type="pic" sz="quarter" idx="22"/>
          </p:nvPr>
        </p:nvSpPr>
        <p:spPr>
          <a:xfrm>
            <a:off x="5058784" y="2079325"/>
            <a:ext cx="2173286" cy="2201729"/>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9C62FF5A-3AEA-4C5F-E697-E39CAF5BCD3D}"/>
              </a:ext>
            </a:extLst>
          </p:cNvPr>
          <p:cNvSpPr>
            <a:spLocks noGrp="1"/>
          </p:cNvSpPr>
          <p:nvPr>
            <p:ph type="pic" sz="quarter" idx="23"/>
          </p:nvPr>
        </p:nvSpPr>
        <p:spPr>
          <a:xfrm>
            <a:off x="8878337" y="2079325"/>
            <a:ext cx="2173286" cy="2201729"/>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3678084950"/>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el +3 billeder_Neutral">
    <p:bg>
      <p:bgPr>
        <a:solidFill>
          <a:srgbClr val="FDF8EF"/>
        </a:solidFill>
        <a:effectLst/>
      </p:bgPr>
    </p:bg>
    <p:spTree>
      <p:nvGrpSpPr>
        <p:cNvPr id="1" name=""/>
        <p:cNvGrpSpPr/>
        <p:nvPr/>
      </p:nvGrpSpPr>
      <p:grpSpPr>
        <a:xfrm>
          <a:off x="0" y="0"/>
          <a:ext cx="0" cy="0"/>
          <a:chOff x="0" y="0"/>
          <a:chExt cx="0" cy="0"/>
        </a:xfrm>
      </p:grpSpPr>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6" name="Pladsholder til billede 11">
            <a:extLst>
              <a:ext uri="{FF2B5EF4-FFF2-40B4-BE49-F238E27FC236}">
                <a16:creationId xmlns:a16="http://schemas.microsoft.com/office/drawing/2014/main" id="{611E412E-2414-45B9-A993-853F5ACD52D2}"/>
              </a:ext>
            </a:extLst>
          </p:cNvPr>
          <p:cNvSpPr>
            <a:spLocks noGrp="1"/>
          </p:cNvSpPr>
          <p:nvPr>
            <p:ph type="pic" sz="quarter" idx="16"/>
          </p:nvPr>
        </p:nvSpPr>
        <p:spPr>
          <a:xfrm>
            <a:off x="8573728" y="1826865"/>
            <a:ext cx="2899471" cy="4320000"/>
          </a:xfrm>
          <a:prstGeom prst="rect">
            <a:avLst/>
          </a:prstGeom>
        </p:spPr>
        <p:txBody>
          <a:bodyPr/>
          <a:lstStyle>
            <a:lvl1pPr marL="0" indent="0">
              <a:buNone/>
              <a:defRPr/>
            </a:lvl1pPr>
          </a:lstStyle>
          <a:p>
            <a:endParaRPr lang="da-DK"/>
          </a:p>
        </p:txBody>
      </p:sp>
      <p:sp>
        <p:nvSpPr>
          <p:cNvPr id="2" name="Pladsholder til billede 11">
            <a:extLst>
              <a:ext uri="{FF2B5EF4-FFF2-40B4-BE49-F238E27FC236}">
                <a16:creationId xmlns:a16="http://schemas.microsoft.com/office/drawing/2014/main" id="{1E7B5853-2D4C-1988-FE19-801D58217F15}"/>
              </a:ext>
            </a:extLst>
          </p:cNvPr>
          <p:cNvSpPr>
            <a:spLocks noGrp="1"/>
          </p:cNvSpPr>
          <p:nvPr>
            <p:ph type="pic" sz="quarter" idx="17"/>
          </p:nvPr>
        </p:nvSpPr>
        <p:spPr>
          <a:xfrm>
            <a:off x="4646265" y="1826865"/>
            <a:ext cx="2899471" cy="4320000"/>
          </a:xfrm>
          <a:prstGeom prst="rect">
            <a:avLst/>
          </a:prstGeom>
        </p:spPr>
        <p:txBody>
          <a:bodyPr/>
          <a:lstStyle>
            <a:lvl1pPr marL="0" indent="0">
              <a:buNone/>
              <a:defRPr/>
            </a:lvl1pPr>
          </a:lstStyle>
          <a:p>
            <a:endParaRPr lang="da-DK"/>
          </a:p>
        </p:txBody>
      </p:sp>
      <p:sp>
        <p:nvSpPr>
          <p:cNvPr id="7" name="Pladsholder til billede 11">
            <a:extLst>
              <a:ext uri="{FF2B5EF4-FFF2-40B4-BE49-F238E27FC236}">
                <a16:creationId xmlns:a16="http://schemas.microsoft.com/office/drawing/2014/main" id="{414AD360-F40B-CAEE-440B-9DE938796010}"/>
              </a:ext>
            </a:extLst>
          </p:cNvPr>
          <p:cNvSpPr>
            <a:spLocks noGrp="1"/>
          </p:cNvSpPr>
          <p:nvPr>
            <p:ph type="pic" sz="quarter" idx="18"/>
          </p:nvPr>
        </p:nvSpPr>
        <p:spPr>
          <a:xfrm>
            <a:off x="718802" y="1818000"/>
            <a:ext cx="2899471" cy="4320000"/>
          </a:xfrm>
          <a:prstGeom prst="rect">
            <a:avLst/>
          </a:prstGeom>
        </p:spPr>
        <p:txBody>
          <a:bodyPr/>
          <a:lstStyle>
            <a:lvl1pPr marL="0" indent="0">
              <a:buNone/>
              <a:defRPr/>
            </a:lvl1pPr>
          </a:lstStyle>
          <a:p>
            <a:endParaRPr lang="da-DK"/>
          </a:p>
        </p:txBody>
      </p:sp>
    </p:spTree>
    <p:extLst>
      <p:ext uri="{BB962C8B-B14F-4D97-AF65-F5344CB8AC3E}">
        <p14:creationId xmlns:p14="http://schemas.microsoft.com/office/powerpoint/2010/main" val="152682980"/>
      </p:ext>
    </p:extLst>
  </p:cSld>
  <p:clrMapOvr>
    <a:masterClrMapping/>
  </p:clrMapOvr>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om side_Grøn">
    <p:bg>
      <p:bgPr>
        <a:solidFill>
          <a:srgbClr val="84B2A9">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6414516"/>
      </p:ext>
    </p:extLst>
  </p:cSld>
  <p:clrMapOvr>
    <a:masterClrMapping/>
  </p:clrMapOvr>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krivbar Trin-model_Grøn">
    <p:bg>
      <p:bgPr>
        <a:solidFill>
          <a:srgbClr val="84B2A9"/>
        </a:solidFill>
        <a:effectLst/>
      </p:bgPr>
    </p:bg>
    <p:spTree>
      <p:nvGrpSpPr>
        <p:cNvPr id="1" name=""/>
        <p:cNvGrpSpPr/>
        <p:nvPr/>
      </p:nvGrpSpPr>
      <p:grpSpPr>
        <a:xfrm>
          <a:off x="0" y="0"/>
          <a:ext cx="0" cy="0"/>
          <a:chOff x="0" y="0"/>
          <a:chExt cx="0" cy="0"/>
        </a:xfrm>
      </p:grpSpPr>
      <p:sp>
        <p:nvSpPr>
          <p:cNvPr id="3" name="Rektangel: afrundede hjørner 2">
            <a:extLst>
              <a:ext uri="{FF2B5EF4-FFF2-40B4-BE49-F238E27FC236}">
                <a16:creationId xmlns:a16="http://schemas.microsoft.com/office/drawing/2014/main" id="{23D636B9-0AB5-98DF-3643-5DFFC66582F9}"/>
              </a:ext>
            </a:extLst>
          </p:cNvPr>
          <p:cNvSpPr/>
          <p:nvPr userDrawn="1"/>
        </p:nvSpPr>
        <p:spPr>
          <a:xfrm>
            <a:off x="4341340" y="1308152"/>
            <a:ext cx="350931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Rektangel: afrundede hjørner 5">
            <a:extLst>
              <a:ext uri="{FF2B5EF4-FFF2-40B4-BE49-F238E27FC236}">
                <a16:creationId xmlns:a16="http://schemas.microsoft.com/office/drawing/2014/main" id="{2F10F713-AA8A-5617-7E8C-404B322EB633}"/>
              </a:ext>
            </a:extLst>
          </p:cNvPr>
          <p:cNvSpPr/>
          <p:nvPr userDrawn="1"/>
        </p:nvSpPr>
        <p:spPr>
          <a:xfrm>
            <a:off x="2194561" y="4807964"/>
            <a:ext cx="7780712"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7" name="Rektangel: afrundede hjørner 6">
            <a:extLst>
              <a:ext uri="{FF2B5EF4-FFF2-40B4-BE49-F238E27FC236}">
                <a16:creationId xmlns:a16="http://schemas.microsoft.com/office/drawing/2014/main" id="{1E94A896-DE63-C181-F643-E09CF64CE2CD}"/>
              </a:ext>
            </a:extLst>
          </p:cNvPr>
          <p:cNvSpPr/>
          <p:nvPr userDrawn="1"/>
        </p:nvSpPr>
        <p:spPr>
          <a:xfrm>
            <a:off x="3266901" y="3058058"/>
            <a:ext cx="5636029" cy="1596044"/>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hasCustomPrompt="1"/>
          </p:nvPr>
        </p:nvSpPr>
        <p:spPr>
          <a:xfrm>
            <a:off x="4341340" y="1568673"/>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 name="Pladsholder til tekst 6">
            <a:extLst>
              <a:ext uri="{FF2B5EF4-FFF2-40B4-BE49-F238E27FC236}">
                <a16:creationId xmlns:a16="http://schemas.microsoft.com/office/drawing/2014/main" id="{A60818BE-FC1E-33CC-E9A1-41B0A7B47720}"/>
              </a:ext>
            </a:extLst>
          </p:cNvPr>
          <p:cNvSpPr>
            <a:spLocks noGrp="1"/>
          </p:cNvSpPr>
          <p:nvPr>
            <p:ph type="body" sz="quarter" idx="13"/>
          </p:nvPr>
        </p:nvSpPr>
        <p:spPr>
          <a:xfrm>
            <a:off x="4990069" y="1982186"/>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1" name="Pladsholder til tekst 7">
            <a:extLst>
              <a:ext uri="{FF2B5EF4-FFF2-40B4-BE49-F238E27FC236}">
                <a16:creationId xmlns:a16="http://schemas.microsoft.com/office/drawing/2014/main" id="{811C7079-D155-62B5-6429-FEE209E51D67}"/>
              </a:ext>
            </a:extLst>
          </p:cNvPr>
          <p:cNvSpPr>
            <a:spLocks noGrp="1"/>
          </p:cNvSpPr>
          <p:nvPr>
            <p:ph type="body" sz="quarter" idx="16" hasCustomPrompt="1"/>
          </p:nvPr>
        </p:nvSpPr>
        <p:spPr>
          <a:xfrm>
            <a:off x="4341341" y="3286089"/>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2" name="Pladsholder til tekst 6">
            <a:extLst>
              <a:ext uri="{FF2B5EF4-FFF2-40B4-BE49-F238E27FC236}">
                <a16:creationId xmlns:a16="http://schemas.microsoft.com/office/drawing/2014/main" id="{444A075B-39BF-8F41-47FA-53DBF7E00DF1}"/>
              </a:ext>
            </a:extLst>
          </p:cNvPr>
          <p:cNvSpPr>
            <a:spLocks noGrp="1"/>
          </p:cNvSpPr>
          <p:nvPr>
            <p:ph type="body" sz="quarter" idx="17"/>
          </p:nvPr>
        </p:nvSpPr>
        <p:spPr>
          <a:xfrm>
            <a:off x="4990070" y="3699602"/>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3" name="Pladsholder til tekst 7">
            <a:extLst>
              <a:ext uri="{FF2B5EF4-FFF2-40B4-BE49-F238E27FC236}">
                <a16:creationId xmlns:a16="http://schemas.microsoft.com/office/drawing/2014/main" id="{264F28BC-CDCD-5466-A57B-57547018E6B8}"/>
              </a:ext>
            </a:extLst>
          </p:cNvPr>
          <p:cNvSpPr>
            <a:spLocks noGrp="1"/>
          </p:cNvSpPr>
          <p:nvPr>
            <p:ph type="body" sz="quarter" idx="18" hasCustomPrompt="1"/>
          </p:nvPr>
        </p:nvSpPr>
        <p:spPr>
          <a:xfrm>
            <a:off x="4341340" y="5055888"/>
            <a:ext cx="3509319" cy="325190"/>
          </a:xfrm>
          <a:prstGeom prst="rect">
            <a:avLst/>
          </a:prstGeom>
        </p:spPr>
        <p:txBody>
          <a:bodyPr lIns="0" tIns="0" rIns="0" bIns="0"/>
          <a:lstStyle>
            <a:lvl1pPr marL="0" indent="0" algn="ctr">
              <a:buNone/>
              <a:defRPr sz="18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4" name="Pladsholder til tekst 6">
            <a:extLst>
              <a:ext uri="{FF2B5EF4-FFF2-40B4-BE49-F238E27FC236}">
                <a16:creationId xmlns:a16="http://schemas.microsoft.com/office/drawing/2014/main" id="{74193FF7-8ED3-5DF1-394D-D4C967675496}"/>
              </a:ext>
            </a:extLst>
          </p:cNvPr>
          <p:cNvSpPr>
            <a:spLocks noGrp="1"/>
          </p:cNvSpPr>
          <p:nvPr>
            <p:ph type="body" sz="quarter" idx="19"/>
          </p:nvPr>
        </p:nvSpPr>
        <p:spPr>
          <a:xfrm>
            <a:off x="4990069" y="5469401"/>
            <a:ext cx="2211860" cy="429179"/>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4" name="Pladsholder til tekst 7">
            <a:extLst>
              <a:ext uri="{FF2B5EF4-FFF2-40B4-BE49-F238E27FC236}">
                <a16:creationId xmlns:a16="http://schemas.microsoft.com/office/drawing/2014/main" id="{56C69DFC-C563-774E-3C7E-339EDF706ED1}"/>
              </a:ext>
            </a:extLst>
          </p:cNvPr>
          <p:cNvSpPr>
            <a:spLocks noGrp="1"/>
          </p:cNvSpPr>
          <p:nvPr>
            <p:ph type="body" sz="quarter" idx="20" hasCustomPrompt="1"/>
          </p:nvPr>
        </p:nvSpPr>
        <p:spPr>
          <a:xfrm>
            <a:off x="1223319" y="744714"/>
            <a:ext cx="9737124" cy="429178"/>
          </a:xfrm>
          <a:prstGeom prst="rect">
            <a:avLst/>
          </a:prstGeom>
        </p:spPr>
        <p:txBody>
          <a:bodyPr lIns="0" tIns="0" rIns="0" bIns="0"/>
          <a:lstStyle>
            <a:lvl1pPr marL="0" indent="0" algn="l">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r>
              <a:rPr lang="en-US" err="1"/>
              <a:t>Skriv</a:t>
            </a:r>
            <a:r>
              <a:rPr lang="en-US"/>
              <a:t> her</a:t>
            </a:r>
            <a:endParaRPr lang="da-DK"/>
          </a:p>
        </p:txBody>
      </p:sp>
    </p:spTree>
    <p:extLst>
      <p:ext uri="{BB962C8B-B14F-4D97-AF65-F5344CB8AC3E}">
        <p14:creationId xmlns:p14="http://schemas.microsoft.com/office/powerpoint/2010/main" val="2546174428"/>
      </p:ext>
    </p:extLst>
  </p:cSld>
  <p:clrMapOvr>
    <a:masterClrMapping/>
  </p:clrMapOvr>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dslinje_Lys Grøn">
    <p:bg>
      <p:bgPr>
        <a:solidFill>
          <a:srgbClr val="84B2A9">
            <a:alpha val="40000"/>
          </a:srgbClr>
        </a:solidFill>
        <a:effectLst/>
      </p:bgPr>
    </p:bg>
    <p:spTree>
      <p:nvGrpSpPr>
        <p:cNvPr id="1" name=""/>
        <p:cNvGrpSpPr/>
        <p:nvPr/>
      </p:nvGrpSpPr>
      <p:grpSpPr>
        <a:xfrm>
          <a:off x="0" y="0"/>
          <a:ext cx="0" cy="0"/>
          <a:chOff x="0" y="0"/>
          <a:chExt cx="0" cy="0"/>
        </a:xfrm>
      </p:grpSpPr>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226539"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226539"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15" name="Billede 14">
            <a:extLst>
              <a:ext uri="{FF2B5EF4-FFF2-40B4-BE49-F238E27FC236}">
                <a16:creationId xmlns:a16="http://schemas.microsoft.com/office/drawing/2014/main" id="{15858BBA-E3F6-9784-0D41-FB55D3A9D23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7550" y="3300709"/>
            <a:ext cx="11175753" cy="256581"/>
          </a:xfrm>
          <a:prstGeom prst="rect">
            <a:avLst/>
          </a:prstGeom>
        </p:spPr>
      </p:pic>
      <p:sp>
        <p:nvSpPr>
          <p:cNvPr id="16" name="Pladsholder til tekst 7">
            <a:extLst>
              <a:ext uri="{FF2B5EF4-FFF2-40B4-BE49-F238E27FC236}">
                <a16:creationId xmlns:a16="http://schemas.microsoft.com/office/drawing/2014/main" id="{0C1C0A4C-E62E-5526-703B-6C124ACC8221}"/>
              </a:ext>
            </a:extLst>
          </p:cNvPr>
          <p:cNvSpPr>
            <a:spLocks noGrp="1"/>
          </p:cNvSpPr>
          <p:nvPr>
            <p:ph type="body" sz="quarter" idx="17" hasCustomPrompt="1"/>
          </p:nvPr>
        </p:nvSpPr>
        <p:spPr>
          <a:xfrm>
            <a:off x="3180328"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7" name="Pladsholder til tekst 6">
            <a:extLst>
              <a:ext uri="{FF2B5EF4-FFF2-40B4-BE49-F238E27FC236}">
                <a16:creationId xmlns:a16="http://schemas.microsoft.com/office/drawing/2014/main" id="{A1B10116-B751-C042-3DF6-7C7FB466C0BE}"/>
              </a:ext>
            </a:extLst>
          </p:cNvPr>
          <p:cNvSpPr>
            <a:spLocks noGrp="1"/>
          </p:cNvSpPr>
          <p:nvPr>
            <p:ph type="body" sz="quarter" idx="18"/>
          </p:nvPr>
        </p:nvSpPr>
        <p:spPr>
          <a:xfrm>
            <a:off x="3180328"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8" name="Pladsholder til tekst 7">
            <a:extLst>
              <a:ext uri="{FF2B5EF4-FFF2-40B4-BE49-F238E27FC236}">
                <a16:creationId xmlns:a16="http://schemas.microsoft.com/office/drawing/2014/main" id="{494EF523-CB4E-3D17-D19E-D28B28B9A6A7}"/>
              </a:ext>
            </a:extLst>
          </p:cNvPr>
          <p:cNvSpPr>
            <a:spLocks noGrp="1"/>
          </p:cNvSpPr>
          <p:nvPr>
            <p:ph type="body" sz="quarter" idx="19" hasCustomPrompt="1"/>
          </p:nvPr>
        </p:nvSpPr>
        <p:spPr>
          <a:xfrm>
            <a:off x="609600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9" name="Pladsholder til tekst 6">
            <a:extLst>
              <a:ext uri="{FF2B5EF4-FFF2-40B4-BE49-F238E27FC236}">
                <a16:creationId xmlns:a16="http://schemas.microsoft.com/office/drawing/2014/main" id="{F4866827-5025-423E-8A66-8BED5F985D59}"/>
              </a:ext>
            </a:extLst>
          </p:cNvPr>
          <p:cNvSpPr>
            <a:spLocks noGrp="1"/>
          </p:cNvSpPr>
          <p:nvPr>
            <p:ph type="body" sz="quarter" idx="20"/>
          </p:nvPr>
        </p:nvSpPr>
        <p:spPr>
          <a:xfrm>
            <a:off x="609600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0" name="Pladsholder til tekst 7">
            <a:extLst>
              <a:ext uri="{FF2B5EF4-FFF2-40B4-BE49-F238E27FC236}">
                <a16:creationId xmlns:a16="http://schemas.microsoft.com/office/drawing/2014/main" id="{90F153AF-2091-FF73-7793-767A638276DC}"/>
              </a:ext>
            </a:extLst>
          </p:cNvPr>
          <p:cNvSpPr>
            <a:spLocks noGrp="1"/>
          </p:cNvSpPr>
          <p:nvPr>
            <p:ph type="body" sz="quarter" idx="21" hasCustomPrompt="1"/>
          </p:nvPr>
        </p:nvSpPr>
        <p:spPr>
          <a:xfrm>
            <a:off x="910487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1" name="Pladsholder til tekst 6">
            <a:extLst>
              <a:ext uri="{FF2B5EF4-FFF2-40B4-BE49-F238E27FC236}">
                <a16:creationId xmlns:a16="http://schemas.microsoft.com/office/drawing/2014/main" id="{43B9316B-05B8-6C62-6AC1-7D72675B3641}"/>
              </a:ext>
            </a:extLst>
          </p:cNvPr>
          <p:cNvSpPr>
            <a:spLocks noGrp="1"/>
          </p:cNvSpPr>
          <p:nvPr>
            <p:ph type="body" sz="quarter" idx="22"/>
          </p:nvPr>
        </p:nvSpPr>
        <p:spPr>
          <a:xfrm>
            <a:off x="910487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2" name="Pladsholder til tekst 7">
            <a:extLst>
              <a:ext uri="{FF2B5EF4-FFF2-40B4-BE49-F238E27FC236}">
                <a16:creationId xmlns:a16="http://schemas.microsoft.com/office/drawing/2014/main" id="{C6BECCA5-0B2C-11CB-02F9-3084EDE6B0BF}"/>
              </a:ext>
            </a:extLst>
          </p:cNvPr>
          <p:cNvSpPr>
            <a:spLocks noGrp="1"/>
          </p:cNvSpPr>
          <p:nvPr>
            <p:ph type="body" sz="quarter" idx="23" hasCustomPrompt="1"/>
          </p:nvPr>
        </p:nvSpPr>
        <p:spPr>
          <a:xfrm>
            <a:off x="1775477"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3" name="Pladsholder til tekst 6">
            <a:extLst>
              <a:ext uri="{FF2B5EF4-FFF2-40B4-BE49-F238E27FC236}">
                <a16:creationId xmlns:a16="http://schemas.microsoft.com/office/drawing/2014/main" id="{676D76EA-D92E-235B-AE37-D7C638DDB650}"/>
              </a:ext>
            </a:extLst>
          </p:cNvPr>
          <p:cNvSpPr>
            <a:spLocks noGrp="1"/>
          </p:cNvSpPr>
          <p:nvPr>
            <p:ph type="body" sz="quarter" idx="24"/>
          </p:nvPr>
        </p:nvSpPr>
        <p:spPr>
          <a:xfrm>
            <a:off x="1775477"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4" name="Pladsholder til tekst 7">
            <a:extLst>
              <a:ext uri="{FF2B5EF4-FFF2-40B4-BE49-F238E27FC236}">
                <a16:creationId xmlns:a16="http://schemas.microsoft.com/office/drawing/2014/main" id="{7BBD4C89-5009-5CF0-2352-0C5C0534133F}"/>
              </a:ext>
            </a:extLst>
          </p:cNvPr>
          <p:cNvSpPr>
            <a:spLocks noGrp="1"/>
          </p:cNvSpPr>
          <p:nvPr>
            <p:ph type="body" sz="quarter" idx="25" hasCustomPrompt="1"/>
          </p:nvPr>
        </p:nvSpPr>
        <p:spPr>
          <a:xfrm>
            <a:off x="4729266"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5" name="Pladsholder til tekst 6">
            <a:extLst>
              <a:ext uri="{FF2B5EF4-FFF2-40B4-BE49-F238E27FC236}">
                <a16:creationId xmlns:a16="http://schemas.microsoft.com/office/drawing/2014/main" id="{3B28E510-F03F-9EB3-248B-64AE9D1B5AE0}"/>
              </a:ext>
            </a:extLst>
          </p:cNvPr>
          <p:cNvSpPr>
            <a:spLocks noGrp="1"/>
          </p:cNvSpPr>
          <p:nvPr>
            <p:ph type="body" sz="quarter" idx="26"/>
          </p:nvPr>
        </p:nvSpPr>
        <p:spPr>
          <a:xfrm>
            <a:off x="4729266"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6" name="Pladsholder til tekst 7">
            <a:extLst>
              <a:ext uri="{FF2B5EF4-FFF2-40B4-BE49-F238E27FC236}">
                <a16:creationId xmlns:a16="http://schemas.microsoft.com/office/drawing/2014/main" id="{B2181941-F4B0-CFE8-1C6F-BA0D757392EE}"/>
              </a:ext>
            </a:extLst>
          </p:cNvPr>
          <p:cNvSpPr>
            <a:spLocks noGrp="1"/>
          </p:cNvSpPr>
          <p:nvPr>
            <p:ph type="body" sz="quarter" idx="27" hasCustomPrompt="1"/>
          </p:nvPr>
        </p:nvSpPr>
        <p:spPr>
          <a:xfrm>
            <a:off x="7683055" y="211732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7" name="Pladsholder til tekst 6">
            <a:extLst>
              <a:ext uri="{FF2B5EF4-FFF2-40B4-BE49-F238E27FC236}">
                <a16:creationId xmlns:a16="http://schemas.microsoft.com/office/drawing/2014/main" id="{11D04988-D096-9B65-91A2-CDB2AAD1B165}"/>
              </a:ext>
            </a:extLst>
          </p:cNvPr>
          <p:cNvSpPr>
            <a:spLocks noGrp="1"/>
          </p:cNvSpPr>
          <p:nvPr>
            <p:ph type="body" sz="quarter" idx="28"/>
          </p:nvPr>
        </p:nvSpPr>
        <p:spPr>
          <a:xfrm>
            <a:off x="7683055" y="244385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31" name="Billede 30" descr="Et billede, der indeholder mørke, sort, sort-hvid&#10;&#10;Automatisk genereret beskrivelse">
            <a:extLst>
              <a:ext uri="{FF2B5EF4-FFF2-40B4-BE49-F238E27FC236}">
                <a16:creationId xmlns:a16="http://schemas.microsoft.com/office/drawing/2014/main" id="{99E690EA-C3E1-1E06-3603-D208E7B3625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05067" y="4499944"/>
            <a:ext cx="3325449" cy="3429001"/>
          </a:xfrm>
          <a:prstGeom prst="rect">
            <a:avLst/>
          </a:prstGeom>
        </p:spPr>
      </p:pic>
    </p:spTree>
    <p:extLst>
      <p:ext uri="{BB962C8B-B14F-4D97-AF65-F5344CB8AC3E}">
        <p14:creationId xmlns:p14="http://schemas.microsoft.com/office/powerpoint/2010/main" val="445851813"/>
      </p:ext>
    </p:extLst>
  </p:cSld>
  <p:clrMapOvr>
    <a:masterClrMapping/>
  </p:clrMapOvr>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_Tidslinje med ledelse_Lys Grøn">
    <p:bg>
      <p:bgPr>
        <a:solidFill>
          <a:srgbClr val="84B2A9">
            <a:alpha val="40000"/>
          </a:srgbClr>
        </a:solidFill>
        <a:effectLst/>
      </p:bgPr>
    </p:bg>
    <p:spTree>
      <p:nvGrpSpPr>
        <p:cNvPr id="1" name=""/>
        <p:cNvGrpSpPr/>
        <p:nvPr/>
      </p:nvGrpSpPr>
      <p:grpSpPr>
        <a:xfrm>
          <a:off x="0" y="0"/>
          <a:ext cx="0" cy="0"/>
          <a:chOff x="0" y="0"/>
          <a:chExt cx="0" cy="0"/>
        </a:xfrm>
      </p:grpSpPr>
      <p:sp>
        <p:nvSpPr>
          <p:cNvPr id="28" name="Rektangel 27">
            <a:extLst>
              <a:ext uri="{FF2B5EF4-FFF2-40B4-BE49-F238E27FC236}">
                <a16:creationId xmlns:a16="http://schemas.microsoft.com/office/drawing/2014/main" id="{49993E93-EEFB-84DF-1222-842A6EC3EA7A}"/>
              </a:ext>
            </a:extLst>
          </p:cNvPr>
          <p:cNvSpPr/>
          <p:nvPr userDrawn="1"/>
        </p:nvSpPr>
        <p:spPr>
          <a:xfrm>
            <a:off x="0" y="5124091"/>
            <a:ext cx="12192000" cy="1723262"/>
          </a:xfrm>
          <a:prstGeom prst="rect">
            <a:avLst/>
          </a:prstGeom>
          <a:solidFill>
            <a:srgbClr val="84B2A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6" name="Pladsholder til tekst 7">
            <a:extLst>
              <a:ext uri="{FF2B5EF4-FFF2-40B4-BE49-F238E27FC236}">
                <a16:creationId xmlns:a16="http://schemas.microsoft.com/office/drawing/2014/main" id="{94E82ED7-7755-FA72-13B9-B4C28B780B93}"/>
              </a:ext>
            </a:extLst>
          </p:cNvPr>
          <p:cNvSpPr>
            <a:spLocks noGrp="1"/>
          </p:cNvSpPr>
          <p:nvPr>
            <p:ph type="body" sz="quarter" idx="15"/>
          </p:nvPr>
        </p:nvSpPr>
        <p:spPr>
          <a:xfrm>
            <a:off x="719999" y="720000"/>
            <a:ext cx="10596731" cy="1080000"/>
          </a:xfrm>
          <a:prstGeom prst="rect">
            <a:avLst/>
          </a:prstGeom>
        </p:spPr>
        <p:txBody>
          <a:bodyPr lIns="0" tIns="0" rIns="0" bIns="0"/>
          <a:lstStyle>
            <a:lvl1pPr marL="0" indent="0" algn="ctr">
              <a:buNone/>
              <a:defRPr sz="3000" b="1">
                <a:solidFill>
                  <a:srgbClr val="394258"/>
                </a:solidFill>
                <a:latin typeface="Arial" panose="020B0604020202020204" pitchFamily="34" charset="0"/>
                <a:cs typeface="Arial" panose="020B0604020202020204" pitchFamily="34" charset="0"/>
              </a:defRPr>
            </a:lvl1pPr>
          </a:lstStyle>
          <a:p>
            <a:endParaRPr lang="da-DK"/>
          </a:p>
        </p:txBody>
      </p:sp>
      <p:sp>
        <p:nvSpPr>
          <p:cNvPr id="2" name="Pladsholder til tekst 7">
            <a:extLst>
              <a:ext uri="{FF2B5EF4-FFF2-40B4-BE49-F238E27FC236}">
                <a16:creationId xmlns:a16="http://schemas.microsoft.com/office/drawing/2014/main" id="{13FC4E4B-A23A-6861-90C2-258E0A4C90DE}"/>
              </a:ext>
            </a:extLst>
          </p:cNvPr>
          <p:cNvSpPr>
            <a:spLocks noGrp="1"/>
          </p:cNvSpPr>
          <p:nvPr>
            <p:ph type="body" sz="quarter" idx="16" hasCustomPrompt="1"/>
          </p:nvPr>
        </p:nvSpPr>
        <p:spPr>
          <a:xfrm>
            <a:off x="226539"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5" name="Pladsholder til tekst 6">
            <a:extLst>
              <a:ext uri="{FF2B5EF4-FFF2-40B4-BE49-F238E27FC236}">
                <a16:creationId xmlns:a16="http://schemas.microsoft.com/office/drawing/2014/main" id="{4636D16F-52CC-8A29-40C2-A2B7C99E3D3C}"/>
              </a:ext>
            </a:extLst>
          </p:cNvPr>
          <p:cNvSpPr>
            <a:spLocks noGrp="1"/>
          </p:cNvSpPr>
          <p:nvPr>
            <p:ph type="body" sz="quarter" idx="13"/>
          </p:nvPr>
        </p:nvSpPr>
        <p:spPr>
          <a:xfrm>
            <a:off x="226539"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pic>
        <p:nvPicPr>
          <p:cNvPr id="15" name="Billede 14">
            <a:extLst>
              <a:ext uri="{FF2B5EF4-FFF2-40B4-BE49-F238E27FC236}">
                <a16:creationId xmlns:a16="http://schemas.microsoft.com/office/drawing/2014/main" id="{15858BBA-E3F6-9784-0D41-FB55D3A9D23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7550" y="3300709"/>
            <a:ext cx="11175753" cy="256581"/>
          </a:xfrm>
          <a:prstGeom prst="rect">
            <a:avLst/>
          </a:prstGeom>
        </p:spPr>
      </p:pic>
      <p:sp>
        <p:nvSpPr>
          <p:cNvPr id="16" name="Pladsholder til tekst 7">
            <a:extLst>
              <a:ext uri="{FF2B5EF4-FFF2-40B4-BE49-F238E27FC236}">
                <a16:creationId xmlns:a16="http://schemas.microsoft.com/office/drawing/2014/main" id="{0C1C0A4C-E62E-5526-703B-6C124ACC8221}"/>
              </a:ext>
            </a:extLst>
          </p:cNvPr>
          <p:cNvSpPr>
            <a:spLocks noGrp="1"/>
          </p:cNvSpPr>
          <p:nvPr>
            <p:ph type="body" sz="quarter" idx="17" hasCustomPrompt="1"/>
          </p:nvPr>
        </p:nvSpPr>
        <p:spPr>
          <a:xfrm>
            <a:off x="3180328"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7" name="Pladsholder til tekst 6">
            <a:extLst>
              <a:ext uri="{FF2B5EF4-FFF2-40B4-BE49-F238E27FC236}">
                <a16:creationId xmlns:a16="http://schemas.microsoft.com/office/drawing/2014/main" id="{A1B10116-B751-C042-3DF6-7C7FB466C0BE}"/>
              </a:ext>
            </a:extLst>
          </p:cNvPr>
          <p:cNvSpPr>
            <a:spLocks noGrp="1"/>
          </p:cNvSpPr>
          <p:nvPr>
            <p:ph type="body" sz="quarter" idx="18"/>
          </p:nvPr>
        </p:nvSpPr>
        <p:spPr>
          <a:xfrm>
            <a:off x="3180328"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18" name="Pladsholder til tekst 7">
            <a:extLst>
              <a:ext uri="{FF2B5EF4-FFF2-40B4-BE49-F238E27FC236}">
                <a16:creationId xmlns:a16="http://schemas.microsoft.com/office/drawing/2014/main" id="{494EF523-CB4E-3D17-D19E-D28B28B9A6A7}"/>
              </a:ext>
            </a:extLst>
          </p:cNvPr>
          <p:cNvSpPr>
            <a:spLocks noGrp="1"/>
          </p:cNvSpPr>
          <p:nvPr>
            <p:ph type="body" sz="quarter" idx="19" hasCustomPrompt="1"/>
          </p:nvPr>
        </p:nvSpPr>
        <p:spPr>
          <a:xfrm>
            <a:off x="609600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9" name="Pladsholder til tekst 6">
            <a:extLst>
              <a:ext uri="{FF2B5EF4-FFF2-40B4-BE49-F238E27FC236}">
                <a16:creationId xmlns:a16="http://schemas.microsoft.com/office/drawing/2014/main" id="{F4866827-5025-423E-8A66-8BED5F985D59}"/>
              </a:ext>
            </a:extLst>
          </p:cNvPr>
          <p:cNvSpPr>
            <a:spLocks noGrp="1"/>
          </p:cNvSpPr>
          <p:nvPr>
            <p:ph type="body" sz="quarter" idx="20"/>
          </p:nvPr>
        </p:nvSpPr>
        <p:spPr>
          <a:xfrm>
            <a:off x="609600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0" name="Pladsholder til tekst 7">
            <a:extLst>
              <a:ext uri="{FF2B5EF4-FFF2-40B4-BE49-F238E27FC236}">
                <a16:creationId xmlns:a16="http://schemas.microsoft.com/office/drawing/2014/main" id="{90F153AF-2091-FF73-7793-767A638276DC}"/>
              </a:ext>
            </a:extLst>
          </p:cNvPr>
          <p:cNvSpPr>
            <a:spLocks noGrp="1"/>
          </p:cNvSpPr>
          <p:nvPr>
            <p:ph type="body" sz="quarter" idx="21" hasCustomPrompt="1"/>
          </p:nvPr>
        </p:nvSpPr>
        <p:spPr>
          <a:xfrm>
            <a:off x="9104870" y="370514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1" name="Pladsholder til tekst 6">
            <a:extLst>
              <a:ext uri="{FF2B5EF4-FFF2-40B4-BE49-F238E27FC236}">
                <a16:creationId xmlns:a16="http://schemas.microsoft.com/office/drawing/2014/main" id="{43B9316B-05B8-6C62-6AC1-7D72675B3641}"/>
              </a:ext>
            </a:extLst>
          </p:cNvPr>
          <p:cNvSpPr>
            <a:spLocks noGrp="1"/>
          </p:cNvSpPr>
          <p:nvPr>
            <p:ph type="body" sz="quarter" idx="22"/>
          </p:nvPr>
        </p:nvSpPr>
        <p:spPr>
          <a:xfrm>
            <a:off x="9104870" y="403167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2" name="Pladsholder til tekst 7">
            <a:extLst>
              <a:ext uri="{FF2B5EF4-FFF2-40B4-BE49-F238E27FC236}">
                <a16:creationId xmlns:a16="http://schemas.microsoft.com/office/drawing/2014/main" id="{C6BECCA5-0B2C-11CB-02F9-3084EDE6B0BF}"/>
              </a:ext>
            </a:extLst>
          </p:cNvPr>
          <p:cNvSpPr>
            <a:spLocks noGrp="1"/>
          </p:cNvSpPr>
          <p:nvPr>
            <p:ph type="body" sz="quarter" idx="23" hasCustomPrompt="1"/>
          </p:nvPr>
        </p:nvSpPr>
        <p:spPr>
          <a:xfrm>
            <a:off x="1775477"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3" name="Pladsholder til tekst 6">
            <a:extLst>
              <a:ext uri="{FF2B5EF4-FFF2-40B4-BE49-F238E27FC236}">
                <a16:creationId xmlns:a16="http://schemas.microsoft.com/office/drawing/2014/main" id="{676D76EA-D92E-235B-AE37-D7C638DDB650}"/>
              </a:ext>
            </a:extLst>
          </p:cNvPr>
          <p:cNvSpPr>
            <a:spLocks noGrp="1"/>
          </p:cNvSpPr>
          <p:nvPr>
            <p:ph type="body" sz="quarter" idx="24"/>
          </p:nvPr>
        </p:nvSpPr>
        <p:spPr>
          <a:xfrm>
            <a:off x="1775477"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4" name="Pladsholder til tekst 7">
            <a:extLst>
              <a:ext uri="{FF2B5EF4-FFF2-40B4-BE49-F238E27FC236}">
                <a16:creationId xmlns:a16="http://schemas.microsoft.com/office/drawing/2014/main" id="{7BBD4C89-5009-5CF0-2352-0C5C0534133F}"/>
              </a:ext>
            </a:extLst>
          </p:cNvPr>
          <p:cNvSpPr>
            <a:spLocks noGrp="1"/>
          </p:cNvSpPr>
          <p:nvPr>
            <p:ph type="body" sz="quarter" idx="25" hasCustomPrompt="1"/>
          </p:nvPr>
        </p:nvSpPr>
        <p:spPr>
          <a:xfrm>
            <a:off x="4729266" y="2101474"/>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5" name="Pladsholder til tekst 6">
            <a:extLst>
              <a:ext uri="{FF2B5EF4-FFF2-40B4-BE49-F238E27FC236}">
                <a16:creationId xmlns:a16="http://schemas.microsoft.com/office/drawing/2014/main" id="{3B28E510-F03F-9EB3-248B-64AE9D1B5AE0}"/>
              </a:ext>
            </a:extLst>
          </p:cNvPr>
          <p:cNvSpPr>
            <a:spLocks noGrp="1"/>
          </p:cNvSpPr>
          <p:nvPr>
            <p:ph type="body" sz="quarter" idx="26"/>
          </p:nvPr>
        </p:nvSpPr>
        <p:spPr>
          <a:xfrm>
            <a:off x="4729266" y="2427997"/>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26" name="Pladsholder til tekst 7">
            <a:extLst>
              <a:ext uri="{FF2B5EF4-FFF2-40B4-BE49-F238E27FC236}">
                <a16:creationId xmlns:a16="http://schemas.microsoft.com/office/drawing/2014/main" id="{B2181941-F4B0-CFE8-1C6F-BA0D757392EE}"/>
              </a:ext>
            </a:extLst>
          </p:cNvPr>
          <p:cNvSpPr>
            <a:spLocks noGrp="1"/>
          </p:cNvSpPr>
          <p:nvPr>
            <p:ph type="body" sz="quarter" idx="27" hasCustomPrompt="1"/>
          </p:nvPr>
        </p:nvSpPr>
        <p:spPr>
          <a:xfrm>
            <a:off x="7683055" y="2117329"/>
            <a:ext cx="2211860" cy="326523"/>
          </a:xfrm>
          <a:prstGeom prst="rect">
            <a:avLst/>
          </a:prstGeom>
        </p:spPr>
        <p:txBody>
          <a:bodyPr lIns="0" tIns="0" rIns="0" bIns="0"/>
          <a:lstStyle>
            <a:lvl1pPr marL="0" indent="0" algn="ctr">
              <a:buNone/>
              <a:defRPr sz="1600" b="1">
                <a:solidFill>
                  <a:srgbClr val="394258"/>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27" name="Pladsholder til tekst 6">
            <a:extLst>
              <a:ext uri="{FF2B5EF4-FFF2-40B4-BE49-F238E27FC236}">
                <a16:creationId xmlns:a16="http://schemas.microsoft.com/office/drawing/2014/main" id="{11D04988-D096-9B65-91A2-CDB2AAD1B165}"/>
              </a:ext>
            </a:extLst>
          </p:cNvPr>
          <p:cNvSpPr>
            <a:spLocks noGrp="1"/>
          </p:cNvSpPr>
          <p:nvPr>
            <p:ph type="body" sz="quarter" idx="28"/>
          </p:nvPr>
        </p:nvSpPr>
        <p:spPr>
          <a:xfrm>
            <a:off x="7683055" y="2443852"/>
            <a:ext cx="2211860" cy="571238"/>
          </a:xfrm>
          <a:prstGeom prst="rect">
            <a:avLst/>
          </a:prstGeom>
        </p:spPr>
        <p:txBody>
          <a:bodyPr lIns="0" tIns="0" rIns="0" bIns="0"/>
          <a:lstStyle>
            <a:lvl1pPr marL="0" indent="0" algn="ctr">
              <a:buNone/>
              <a:defRPr sz="1400">
                <a:solidFill>
                  <a:srgbClr val="394258"/>
                </a:solidFill>
                <a:latin typeface="+mn-lt"/>
                <a:cs typeface="Arial" panose="020B0604020202020204" pitchFamily="34" charset="0"/>
              </a:defRPr>
            </a:lvl1pPr>
          </a:lstStyle>
          <a:p>
            <a:endParaRPr lang="da-DK"/>
          </a:p>
        </p:txBody>
      </p:sp>
      <p:sp>
        <p:nvSpPr>
          <p:cNvPr id="9" name="Tekstfelt 8">
            <a:extLst>
              <a:ext uri="{FF2B5EF4-FFF2-40B4-BE49-F238E27FC236}">
                <a16:creationId xmlns:a16="http://schemas.microsoft.com/office/drawing/2014/main" id="{988FDA37-7CFB-5138-A93A-4BC0517144AD}"/>
              </a:ext>
            </a:extLst>
          </p:cNvPr>
          <p:cNvSpPr txBox="1"/>
          <p:nvPr userDrawn="1"/>
        </p:nvSpPr>
        <p:spPr>
          <a:xfrm>
            <a:off x="151049" y="5554951"/>
            <a:ext cx="2471927" cy="646331"/>
          </a:xfrm>
          <a:prstGeom prst="rect">
            <a:avLst/>
          </a:prstGeom>
          <a:noFill/>
        </p:spPr>
        <p:txBody>
          <a:bodyPr wrap="square" rtlCol="0">
            <a:spAutoFit/>
          </a:bodyPr>
          <a:lstStyle/>
          <a:p>
            <a:r>
              <a:rPr lang="da-DK" b="1">
                <a:solidFill>
                  <a:srgbClr val="FCF3E6"/>
                </a:solidFill>
              </a:rPr>
              <a:t>Næste skridt for </a:t>
            </a:r>
            <a:br>
              <a:rPr lang="da-DK" b="1">
                <a:solidFill>
                  <a:srgbClr val="FCF3E6"/>
                </a:solidFill>
              </a:rPr>
            </a:br>
            <a:r>
              <a:rPr lang="da-DK" b="1">
                <a:solidFill>
                  <a:srgbClr val="FCF3E6"/>
                </a:solidFill>
              </a:rPr>
              <a:t>ledere og vejledere</a:t>
            </a:r>
          </a:p>
        </p:txBody>
      </p:sp>
      <p:cxnSp>
        <p:nvCxnSpPr>
          <p:cNvPr id="12" name="Lige forbindelse 11">
            <a:extLst>
              <a:ext uri="{FF2B5EF4-FFF2-40B4-BE49-F238E27FC236}">
                <a16:creationId xmlns:a16="http://schemas.microsoft.com/office/drawing/2014/main" id="{98C6F67F-D4F7-81F0-4F7A-B50FEF8D690D}"/>
              </a:ext>
            </a:extLst>
          </p:cNvPr>
          <p:cNvCxnSpPr>
            <a:cxnSpLocks/>
          </p:cNvCxnSpPr>
          <p:nvPr userDrawn="1"/>
        </p:nvCxnSpPr>
        <p:spPr>
          <a:xfrm>
            <a:off x="226539" y="6290075"/>
            <a:ext cx="1794285" cy="0"/>
          </a:xfrm>
          <a:prstGeom prst="line">
            <a:avLst/>
          </a:prstGeom>
          <a:ln w="28575">
            <a:solidFill>
              <a:srgbClr val="FCF3E6"/>
            </a:solidFill>
          </a:ln>
        </p:spPr>
        <p:style>
          <a:lnRef idx="1">
            <a:schemeClr val="accent1"/>
          </a:lnRef>
          <a:fillRef idx="0">
            <a:schemeClr val="accent1"/>
          </a:fillRef>
          <a:effectRef idx="0">
            <a:schemeClr val="accent1"/>
          </a:effectRef>
          <a:fontRef idx="minor">
            <a:schemeClr val="tx1"/>
          </a:fontRef>
        </p:style>
      </p:cxnSp>
      <p:sp>
        <p:nvSpPr>
          <p:cNvPr id="29" name="Pladsholder til tekst 6">
            <a:extLst>
              <a:ext uri="{FF2B5EF4-FFF2-40B4-BE49-F238E27FC236}">
                <a16:creationId xmlns:a16="http://schemas.microsoft.com/office/drawing/2014/main" id="{663672F3-D670-4514-0374-15BBB78A12DE}"/>
              </a:ext>
            </a:extLst>
          </p:cNvPr>
          <p:cNvSpPr>
            <a:spLocks noGrp="1"/>
          </p:cNvSpPr>
          <p:nvPr>
            <p:ph type="body" sz="quarter" idx="29"/>
          </p:nvPr>
        </p:nvSpPr>
        <p:spPr>
          <a:xfrm>
            <a:off x="3310361" y="5677749"/>
            <a:ext cx="2211860" cy="782663"/>
          </a:xfrm>
          <a:prstGeom prst="rect">
            <a:avLst/>
          </a:prstGeom>
        </p:spPr>
        <p:txBody>
          <a:bodyPr lIns="0" tIns="0" rIns="0" bIns="0"/>
          <a:lstStyle>
            <a:lvl1pPr marL="0" indent="0" algn="ctr">
              <a:buNone/>
              <a:defRPr sz="1200">
                <a:solidFill>
                  <a:srgbClr val="394258"/>
                </a:solidFill>
                <a:latin typeface="+mn-lt"/>
                <a:cs typeface="Arial" panose="020B0604020202020204" pitchFamily="34" charset="0"/>
              </a:defRPr>
            </a:lvl1pPr>
          </a:lstStyle>
          <a:p>
            <a:endParaRPr lang="da-DK"/>
          </a:p>
        </p:txBody>
      </p:sp>
      <p:sp>
        <p:nvSpPr>
          <p:cNvPr id="35" name="Rektangel: afrundede hjørner 34">
            <a:extLst>
              <a:ext uri="{FF2B5EF4-FFF2-40B4-BE49-F238E27FC236}">
                <a16:creationId xmlns:a16="http://schemas.microsoft.com/office/drawing/2014/main" id="{8EBB64C0-ABC2-E5BA-E950-492F42256AAE}"/>
              </a:ext>
            </a:extLst>
          </p:cNvPr>
          <p:cNvSpPr/>
          <p:nvPr userDrawn="1"/>
        </p:nvSpPr>
        <p:spPr>
          <a:xfrm>
            <a:off x="3180328" y="5546260"/>
            <a:ext cx="2471927" cy="1013448"/>
          </a:xfrm>
          <a:prstGeom prst="roundRect">
            <a:avLst/>
          </a:prstGeom>
          <a:noFill/>
          <a:ln>
            <a:solidFill>
              <a:srgbClr val="FCF3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36" name="Pladsholder til tekst 6">
            <a:extLst>
              <a:ext uri="{FF2B5EF4-FFF2-40B4-BE49-F238E27FC236}">
                <a16:creationId xmlns:a16="http://schemas.microsoft.com/office/drawing/2014/main" id="{1C989430-FA84-B6B3-D4E4-D3D3B6E2C859}"/>
              </a:ext>
            </a:extLst>
          </p:cNvPr>
          <p:cNvSpPr>
            <a:spLocks noGrp="1"/>
          </p:cNvSpPr>
          <p:nvPr>
            <p:ph type="body" sz="quarter" idx="32"/>
          </p:nvPr>
        </p:nvSpPr>
        <p:spPr>
          <a:xfrm>
            <a:off x="6226033" y="5677749"/>
            <a:ext cx="2211860" cy="782663"/>
          </a:xfrm>
          <a:prstGeom prst="rect">
            <a:avLst/>
          </a:prstGeom>
        </p:spPr>
        <p:txBody>
          <a:bodyPr lIns="0" tIns="0" rIns="0" bIns="0"/>
          <a:lstStyle>
            <a:lvl1pPr marL="0" indent="0" algn="ctr">
              <a:buNone/>
              <a:defRPr sz="1200">
                <a:solidFill>
                  <a:srgbClr val="394258"/>
                </a:solidFill>
                <a:latin typeface="+mn-lt"/>
                <a:cs typeface="Arial" panose="020B0604020202020204" pitchFamily="34" charset="0"/>
              </a:defRPr>
            </a:lvl1pPr>
          </a:lstStyle>
          <a:p>
            <a:endParaRPr lang="da-DK"/>
          </a:p>
        </p:txBody>
      </p:sp>
      <p:sp>
        <p:nvSpPr>
          <p:cNvPr id="38" name="Rektangel: afrundede hjørner 37">
            <a:extLst>
              <a:ext uri="{FF2B5EF4-FFF2-40B4-BE49-F238E27FC236}">
                <a16:creationId xmlns:a16="http://schemas.microsoft.com/office/drawing/2014/main" id="{B5A727D5-87A6-BA2D-C75D-07A64E5B7923}"/>
              </a:ext>
            </a:extLst>
          </p:cNvPr>
          <p:cNvSpPr/>
          <p:nvPr userDrawn="1"/>
        </p:nvSpPr>
        <p:spPr>
          <a:xfrm>
            <a:off x="6096000" y="5546260"/>
            <a:ext cx="2471927" cy="1013448"/>
          </a:xfrm>
          <a:prstGeom prst="roundRect">
            <a:avLst/>
          </a:prstGeom>
          <a:noFill/>
          <a:ln>
            <a:solidFill>
              <a:srgbClr val="FCF3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0" name="Pladsholder til tekst 7">
            <a:extLst>
              <a:ext uri="{FF2B5EF4-FFF2-40B4-BE49-F238E27FC236}">
                <a16:creationId xmlns:a16="http://schemas.microsoft.com/office/drawing/2014/main" id="{3E9D4BEA-359F-15BE-4939-D193553E7543}"/>
              </a:ext>
            </a:extLst>
          </p:cNvPr>
          <p:cNvSpPr>
            <a:spLocks noGrp="1"/>
          </p:cNvSpPr>
          <p:nvPr>
            <p:ph type="body" sz="quarter" idx="33" hasCustomPrompt="1"/>
          </p:nvPr>
        </p:nvSpPr>
        <p:spPr>
          <a:xfrm>
            <a:off x="3310361" y="5271950"/>
            <a:ext cx="2211860" cy="326523"/>
          </a:xfrm>
          <a:prstGeom prst="rect">
            <a:avLst/>
          </a:prstGeom>
        </p:spPr>
        <p:txBody>
          <a:bodyPr lIns="0" tIns="0" rIns="0" bIns="0"/>
          <a:lstStyle>
            <a:lvl1pPr marL="0" indent="0" algn="ctr">
              <a:buNone/>
              <a:defRPr sz="1600" b="1">
                <a:solidFill>
                  <a:srgbClr val="FCF3E6"/>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
        <p:nvSpPr>
          <p:cNvPr id="11" name="Pladsholder til tekst 7">
            <a:extLst>
              <a:ext uri="{FF2B5EF4-FFF2-40B4-BE49-F238E27FC236}">
                <a16:creationId xmlns:a16="http://schemas.microsoft.com/office/drawing/2014/main" id="{D0BB642E-B46F-E14C-6B3C-99DD91C9A3AC}"/>
              </a:ext>
            </a:extLst>
          </p:cNvPr>
          <p:cNvSpPr>
            <a:spLocks noGrp="1"/>
          </p:cNvSpPr>
          <p:nvPr>
            <p:ph type="body" sz="quarter" idx="34" hasCustomPrompt="1"/>
          </p:nvPr>
        </p:nvSpPr>
        <p:spPr>
          <a:xfrm>
            <a:off x="6209607" y="5271949"/>
            <a:ext cx="2211860" cy="326523"/>
          </a:xfrm>
          <a:prstGeom prst="rect">
            <a:avLst/>
          </a:prstGeom>
        </p:spPr>
        <p:txBody>
          <a:bodyPr lIns="0" tIns="0" rIns="0" bIns="0"/>
          <a:lstStyle>
            <a:lvl1pPr marL="0" indent="0" algn="ctr">
              <a:buNone/>
              <a:defRPr sz="1600" b="1">
                <a:solidFill>
                  <a:srgbClr val="FCF3E6"/>
                </a:solidFill>
                <a:latin typeface="Arial" panose="020B0604020202020204" pitchFamily="34" charset="0"/>
                <a:cs typeface="Arial" panose="020B0604020202020204" pitchFamily="34" charset="0"/>
              </a:defRPr>
            </a:lvl1pPr>
          </a:lstStyle>
          <a:p>
            <a:r>
              <a:rPr lang="en-US" err="1"/>
              <a:t>Skriv</a:t>
            </a:r>
            <a:r>
              <a:rPr lang="en-US"/>
              <a:t> her</a:t>
            </a:r>
            <a:endParaRPr lang="da-DK"/>
          </a:p>
        </p:txBody>
      </p:sp>
    </p:spTree>
    <p:extLst>
      <p:ext uri="{BB962C8B-B14F-4D97-AF65-F5344CB8AC3E}">
        <p14:creationId xmlns:p14="http://schemas.microsoft.com/office/powerpoint/2010/main" val="2600494120"/>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itatside_Grøn">
    <p:bg>
      <p:bgPr>
        <a:solidFill>
          <a:srgbClr val="FDF8EF"/>
        </a:solidFill>
        <a:effectLst/>
      </p:bgPr>
    </p:bg>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3EB1A669-81CF-AE64-3228-BBF97547DE0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884931" y="1577258"/>
            <a:ext cx="4612865" cy="4560742"/>
          </a:xfrm>
          <a:prstGeom prst="rect">
            <a:avLst/>
          </a:prstGeom>
        </p:spPr>
      </p:pic>
      <p:sp>
        <p:nvSpPr>
          <p:cNvPr id="4" name="Pladsholder til tekst 6">
            <a:extLst>
              <a:ext uri="{FF2B5EF4-FFF2-40B4-BE49-F238E27FC236}">
                <a16:creationId xmlns:a16="http://schemas.microsoft.com/office/drawing/2014/main" id="{A1C5708E-E389-497A-AC7F-4D6D40249035}"/>
              </a:ext>
            </a:extLst>
          </p:cNvPr>
          <p:cNvSpPr>
            <a:spLocks noGrp="1"/>
          </p:cNvSpPr>
          <p:nvPr>
            <p:ph type="body" sz="quarter" idx="13"/>
          </p:nvPr>
        </p:nvSpPr>
        <p:spPr>
          <a:xfrm>
            <a:off x="720000" y="1800000"/>
            <a:ext cx="5400000" cy="4320000"/>
          </a:xfrm>
          <a:prstGeom prst="rect">
            <a:avLst/>
          </a:prstGeom>
        </p:spPr>
        <p:txBody>
          <a:bodyPr lIns="0" tIns="0" rIns="0" bIns="0"/>
          <a:lstStyle>
            <a:lvl1pPr marL="0" indent="0">
              <a:buNone/>
              <a:defRPr sz="1600">
                <a:solidFill>
                  <a:srgbClr val="394258"/>
                </a:solidFill>
                <a:latin typeface="+mn-lt"/>
                <a:cs typeface="Arial" panose="020B0604020202020204" pitchFamily="34" charset="0"/>
              </a:defRPr>
            </a:lvl1pPr>
          </a:lstStyle>
          <a:p>
            <a:endParaRPr lang="da-DK"/>
          </a:p>
        </p:txBody>
      </p:sp>
      <p:sp>
        <p:nvSpPr>
          <p:cNvPr id="5" name="Pladsholder til tekst 7">
            <a:extLst>
              <a:ext uri="{FF2B5EF4-FFF2-40B4-BE49-F238E27FC236}">
                <a16:creationId xmlns:a16="http://schemas.microsoft.com/office/drawing/2014/main" id="{D5534D6B-8257-43A3-A5C1-C1E00EC02A00}"/>
              </a:ext>
            </a:extLst>
          </p:cNvPr>
          <p:cNvSpPr>
            <a:spLocks noGrp="1"/>
          </p:cNvSpPr>
          <p:nvPr>
            <p:ph type="body" sz="quarter" idx="15"/>
          </p:nvPr>
        </p:nvSpPr>
        <p:spPr>
          <a:xfrm>
            <a:off x="720000" y="720000"/>
            <a:ext cx="8640000" cy="1080000"/>
          </a:xfrm>
          <a:prstGeom prst="rect">
            <a:avLst/>
          </a:prstGeom>
        </p:spPr>
        <p:txBody>
          <a:bodyPr lIns="0" tIns="0" rIns="0" bIns="0"/>
          <a:lstStyle>
            <a:lvl1pPr marL="0" indent="0">
              <a:buNone/>
              <a:defRPr lang="da-DK" sz="3000" b="1" kern="1200" dirty="0">
                <a:solidFill>
                  <a:srgbClr val="394258"/>
                </a:solidFill>
                <a:latin typeface="Arial" panose="020B0604020202020204" pitchFamily="34" charset="0"/>
                <a:ea typeface="+mn-ea"/>
                <a:cs typeface="Arial" panose="020B0604020202020204" pitchFamily="34" charset="0"/>
              </a:defRPr>
            </a:lvl1pPr>
          </a:lstStyle>
          <a:p>
            <a:endParaRPr lang="da-DK"/>
          </a:p>
        </p:txBody>
      </p:sp>
      <p:sp>
        <p:nvSpPr>
          <p:cNvPr id="9" name="Pladsholder til tekst 6">
            <a:extLst>
              <a:ext uri="{FF2B5EF4-FFF2-40B4-BE49-F238E27FC236}">
                <a16:creationId xmlns:a16="http://schemas.microsoft.com/office/drawing/2014/main" id="{948E18F4-28F9-02ED-01A8-5AD567D36541}"/>
              </a:ext>
            </a:extLst>
          </p:cNvPr>
          <p:cNvSpPr>
            <a:spLocks noGrp="1"/>
          </p:cNvSpPr>
          <p:nvPr>
            <p:ph type="body" sz="quarter" idx="16"/>
          </p:nvPr>
        </p:nvSpPr>
        <p:spPr>
          <a:xfrm>
            <a:off x="7366572" y="2759203"/>
            <a:ext cx="3410465" cy="3156773"/>
          </a:xfrm>
          <a:prstGeom prst="rect">
            <a:avLst/>
          </a:prstGeom>
        </p:spPr>
        <p:txBody>
          <a:bodyPr lIns="0" tIns="0" rIns="0" bIns="0"/>
          <a:lstStyle>
            <a:lvl1pPr marL="0" indent="0" algn="ctr">
              <a:buNone/>
              <a:defRPr sz="1800" i="1">
                <a:solidFill>
                  <a:schemeClr val="bg1"/>
                </a:solidFill>
                <a:latin typeface="Arial" panose="020B0604020202020204" pitchFamily="34" charset="0"/>
                <a:cs typeface="Arial" panose="020B0604020202020204" pitchFamily="34" charset="0"/>
              </a:defRPr>
            </a:lvl1pPr>
          </a:lstStyle>
          <a:p>
            <a:endParaRPr lang="da-DK"/>
          </a:p>
        </p:txBody>
      </p:sp>
      <p:pic>
        <p:nvPicPr>
          <p:cNvPr id="8" name="Billede 7" descr="Et billede, der indeholder hvid, Grafik&#10;&#10;Automatisk genereret beskrivelse">
            <a:extLst>
              <a:ext uri="{FF2B5EF4-FFF2-40B4-BE49-F238E27FC236}">
                <a16:creationId xmlns:a16="http://schemas.microsoft.com/office/drawing/2014/main" id="{C45329AD-8C0A-BA71-BD1F-4E99A0A40C2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741578" y="1956663"/>
            <a:ext cx="660451" cy="580516"/>
          </a:xfrm>
          <a:prstGeom prst="rect">
            <a:avLst/>
          </a:prstGeom>
        </p:spPr>
      </p:pic>
    </p:spTree>
    <p:extLst>
      <p:ext uri="{BB962C8B-B14F-4D97-AF65-F5344CB8AC3E}">
        <p14:creationId xmlns:p14="http://schemas.microsoft.com/office/powerpoint/2010/main" val="598807638"/>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Model_Neutral">
    <p:bg>
      <p:bgPr>
        <a:solidFill>
          <a:srgbClr val="AFC8C7">
            <a:alpha val="65000"/>
          </a:srgbClr>
        </a:solidFill>
        <a:effectLst/>
      </p:bgPr>
    </p:bg>
    <p:spTree>
      <p:nvGrpSpPr>
        <p:cNvPr id="1" name=""/>
        <p:cNvGrpSpPr/>
        <p:nvPr/>
      </p:nvGrpSpPr>
      <p:grpSpPr>
        <a:xfrm>
          <a:off x="0" y="0"/>
          <a:ext cx="0" cy="0"/>
          <a:chOff x="0" y="0"/>
          <a:chExt cx="0" cy="0"/>
        </a:xfrm>
      </p:grpSpPr>
      <p:pic>
        <p:nvPicPr>
          <p:cNvPr id="7" name="Billede 6" descr="Et billede, der indeholder tekst, cirkel, Font/skrifttype, skærmbillede&#10;&#10;AI-genereret indhold kan være ukorrekt.">
            <a:extLst>
              <a:ext uri="{FF2B5EF4-FFF2-40B4-BE49-F238E27FC236}">
                <a16:creationId xmlns:a16="http://schemas.microsoft.com/office/drawing/2014/main" id="{90F07142-3F09-B8D2-C1DB-41CEDFCECF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352342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17" Type="http://schemas.openxmlformats.org/officeDocument/2006/relationships/theme" Target="../theme/theme4.xml"/><Relationship Id="rId2" Type="http://schemas.openxmlformats.org/officeDocument/2006/relationships/slideLayout" Target="../slideLayouts/slideLayout44.xml"/><Relationship Id="rId16" Type="http://schemas.openxmlformats.org/officeDocument/2006/relationships/slideLayout" Target="../slideLayouts/slideLayout58.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5" Type="http://schemas.openxmlformats.org/officeDocument/2006/relationships/slideLayout" Target="../slideLayouts/slideLayout5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724879"/>
      </p:ext>
    </p:extLst>
  </p:cSld>
  <p:clrMap bg1="lt1" tx1="dk1" bg2="lt2" tx2="dk2" accent1="accent1" accent2="accent2" accent3="accent3" accent4="accent4" accent5="accent5" accent6="accent6" hlink="hlink" folHlink="folHlink"/>
  <p:sldLayoutIdLst>
    <p:sldLayoutId id="2147483957" r:id="rId1"/>
    <p:sldLayoutId id="2147483840" r:id="rId2"/>
    <p:sldLayoutId id="2147483776" r:id="rId3"/>
    <p:sldLayoutId id="2147483789" r:id="rId4"/>
    <p:sldLayoutId id="2147483781" r:id="rId5"/>
    <p:sldLayoutId id="2147483883" r:id="rId6"/>
    <p:sldLayoutId id="2147483656" r:id="rId7"/>
    <p:sldLayoutId id="2147483938" r:id="rId8"/>
    <p:sldLayoutId id="2147483782" r:id="rId9"/>
    <p:sldLayoutId id="2147483869" r:id="rId10"/>
    <p:sldLayoutId id="2147483876" r:id="rId11"/>
    <p:sldLayoutId id="2147483998" r:id="rId12"/>
    <p:sldLayoutId id="2147483838" r:id="rId13"/>
    <p:sldLayoutId id="2147483878" r:id="rId14"/>
    <p:sldLayoutId id="2147483877" r:id="rId15"/>
    <p:sldLayoutId id="2147483871" r:id="rId16"/>
    <p:sldLayoutId id="2147483933" r:id="rId17"/>
  </p:sldLayoutIdLst>
  <p:hf sldNum="0" hdr="0" dt="0"/>
  <p:txStyles>
    <p:titleStyle>
      <a:lvl1pPr algn="ctr" defTabSz="914400" rtl="0" eaLnBrk="1" latinLnBrk="0" hangingPunct="1">
        <a:lnSpc>
          <a:spcPct val="90000"/>
        </a:lnSpc>
        <a:spcBef>
          <a:spcPct val="0"/>
        </a:spcBef>
        <a:buNone/>
        <a:defRPr sz="4400" kern="1200">
          <a:solidFill>
            <a:schemeClr val="bg1"/>
          </a:solidFill>
          <a:latin typeface="ScalaSansOT-Black" panose="020B0A04030101020102"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3091802"/>
      </p:ext>
    </p:extLst>
  </p:cSld>
  <p:clrMap bg1="lt1" tx1="dk1" bg2="lt2" tx2="dk2" accent1="accent1" accent2="accent2" accent3="accent3" accent4="accent4" accent5="accent5" accent6="accent6" hlink="hlink" folHlink="folHlink"/>
  <p:sldLayoutIdLst>
    <p:sldLayoutId id="2147483997" r:id="rId1"/>
    <p:sldLayoutId id="2147483958" r:id="rId2"/>
    <p:sldLayoutId id="2147483959" r:id="rId3"/>
    <p:sldLayoutId id="2147483960" r:id="rId4"/>
    <p:sldLayoutId id="2147484001" r:id="rId5"/>
    <p:sldLayoutId id="2147483961" r:id="rId6"/>
    <p:sldLayoutId id="2147483962" r:id="rId7"/>
    <p:sldLayoutId id="2147483963" r:id="rId8"/>
    <p:sldLayoutId id="2147483999" r:id="rId9"/>
    <p:sldLayoutId id="2147483964" r:id="rId10"/>
    <p:sldLayoutId id="2147483966" r:id="rId11"/>
    <p:sldLayoutId id="2147483967" r:id="rId12"/>
  </p:sldLayoutIdLst>
  <p:hf sldNum="0" hdr="0" dt="0"/>
  <p:txStyles>
    <p:titleStyle>
      <a:lvl1pPr algn="ctr" defTabSz="914400" rtl="0" eaLnBrk="1" latinLnBrk="0" hangingPunct="1">
        <a:lnSpc>
          <a:spcPct val="90000"/>
        </a:lnSpc>
        <a:spcBef>
          <a:spcPct val="0"/>
        </a:spcBef>
        <a:buNone/>
        <a:defRPr sz="4400" kern="1200">
          <a:solidFill>
            <a:schemeClr val="bg1"/>
          </a:solidFill>
          <a:latin typeface="ScalaSansOT-Black" panose="020B0A04030101020102"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74809821"/>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4002" r:id="rId5"/>
    <p:sldLayoutId id="2147483989" r:id="rId6"/>
    <p:sldLayoutId id="2147483990" r:id="rId7"/>
    <p:sldLayoutId id="2147483991" r:id="rId8"/>
    <p:sldLayoutId id="2147484000" r:id="rId9"/>
    <p:sldLayoutId id="2147483992" r:id="rId10"/>
    <p:sldLayoutId id="2147483994" r:id="rId11"/>
    <p:sldLayoutId id="2147483995" r:id="rId12"/>
    <p:sldLayoutId id="2147483996" r:id="rId13"/>
  </p:sldLayoutIdLst>
  <p:hf sldNum="0" hdr="0" dt="0"/>
  <p:txStyles>
    <p:titleStyle>
      <a:lvl1pPr algn="ctr" defTabSz="914400" rtl="0" eaLnBrk="1" latinLnBrk="0" hangingPunct="1">
        <a:lnSpc>
          <a:spcPct val="90000"/>
        </a:lnSpc>
        <a:spcBef>
          <a:spcPct val="0"/>
        </a:spcBef>
        <a:buNone/>
        <a:defRPr sz="4400" kern="1200">
          <a:solidFill>
            <a:schemeClr val="bg1"/>
          </a:solidFill>
          <a:latin typeface="ScalaSansOT-Black" panose="020B0A04030101020102"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000496"/>
      </p:ext>
    </p:extLst>
  </p:cSld>
  <p:clrMap bg1="lt1" tx1="dk1" bg2="lt2" tx2="dk2" accent1="accent1" accent2="accent2" accent3="accent3" accent4="accent4" accent5="accent5" accent6="accent6" hlink="hlink" folHlink="folHlink"/>
  <p:sldLayoutIdLst>
    <p:sldLayoutId id="2147484004" r:id="rId1"/>
    <p:sldLayoutId id="2147484005" r:id="rId2"/>
    <p:sldLayoutId id="2147484006" r:id="rId3"/>
    <p:sldLayoutId id="2147484007" r:id="rId4"/>
    <p:sldLayoutId id="2147484008" r:id="rId5"/>
    <p:sldLayoutId id="2147484009" r:id="rId6"/>
    <p:sldLayoutId id="2147484010" r:id="rId7"/>
    <p:sldLayoutId id="2147484011" r:id="rId8"/>
    <p:sldLayoutId id="2147484012" r:id="rId9"/>
    <p:sldLayoutId id="2147484013" r:id="rId10"/>
    <p:sldLayoutId id="2147484014" r:id="rId11"/>
    <p:sldLayoutId id="2147484015" r:id="rId12"/>
    <p:sldLayoutId id="2147484017" r:id="rId13"/>
    <p:sldLayoutId id="2147484018" r:id="rId14"/>
    <p:sldLayoutId id="2147484019" r:id="rId15"/>
    <p:sldLayoutId id="2147484020" r:id="rId16"/>
  </p:sldLayoutIdLst>
  <p:hf sldNum="0" hdr="0" dt="0"/>
  <p:txStyles>
    <p:titleStyle>
      <a:lvl1pPr algn="ctr" defTabSz="914400" rtl="0" eaLnBrk="1" latinLnBrk="0" hangingPunct="1">
        <a:lnSpc>
          <a:spcPct val="90000"/>
        </a:lnSpc>
        <a:spcBef>
          <a:spcPct val="0"/>
        </a:spcBef>
        <a:buNone/>
        <a:defRPr sz="4400" kern="1200">
          <a:solidFill>
            <a:schemeClr val="bg1"/>
          </a:solidFill>
          <a:latin typeface="ScalaSansOT-Black" panose="020B0A04030101020102"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hyperlink" Target="mailto:kohel@aarhus.dk"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mailto:puf@mbu.aarhus.dk"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intranet.aarhuskommune.dk/workgroup/16857/projektbaseret-lring/sections/40996"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eva.dk/udgivelser/2025/okt/inspirationsfilm-til-ledere-paa-vej-mod-en-mere-praksisfaglig-undervisning"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eva.dk/udgivelser/2025/okt/inspirationsfilm-til-laerere-paa-vej-mod-en-mere-praksisfaglig-undervisning"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aarhuskommune.sharepoint.com/:p:/s/IntranetDocumentSite/Eagw7qJ_fvhBvx1FBihoDZcBYSLH83AKdEinfhWp5zdo7Q?e=EbfGWM"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6.xml"/><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hyperlink" Target="https://eva.dk/udgivelser/2025/okt/inspirationsfilm-til-laerere-paa-vej-mod-en-mere-praksisfaglig-undervisnin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mp4"/><Relationship Id="rId7" Type="http://schemas.openxmlformats.org/officeDocument/2006/relationships/image" Target="../media/image2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16.xml"/><Relationship Id="rId5" Type="http://schemas.openxmlformats.org/officeDocument/2006/relationships/slideLayout" Target="../slideLayouts/slideLayout12.xml"/><Relationship Id="rId10" Type="http://schemas.openxmlformats.org/officeDocument/2006/relationships/image" Target="../media/image29.png"/><Relationship Id="rId4" Type="http://schemas.openxmlformats.org/officeDocument/2006/relationships/video" Target="../media/media2.mp4"/><Relationship Id="rId9" Type="http://schemas.openxmlformats.org/officeDocument/2006/relationships/image" Target="../media/image28.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2.xml"/><Relationship Id="rId5" Type="http://schemas.openxmlformats.org/officeDocument/2006/relationships/image" Target="../media/image31.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18.xml"/><Relationship Id="rId1" Type="http://schemas.openxmlformats.org/officeDocument/2006/relationships/slideLayout" Target="../slideLayouts/slideLayout13.xml"/><Relationship Id="rId5" Type="http://schemas.openxmlformats.org/officeDocument/2006/relationships/image" Target="../media/image34.svg"/><Relationship Id="rId4" Type="http://schemas.openxmlformats.org/officeDocument/2006/relationships/image" Target="../media/image33.svg"/></Relationships>
</file>

<file path=ppt/slides/_rels/slide20.xml.rels><?xml version="1.0" encoding="UTF-8" standalone="yes"?>
<Relationships xmlns="http://schemas.openxmlformats.org/package/2006/relationships"><Relationship Id="rId3" Type="http://schemas.openxmlformats.org/officeDocument/2006/relationships/hyperlink" Target="https://intranet.aarhuskommune.dk/workgroup/16857/projektbaseret-lring/sections/40996" TargetMode="External"/><Relationship Id="rId2" Type="http://schemas.openxmlformats.org/officeDocument/2006/relationships/image" Target="../media/image23.png"/><Relationship Id="rId1" Type="http://schemas.openxmlformats.org/officeDocument/2006/relationships/slideLayout" Target="../slideLayouts/slideLayout12.xml"/><Relationship Id="rId5" Type="http://schemas.openxmlformats.org/officeDocument/2006/relationships/image" Target="../media/image35.png"/><Relationship Id="rId4" Type="http://schemas.openxmlformats.org/officeDocument/2006/relationships/hyperlink" Target="mailto:kohel@aarhus.d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0.xml"/><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1.xml"/><Relationship Id="rId4" Type="http://schemas.openxmlformats.org/officeDocument/2006/relationships/image" Target="../media/image40.svg"/></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40.svg"/><Relationship Id="rId2" Type="http://schemas.openxmlformats.org/officeDocument/2006/relationships/notesSlide" Target="../notesSlides/notesSlide23.xml"/><Relationship Id="rId1" Type="http://schemas.openxmlformats.org/officeDocument/2006/relationships/slideLayout" Target="../slideLayouts/slideLayout2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hyperlink" Target="https://intranet.aarhuskommune.dk/workgroup/16857/projektbaseret-lring/sections/40996"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1.xml"/><Relationship Id="rId5" Type="http://schemas.openxmlformats.org/officeDocument/2006/relationships/image" Target="../media/image43.png"/><Relationship Id="rId4" Type="http://schemas.openxmlformats.org/officeDocument/2006/relationships/image" Target="../media/image40.svg"/></Relationships>
</file>

<file path=ppt/slides/_rels/slide27.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notesSlide" Target="../notesSlides/notesSlide25.xml"/><Relationship Id="rId1" Type="http://schemas.openxmlformats.org/officeDocument/2006/relationships/slideLayout" Target="../slideLayouts/slideLayout21.xml"/><Relationship Id="rId6" Type="http://schemas.openxmlformats.org/officeDocument/2006/relationships/image" Target="../media/image46.svg"/><Relationship Id="rId5" Type="http://schemas.openxmlformats.org/officeDocument/2006/relationships/image" Target="../media/image45.svg"/><Relationship Id="rId4" Type="http://schemas.openxmlformats.org/officeDocument/2006/relationships/image" Target="../media/image44.svg"/></Relationships>
</file>

<file path=ppt/slides/_rels/slide28.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image" Target="../media/image48.svg"/></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openxmlformats.org/officeDocument/2006/relationships/image" Target="../media/image49.png"/></Relationships>
</file>

<file path=ppt/slides/_rels/slide30.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notesSlide" Target="../notesSlides/notesSlide28.xml"/><Relationship Id="rId1" Type="http://schemas.openxmlformats.org/officeDocument/2006/relationships/slideLayout" Target="../slideLayouts/slideLayout53.xml"/><Relationship Id="rId4" Type="http://schemas.openxmlformats.org/officeDocument/2006/relationships/image" Target="../media/image51.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6.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43.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48.xml"/><Relationship Id="rId6" Type="http://schemas.openxmlformats.org/officeDocument/2006/relationships/image" Target="../media/image35.png"/><Relationship Id="rId5" Type="http://schemas.openxmlformats.org/officeDocument/2006/relationships/hyperlink" Target="mailto:kohel@aarhus.dk" TargetMode="External"/><Relationship Id="rId4" Type="http://schemas.openxmlformats.org/officeDocument/2006/relationships/hyperlink" Target="https://intranet.aarhuskommune.dk/workgroup/16857/projektbaseret-lring/sections/409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8EF">
            <a:alpha val="65000"/>
          </a:srgbClr>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9F2FFE20-B56F-3207-A4E0-7B0EA1FAC535}"/>
              </a:ext>
            </a:extLst>
          </p:cNvPr>
          <p:cNvSpPr>
            <a:spLocks noGrp="1"/>
          </p:cNvSpPr>
          <p:nvPr>
            <p:ph type="body" sz="quarter" idx="13"/>
          </p:nvPr>
        </p:nvSpPr>
        <p:spPr/>
        <p:txBody>
          <a:bodyPr lIns="0" tIns="0" rIns="0" bIns="0" anchor="t"/>
          <a:lstStyle/>
          <a:p>
            <a:pPr>
              <a:lnSpc>
                <a:spcPct val="150000"/>
              </a:lnSpc>
            </a:pPr>
            <a:r>
              <a:rPr lang="da-DK" sz="2000" dirty="0"/>
              <a:t>Introduktion til oplægsholder: slide 2 – 5 (skjult)</a:t>
            </a:r>
            <a:endParaRPr lang="en-US" dirty="0"/>
          </a:p>
          <a:p>
            <a:pPr>
              <a:lnSpc>
                <a:spcPct val="150000"/>
              </a:lnSpc>
            </a:pPr>
            <a:r>
              <a:rPr lang="da-DK" sz="2000" dirty="0"/>
              <a:t>Materialer til praksispakken: slide 6 - 9 (skjult)</a:t>
            </a:r>
            <a:endParaRPr lang="da-DK" sz="2000" dirty="0">
              <a:ea typeface="Calibri" panose="020F0502020204030204"/>
            </a:endParaRPr>
          </a:p>
          <a:p>
            <a:pPr>
              <a:lnSpc>
                <a:spcPct val="100000"/>
              </a:lnSpc>
            </a:pPr>
            <a:r>
              <a:rPr lang="da-DK" sz="2000" dirty="0">
                <a:cs typeface="Arial"/>
              </a:rPr>
              <a:t>Forside: slide 10 - 12</a:t>
            </a:r>
            <a:endParaRPr lang="da-DK" sz="2000" dirty="0">
              <a:ea typeface="Calibri" panose="020F0502020204030204"/>
            </a:endParaRPr>
          </a:p>
          <a:p>
            <a:pPr marL="342900" indent="-342900">
              <a:lnSpc>
                <a:spcPct val="100000"/>
              </a:lnSpc>
              <a:buChar char="•"/>
            </a:pPr>
            <a:r>
              <a:rPr lang="da-DK" sz="1400" dirty="0">
                <a:cs typeface="Arial"/>
              </a:rPr>
              <a:t>Inkl. model</a:t>
            </a:r>
            <a:r>
              <a:rPr lang="da-DK" sz="1400" dirty="0">
                <a:solidFill>
                  <a:srgbClr val="394258"/>
                </a:solidFill>
                <a:ea typeface="Calibri"/>
                <a:cs typeface="Arial"/>
              </a:rPr>
              <a:t> for aktionslæring og </a:t>
            </a:r>
            <a:r>
              <a:rPr lang="da-DK" sz="1400" i="1" dirty="0">
                <a:solidFill>
                  <a:srgbClr val="394258"/>
                </a:solidFill>
                <a:ea typeface="Calibri"/>
                <a:cs typeface="Arial"/>
              </a:rPr>
              <a:t>eventuel</a:t>
            </a:r>
            <a:r>
              <a:rPr lang="da-DK" sz="1400" dirty="0">
                <a:solidFill>
                  <a:srgbClr val="394258"/>
                </a:solidFill>
                <a:ea typeface="Calibri"/>
                <a:cs typeface="Arial"/>
              </a:rPr>
              <a:t> video til </a:t>
            </a:r>
            <a:r>
              <a:rPr lang="da-DK" sz="1400" dirty="0">
                <a:ea typeface="Calibri"/>
                <a:cs typeface="Arial"/>
              </a:rPr>
              <a:t>lærere</a:t>
            </a:r>
          </a:p>
          <a:p>
            <a:pPr>
              <a:lnSpc>
                <a:spcPct val="100000"/>
              </a:lnSpc>
            </a:pPr>
            <a:r>
              <a:rPr lang="da-DK" sz="2000" dirty="0" err="1">
                <a:ea typeface="Calibri"/>
                <a:cs typeface="Arial"/>
              </a:rPr>
              <a:t>Videnspakke</a:t>
            </a:r>
            <a:r>
              <a:rPr lang="da-DK" sz="2000" dirty="0">
                <a:cs typeface="Arial"/>
              </a:rPr>
              <a:t>: slide 13 - 20</a:t>
            </a:r>
            <a:endParaRPr lang="da-DK" sz="2000" dirty="0">
              <a:ea typeface="Calibri" panose="020F0502020204030204"/>
              <a:cs typeface="Arial"/>
            </a:endParaRPr>
          </a:p>
          <a:p>
            <a:pPr>
              <a:lnSpc>
                <a:spcPct val="150000"/>
              </a:lnSpc>
            </a:pPr>
            <a:r>
              <a:rPr lang="da-DK" sz="2000" dirty="0"/>
              <a:t>Praksispakke: slide 21 - 28</a:t>
            </a:r>
            <a:endParaRPr lang="da-DK" sz="2000" dirty="0">
              <a:ea typeface="Calibri" panose="020F0502020204030204"/>
            </a:endParaRPr>
          </a:p>
          <a:p>
            <a:pPr>
              <a:lnSpc>
                <a:spcPct val="100000"/>
              </a:lnSpc>
            </a:pPr>
            <a:r>
              <a:rPr lang="da-DK" sz="2000" dirty="0"/>
              <a:t>Næste skridt: slide 29 - 33</a:t>
            </a:r>
            <a:endParaRPr lang="da-DK" sz="2000" dirty="0">
              <a:ea typeface="Calibri" panose="020F0502020204030204"/>
            </a:endParaRPr>
          </a:p>
          <a:p>
            <a:pPr marL="342900" indent="-342900">
              <a:lnSpc>
                <a:spcPct val="100000"/>
              </a:lnSpc>
              <a:buFont typeface="Arial" panose="020B0604020202020204" pitchFamily="34" charset="0"/>
              <a:buChar char="•"/>
            </a:pPr>
            <a:r>
              <a:rPr lang="da-DK" sz="1400" dirty="0"/>
              <a:t>Inkl. litteraturhenvisning</a:t>
            </a:r>
            <a:endParaRPr lang="da-DK" sz="1400" dirty="0">
              <a:ea typeface="Calibri" panose="020F0502020204030204"/>
            </a:endParaRPr>
          </a:p>
        </p:txBody>
      </p:sp>
      <p:sp>
        <p:nvSpPr>
          <p:cNvPr id="3" name="Pladsholder til tekst 2">
            <a:extLst>
              <a:ext uri="{FF2B5EF4-FFF2-40B4-BE49-F238E27FC236}">
                <a16:creationId xmlns:a16="http://schemas.microsoft.com/office/drawing/2014/main" id="{1F86D44A-1CE3-3A40-FE8B-E5AB1825E724}"/>
              </a:ext>
            </a:extLst>
          </p:cNvPr>
          <p:cNvSpPr>
            <a:spLocks noGrp="1"/>
          </p:cNvSpPr>
          <p:nvPr>
            <p:ph type="body" sz="quarter" idx="15"/>
          </p:nvPr>
        </p:nvSpPr>
        <p:spPr/>
        <p:txBody>
          <a:bodyPr/>
          <a:lstStyle/>
          <a:p>
            <a:r>
              <a:rPr lang="da-DK" dirty="0"/>
              <a:t>Indholdsfortegnelse</a:t>
            </a:r>
          </a:p>
        </p:txBody>
      </p:sp>
    </p:spTree>
    <p:extLst>
      <p:ext uri="{BB962C8B-B14F-4D97-AF65-F5344CB8AC3E}">
        <p14:creationId xmlns:p14="http://schemas.microsoft.com/office/powerpoint/2010/main" val="39321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rgbClr val="FDF8EF">
            <a:alpha val="65000"/>
          </a:srgbClr>
        </a:solidFill>
        <a:effectLst/>
      </p:bgPr>
    </p:bg>
    <p:spTree>
      <p:nvGrpSpPr>
        <p:cNvPr id="1" name="">
          <a:extLst>
            <a:ext uri="{FF2B5EF4-FFF2-40B4-BE49-F238E27FC236}">
              <a16:creationId xmlns:a16="http://schemas.microsoft.com/office/drawing/2014/main" id="{9E77D7D7-F4DE-037F-BB01-7EFAE1381EF1}"/>
            </a:ext>
          </a:extLst>
        </p:cNvPr>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AF554031-582C-578F-F2E2-D28C6CF609E1}"/>
              </a:ext>
            </a:extLst>
          </p:cNvPr>
          <p:cNvSpPr>
            <a:spLocks noGrp="1"/>
          </p:cNvSpPr>
          <p:nvPr>
            <p:ph type="body" sz="quarter" idx="13"/>
          </p:nvPr>
        </p:nvSpPr>
        <p:spPr>
          <a:xfrm>
            <a:off x="720000" y="1399032"/>
            <a:ext cx="10764000" cy="4720968"/>
          </a:xfrm>
        </p:spPr>
        <p:txBody>
          <a:bodyPr/>
          <a:lstStyle/>
          <a:p>
            <a:pPr>
              <a:spcBef>
                <a:spcPts val="0"/>
              </a:spcBef>
            </a:pPr>
            <a:endParaRPr lang="da-DK" dirty="0">
              <a:solidFill>
                <a:srgbClr val="375D6A"/>
              </a:solidFill>
              <a:latin typeface="Arial"/>
              <a:cs typeface="Arial"/>
            </a:endParaRPr>
          </a:p>
          <a:p>
            <a:pPr>
              <a:spcBef>
                <a:spcPts val="0"/>
              </a:spcBef>
            </a:pPr>
            <a:endParaRPr lang="da-DK" sz="1200" dirty="0">
              <a:solidFill>
                <a:srgbClr val="375D6A"/>
              </a:solidFill>
              <a:cs typeface="Arial"/>
            </a:endParaRPr>
          </a:p>
          <a:p>
            <a:r>
              <a:rPr lang="da-DK" noProof="0" dirty="0"/>
              <a:t>Har skolen spørgsmål eller behov </a:t>
            </a:r>
            <a:r>
              <a:rPr lang="da-DK" noProof="0"/>
              <a:t>for sparring </a:t>
            </a:r>
            <a:r>
              <a:rPr lang="da-DK" noProof="0" dirty="0"/>
              <a:t>er man velkommen til </a:t>
            </a:r>
            <a:r>
              <a:rPr lang="da-DK" noProof="0"/>
              <a:t>at kontakte: </a:t>
            </a:r>
            <a:endParaRPr lang="da-DK" noProof="0" dirty="0"/>
          </a:p>
        </p:txBody>
      </p:sp>
      <p:sp>
        <p:nvSpPr>
          <p:cNvPr id="3" name="Pladsholder til tekst 2">
            <a:extLst>
              <a:ext uri="{FF2B5EF4-FFF2-40B4-BE49-F238E27FC236}">
                <a16:creationId xmlns:a16="http://schemas.microsoft.com/office/drawing/2014/main" id="{6BE5C475-7815-30D8-EA2A-B60A3A4CE94D}"/>
              </a:ext>
            </a:extLst>
          </p:cNvPr>
          <p:cNvSpPr>
            <a:spLocks noGrp="1"/>
          </p:cNvSpPr>
          <p:nvPr>
            <p:ph type="body" sz="quarter" idx="15"/>
          </p:nvPr>
        </p:nvSpPr>
        <p:spPr/>
        <p:txBody>
          <a:bodyPr/>
          <a:lstStyle/>
          <a:p>
            <a:r>
              <a:rPr lang="da-DK" noProof="0" dirty="0"/>
              <a:t>Introduktion til oplægsholder</a:t>
            </a:r>
          </a:p>
        </p:txBody>
      </p:sp>
      <p:sp>
        <p:nvSpPr>
          <p:cNvPr id="6" name="Tekstfelt 5">
            <a:extLst>
              <a:ext uri="{FF2B5EF4-FFF2-40B4-BE49-F238E27FC236}">
                <a16:creationId xmlns:a16="http://schemas.microsoft.com/office/drawing/2014/main" id="{4729C66F-4662-648E-79C8-F0A603441F61}"/>
              </a:ext>
            </a:extLst>
          </p:cNvPr>
          <p:cNvSpPr txBox="1"/>
          <p:nvPr/>
        </p:nvSpPr>
        <p:spPr>
          <a:xfrm>
            <a:off x="276606" y="3419856"/>
            <a:ext cx="3728466" cy="1675924"/>
          </a:xfrm>
          <a:prstGeom prst="roundRect">
            <a:avLst>
              <a:gd name="adj" fmla="val 11402"/>
            </a:avLst>
          </a:prstGeom>
          <a:noFill/>
          <a:ln>
            <a:solidFill>
              <a:srgbClr val="375D6A"/>
            </a:solidFill>
          </a:ln>
        </p:spPr>
        <p:txBody>
          <a:bodyPr wrap="square">
            <a:spAutoFit/>
          </a:bodyPr>
          <a:lstStyle/>
          <a:p>
            <a:pPr>
              <a:spcBef>
                <a:spcPts val="0"/>
              </a:spcBef>
            </a:pPr>
            <a:r>
              <a:rPr lang="da-DK" sz="1600" dirty="0">
                <a:solidFill>
                  <a:srgbClr val="375D6A"/>
                </a:solidFill>
                <a:ea typeface="Calibri"/>
                <a:cs typeface="Arial"/>
              </a:rPr>
              <a:t>Helle Korsgaard, PBL-konsulent </a:t>
            </a:r>
          </a:p>
          <a:p>
            <a:pPr>
              <a:spcBef>
                <a:spcPts val="0"/>
              </a:spcBef>
            </a:pPr>
            <a:r>
              <a:rPr lang="da-DK" sz="1600" dirty="0">
                <a:solidFill>
                  <a:srgbClr val="375D6A"/>
                </a:solidFill>
                <a:ea typeface="Calibri"/>
                <a:cs typeface="Arial"/>
              </a:rPr>
              <a:t>Pædagogik, Undervisning og Fritid (PUF)</a:t>
            </a:r>
          </a:p>
          <a:p>
            <a:pPr>
              <a:spcBef>
                <a:spcPts val="0"/>
              </a:spcBef>
            </a:pPr>
            <a:endParaRPr lang="da-DK" sz="1600" dirty="0">
              <a:solidFill>
                <a:srgbClr val="375D6A"/>
              </a:solidFill>
              <a:cs typeface="Arial"/>
            </a:endParaRPr>
          </a:p>
          <a:p>
            <a:pPr>
              <a:spcBef>
                <a:spcPts val="0"/>
              </a:spcBef>
            </a:pPr>
            <a:r>
              <a:rPr lang="da-DK" sz="1600" dirty="0">
                <a:solidFill>
                  <a:srgbClr val="375D6A"/>
                </a:solidFill>
                <a:cs typeface="Arial"/>
              </a:rPr>
              <a:t>Mail: </a:t>
            </a:r>
            <a:r>
              <a:rPr lang="da-DK" sz="1600" dirty="0">
                <a:solidFill>
                  <a:srgbClr val="375D6A"/>
                </a:solidFill>
                <a:cs typeface="Arial"/>
                <a:hlinkClick r:id="rId3"/>
              </a:rPr>
              <a:t>kohel@aarhus.dk</a:t>
            </a:r>
            <a:r>
              <a:rPr lang="da-DK" sz="1600" dirty="0">
                <a:solidFill>
                  <a:srgbClr val="375D6A"/>
                </a:solidFill>
                <a:cs typeface="Arial"/>
              </a:rPr>
              <a:t>  </a:t>
            </a:r>
            <a:endParaRPr lang="da-DK" sz="1600" dirty="0">
              <a:solidFill>
                <a:srgbClr val="375D6A"/>
              </a:solidFill>
              <a:ea typeface="Calibri"/>
              <a:cs typeface="Arial"/>
            </a:endParaRPr>
          </a:p>
          <a:p>
            <a:pPr>
              <a:spcBef>
                <a:spcPts val="0"/>
              </a:spcBef>
            </a:pPr>
            <a:endParaRPr lang="da-DK" sz="1600" dirty="0">
              <a:solidFill>
                <a:srgbClr val="375D6A"/>
              </a:solidFill>
              <a:cs typeface="Arial"/>
            </a:endParaRPr>
          </a:p>
          <a:p>
            <a:pPr>
              <a:spcBef>
                <a:spcPts val="0"/>
              </a:spcBef>
            </a:pPr>
            <a:r>
              <a:rPr lang="da-DK" sz="1600" dirty="0">
                <a:solidFill>
                  <a:srgbClr val="375D6A"/>
                </a:solidFill>
                <a:cs typeface="Arial"/>
              </a:rPr>
              <a:t>Tlf.: 21 59 39 67</a:t>
            </a:r>
            <a:endParaRPr lang="da-DK" sz="1600" dirty="0">
              <a:solidFill>
                <a:srgbClr val="375D6A"/>
              </a:solidFill>
              <a:ea typeface="Calibri"/>
              <a:cs typeface="Arial"/>
            </a:endParaRPr>
          </a:p>
        </p:txBody>
      </p:sp>
      <p:sp>
        <p:nvSpPr>
          <p:cNvPr id="7" name="Tekstfelt 6">
            <a:extLst>
              <a:ext uri="{FF2B5EF4-FFF2-40B4-BE49-F238E27FC236}">
                <a16:creationId xmlns:a16="http://schemas.microsoft.com/office/drawing/2014/main" id="{3A418CA5-634E-D1B4-B4FA-7EEEF23B9219}"/>
              </a:ext>
            </a:extLst>
          </p:cNvPr>
          <p:cNvSpPr txBox="1"/>
          <p:nvPr/>
        </p:nvSpPr>
        <p:spPr>
          <a:xfrm>
            <a:off x="4231767" y="3403425"/>
            <a:ext cx="3728466" cy="1708785"/>
          </a:xfrm>
          <a:prstGeom prst="roundRect">
            <a:avLst>
              <a:gd name="adj" fmla="val 11402"/>
            </a:avLst>
          </a:prstGeom>
          <a:noFill/>
          <a:ln>
            <a:solidFill>
              <a:srgbClr val="375D6A"/>
            </a:solidFill>
          </a:ln>
        </p:spPr>
        <p:txBody>
          <a:bodyPr wrap="square">
            <a:spAutoFit/>
          </a:bodyPr>
          <a:lstStyle/>
          <a:p>
            <a:pPr>
              <a:spcBef>
                <a:spcPts val="0"/>
              </a:spcBef>
            </a:pPr>
            <a:r>
              <a:rPr lang="da-DK" sz="1600" dirty="0">
                <a:solidFill>
                  <a:srgbClr val="375D6A"/>
                </a:solidFill>
                <a:ea typeface="Calibri"/>
                <a:cs typeface="Arial"/>
              </a:rPr>
              <a:t>Hovedpostkasse: </a:t>
            </a:r>
          </a:p>
          <a:p>
            <a:pPr>
              <a:spcBef>
                <a:spcPts val="0"/>
              </a:spcBef>
            </a:pPr>
            <a:r>
              <a:rPr lang="da-DK" sz="1600" dirty="0">
                <a:solidFill>
                  <a:srgbClr val="375D6A"/>
                </a:solidFill>
                <a:ea typeface="Calibri"/>
                <a:cs typeface="Arial"/>
              </a:rPr>
              <a:t>Pædagogik, Undervisning og Fritid (PUF)</a:t>
            </a:r>
          </a:p>
          <a:p>
            <a:pPr>
              <a:spcBef>
                <a:spcPts val="0"/>
              </a:spcBef>
            </a:pPr>
            <a:endParaRPr lang="da-DK" sz="1600" dirty="0">
              <a:solidFill>
                <a:srgbClr val="375D6A"/>
              </a:solidFill>
              <a:cs typeface="Arial"/>
            </a:endParaRPr>
          </a:p>
          <a:p>
            <a:pPr>
              <a:spcBef>
                <a:spcPts val="0"/>
              </a:spcBef>
            </a:pPr>
            <a:r>
              <a:rPr lang="da-DK" sz="1600" dirty="0">
                <a:solidFill>
                  <a:srgbClr val="375D6A"/>
                </a:solidFill>
                <a:cs typeface="Arial"/>
              </a:rPr>
              <a:t>Mail: </a:t>
            </a:r>
            <a:r>
              <a:rPr lang="da-DK" sz="1600" u="sng" dirty="0">
                <a:solidFill>
                  <a:srgbClr val="0000FF"/>
                </a:solidFill>
                <a:effectLst/>
                <a:latin typeface="Calibri" panose="020F0502020204030204" pitchFamily="34" charset="0"/>
                <a:hlinkClick r:id="rId4"/>
              </a:rPr>
              <a:t>puf@mbu.aarhus.dk</a:t>
            </a:r>
            <a:r>
              <a:rPr lang="da-DK" sz="1600" dirty="0">
                <a:effectLst/>
                <a:latin typeface="Calibri" panose="020F0502020204030204" pitchFamily="34" charset="0"/>
              </a:rPr>
              <a:t> </a:t>
            </a:r>
            <a:endParaRPr lang="da-DK" sz="1600" dirty="0">
              <a:solidFill>
                <a:srgbClr val="375D6A"/>
              </a:solidFill>
              <a:ea typeface="Calibri"/>
              <a:cs typeface="Arial"/>
            </a:endParaRPr>
          </a:p>
          <a:p>
            <a:pPr>
              <a:spcBef>
                <a:spcPts val="0"/>
              </a:spcBef>
            </a:pPr>
            <a:endParaRPr lang="da-DK" sz="1600" dirty="0">
              <a:solidFill>
                <a:srgbClr val="375D6A"/>
              </a:solidFill>
              <a:cs typeface="Arial"/>
            </a:endParaRPr>
          </a:p>
          <a:p>
            <a:pPr>
              <a:spcBef>
                <a:spcPts val="0"/>
              </a:spcBef>
            </a:pPr>
            <a:r>
              <a:rPr lang="da-DK" sz="1600" dirty="0">
                <a:solidFill>
                  <a:srgbClr val="375D6A"/>
                </a:solidFill>
                <a:cs typeface="Arial"/>
              </a:rPr>
              <a:t>Tlf.: 41 87 27 57</a:t>
            </a:r>
            <a:endParaRPr lang="da-DK" sz="1600" dirty="0">
              <a:solidFill>
                <a:srgbClr val="375D6A"/>
              </a:solidFill>
              <a:ea typeface="Calibri"/>
              <a:cs typeface="Arial"/>
            </a:endParaRPr>
          </a:p>
        </p:txBody>
      </p:sp>
      <p:sp>
        <p:nvSpPr>
          <p:cNvPr id="8" name="Tekstfelt 7">
            <a:extLst>
              <a:ext uri="{FF2B5EF4-FFF2-40B4-BE49-F238E27FC236}">
                <a16:creationId xmlns:a16="http://schemas.microsoft.com/office/drawing/2014/main" id="{4001C86F-1EE1-4ECF-A143-D332FB9C4D31}"/>
              </a:ext>
            </a:extLst>
          </p:cNvPr>
          <p:cNvSpPr txBox="1"/>
          <p:nvPr/>
        </p:nvSpPr>
        <p:spPr>
          <a:xfrm>
            <a:off x="8186928" y="3400109"/>
            <a:ext cx="3728466" cy="1675924"/>
          </a:xfrm>
          <a:prstGeom prst="roundRect">
            <a:avLst>
              <a:gd name="adj" fmla="val 11402"/>
            </a:avLst>
          </a:prstGeom>
          <a:noFill/>
          <a:ln>
            <a:solidFill>
              <a:srgbClr val="375D6A"/>
            </a:solidFill>
          </a:ln>
        </p:spPr>
        <p:txBody>
          <a:bodyPr wrap="square">
            <a:spAutoFit/>
          </a:bodyPr>
          <a:lstStyle/>
          <a:p>
            <a:pPr>
              <a:spcBef>
                <a:spcPts val="0"/>
              </a:spcBef>
            </a:pPr>
            <a:r>
              <a:rPr lang="da-DK" sz="1600" dirty="0">
                <a:solidFill>
                  <a:srgbClr val="375D6A"/>
                </a:solidFill>
                <a:ea typeface="Calibri"/>
                <a:cs typeface="Arial"/>
              </a:rPr>
              <a:t>Skolens læringspartner</a:t>
            </a:r>
          </a:p>
          <a:p>
            <a:pPr>
              <a:spcBef>
                <a:spcPts val="0"/>
              </a:spcBef>
            </a:pPr>
            <a:endParaRPr lang="da-DK" sz="1600" dirty="0">
              <a:solidFill>
                <a:srgbClr val="375D6A"/>
              </a:solidFill>
              <a:ea typeface="Calibri"/>
              <a:cs typeface="Arial"/>
            </a:endParaRPr>
          </a:p>
          <a:p>
            <a:pPr>
              <a:spcBef>
                <a:spcPts val="0"/>
              </a:spcBef>
            </a:pPr>
            <a:endParaRPr lang="da-DK" sz="1600" dirty="0">
              <a:solidFill>
                <a:srgbClr val="375D6A"/>
              </a:solidFill>
              <a:ea typeface="Calibri"/>
              <a:cs typeface="Arial"/>
            </a:endParaRPr>
          </a:p>
          <a:p>
            <a:pPr>
              <a:spcBef>
                <a:spcPts val="0"/>
              </a:spcBef>
            </a:pPr>
            <a:endParaRPr lang="da-DK" sz="1600" dirty="0">
              <a:solidFill>
                <a:srgbClr val="375D6A"/>
              </a:solidFill>
              <a:ea typeface="Calibri"/>
              <a:cs typeface="Arial"/>
            </a:endParaRPr>
          </a:p>
          <a:p>
            <a:pPr>
              <a:spcBef>
                <a:spcPts val="0"/>
              </a:spcBef>
            </a:pPr>
            <a:endParaRPr lang="da-DK" sz="1600" dirty="0">
              <a:solidFill>
                <a:srgbClr val="375D6A"/>
              </a:solidFill>
              <a:ea typeface="Calibri"/>
              <a:cs typeface="Arial"/>
            </a:endParaRPr>
          </a:p>
          <a:p>
            <a:pPr>
              <a:spcBef>
                <a:spcPts val="0"/>
              </a:spcBef>
            </a:pPr>
            <a:endParaRPr lang="da-DK" sz="1600" dirty="0">
              <a:solidFill>
                <a:srgbClr val="375D6A"/>
              </a:solidFill>
              <a:cs typeface="Arial"/>
            </a:endParaRPr>
          </a:p>
        </p:txBody>
      </p:sp>
    </p:spTree>
    <p:extLst>
      <p:ext uri="{BB962C8B-B14F-4D97-AF65-F5344CB8AC3E}">
        <p14:creationId xmlns:p14="http://schemas.microsoft.com/office/powerpoint/2010/main" val="2994634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rgbClr val="FDF8EF">
            <a:alpha val="65000"/>
          </a:srgbClr>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980659B6-E40C-5816-E8F3-689E42B8B8F4}"/>
              </a:ext>
            </a:extLst>
          </p:cNvPr>
          <p:cNvSpPr>
            <a:spLocks noGrp="1"/>
          </p:cNvSpPr>
          <p:nvPr>
            <p:ph type="body" sz="quarter" idx="13"/>
          </p:nvPr>
        </p:nvSpPr>
        <p:spPr>
          <a:xfrm>
            <a:off x="720000" y="1399032"/>
            <a:ext cx="10764000" cy="4720968"/>
          </a:xfrm>
        </p:spPr>
        <p:txBody>
          <a:bodyPr/>
          <a:lstStyle/>
          <a:p>
            <a:pPr>
              <a:spcBef>
                <a:spcPts val="0"/>
              </a:spcBef>
            </a:pPr>
            <a:endParaRPr lang="da-DK" dirty="0">
              <a:solidFill>
                <a:srgbClr val="375D6A"/>
              </a:solidFill>
              <a:latin typeface="Arial"/>
              <a:cs typeface="Arial"/>
            </a:endParaRPr>
          </a:p>
          <a:p>
            <a:pPr>
              <a:spcBef>
                <a:spcPts val="0"/>
              </a:spcBef>
            </a:pPr>
            <a:endParaRPr lang="da-DK" sz="1200" dirty="0">
              <a:solidFill>
                <a:srgbClr val="375D6A"/>
              </a:solidFill>
              <a:cs typeface="Arial"/>
            </a:endParaRPr>
          </a:p>
          <a:p>
            <a:pPr>
              <a:spcBef>
                <a:spcPts val="0"/>
              </a:spcBef>
            </a:pPr>
            <a:r>
              <a:rPr lang="da-DK" dirty="0">
                <a:solidFill>
                  <a:srgbClr val="375D6A"/>
                </a:solidFill>
                <a:cs typeface="Arial"/>
              </a:rPr>
              <a:t>Denne læringspakke indeholder: 1. Videnspakke, 2. Praksispakke og 3. Næste skridt.</a:t>
            </a:r>
          </a:p>
          <a:p>
            <a:pPr>
              <a:spcBef>
                <a:spcPts val="0"/>
              </a:spcBef>
            </a:pPr>
            <a:endParaRPr lang="da-DK" dirty="0">
              <a:solidFill>
                <a:srgbClr val="375D6A"/>
              </a:solidFill>
              <a:cs typeface="Arial"/>
            </a:endParaRPr>
          </a:p>
          <a:p>
            <a:pPr>
              <a:spcBef>
                <a:spcPts val="0"/>
              </a:spcBef>
            </a:pPr>
            <a:r>
              <a:rPr lang="da-DK" dirty="0">
                <a:solidFill>
                  <a:srgbClr val="375D6A"/>
                </a:solidFill>
                <a:cs typeface="Arial"/>
              </a:rPr>
              <a:t>Slides er så vidt muligt gjort tekstfattige og med små videosekvenser. Ved hvert slide er der i notefeltet opsat: Formål med slide, Forslag til facilitering og </a:t>
            </a:r>
            <a:r>
              <a:rPr lang="da-DK" dirty="0" err="1">
                <a:solidFill>
                  <a:srgbClr val="375D6A"/>
                </a:solidFill>
                <a:cs typeface="Arial"/>
              </a:rPr>
              <a:t>Talenoter</a:t>
            </a:r>
            <a:r>
              <a:rPr lang="da-DK" dirty="0">
                <a:solidFill>
                  <a:srgbClr val="375D6A"/>
                </a:solidFill>
                <a:cs typeface="Arial"/>
              </a:rPr>
              <a:t>. Det er ledelsens/vejleders egen vurdering, om man vil bruge denne understøttelse i arbejdet med læringspakken. </a:t>
            </a:r>
          </a:p>
          <a:p>
            <a:pPr>
              <a:spcBef>
                <a:spcPts val="0"/>
              </a:spcBef>
            </a:pPr>
            <a:endParaRPr lang="da-DK" dirty="0">
              <a:solidFill>
                <a:srgbClr val="375D6A"/>
              </a:solidFill>
              <a:cs typeface="Arial"/>
            </a:endParaRPr>
          </a:p>
          <a:p>
            <a:pPr>
              <a:spcBef>
                <a:spcPts val="0"/>
              </a:spcBef>
            </a:pPr>
            <a:r>
              <a:rPr lang="da-DK" dirty="0">
                <a:solidFill>
                  <a:srgbClr val="375D6A"/>
                </a:solidFill>
                <a:cs typeface="Arial"/>
              </a:rPr>
              <a:t>Eventuelle materialer til medarbejderne i forbindelse med arbejdet med praksispakken er listet op i sektionen ”Materialer”. Andre materialer såsom skabeloner til PBL ligger her: </a:t>
            </a:r>
            <a:r>
              <a:rPr lang="da-DK" dirty="0">
                <a:hlinkClick r:id="rId3"/>
              </a:rPr>
              <a:t>Projektbaseret læring – </a:t>
            </a:r>
            <a:r>
              <a:rPr lang="da-DK" dirty="0" err="1">
                <a:hlinkClick r:id="rId3"/>
              </a:rPr>
              <a:t>AarhusIntra</a:t>
            </a:r>
            <a:r>
              <a:rPr lang="da-DK" dirty="0"/>
              <a:t>. </a:t>
            </a:r>
            <a:endParaRPr lang="da-DK" dirty="0">
              <a:solidFill>
                <a:srgbClr val="375D6A"/>
              </a:solidFill>
            </a:endParaRPr>
          </a:p>
          <a:p>
            <a:r>
              <a:rPr lang="da-DK" u="sng" dirty="0">
                <a:solidFill>
                  <a:srgbClr val="375D6A"/>
                </a:solidFill>
              </a:rPr>
              <a:t>Valgmuligheder:</a:t>
            </a:r>
          </a:p>
          <a:p>
            <a:r>
              <a:rPr lang="da-DK" dirty="0">
                <a:solidFill>
                  <a:srgbClr val="375D6A"/>
                </a:solidFill>
              </a:rPr>
              <a:t>Det er muligt for oplægsholder/skolen at tilføje eller fravælge slides i læringspakken, i fald skolen har eksisterende materialer, de vil videreføre ind i deres lokale praksisudvikling. </a:t>
            </a:r>
          </a:p>
          <a:p>
            <a:r>
              <a:rPr lang="da-DK" dirty="0">
                <a:solidFill>
                  <a:srgbClr val="375D6A"/>
                </a:solidFill>
              </a:rPr>
              <a:t>I vælger selv, om I på skolen vil arbejde med hele læringspakken på én gang, fx til en pædagogisk lørdag, eller om I deler den op. Se også næste slide. </a:t>
            </a:r>
          </a:p>
          <a:p>
            <a:endParaRPr lang="da-DK" dirty="0">
              <a:solidFill>
                <a:srgbClr val="375D6A"/>
              </a:solidFill>
            </a:endParaRPr>
          </a:p>
          <a:p>
            <a:r>
              <a:rPr lang="da-DK" dirty="0">
                <a:solidFill>
                  <a:srgbClr val="375D6A"/>
                </a:solidFill>
              </a:rPr>
              <a:t>Introduktion til Videnspakke, Praksispakke og Næste skridt – se næste slide.</a:t>
            </a:r>
          </a:p>
          <a:p>
            <a:endParaRPr lang="da-DK" noProof="0" dirty="0"/>
          </a:p>
        </p:txBody>
      </p:sp>
      <p:sp>
        <p:nvSpPr>
          <p:cNvPr id="3" name="Pladsholder til tekst 2">
            <a:extLst>
              <a:ext uri="{FF2B5EF4-FFF2-40B4-BE49-F238E27FC236}">
                <a16:creationId xmlns:a16="http://schemas.microsoft.com/office/drawing/2014/main" id="{EDAAEE1B-DF9D-525F-8C79-B285DD19DB1F}"/>
              </a:ext>
            </a:extLst>
          </p:cNvPr>
          <p:cNvSpPr>
            <a:spLocks noGrp="1"/>
          </p:cNvSpPr>
          <p:nvPr>
            <p:ph type="body" sz="quarter" idx="15"/>
          </p:nvPr>
        </p:nvSpPr>
        <p:spPr/>
        <p:txBody>
          <a:bodyPr/>
          <a:lstStyle/>
          <a:p>
            <a:r>
              <a:rPr lang="da-DK" noProof="0"/>
              <a:t>Introduktion til oplægsholder</a:t>
            </a:r>
          </a:p>
        </p:txBody>
      </p:sp>
    </p:spTree>
    <p:extLst>
      <p:ext uri="{BB962C8B-B14F-4D97-AF65-F5344CB8AC3E}">
        <p14:creationId xmlns:p14="http://schemas.microsoft.com/office/powerpoint/2010/main" val="2862425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rgbClr val="FDF8EF">
            <a:alpha val="65000"/>
          </a:srgbClr>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127D2345-BF93-9B8A-1FC2-15F7633F7FA2}"/>
              </a:ext>
            </a:extLst>
          </p:cNvPr>
          <p:cNvSpPr>
            <a:spLocks noGrp="1"/>
          </p:cNvSpPr>
          <p:nvPr>
            <p:ph type="body" sz="quarter" idx="13"/>
          </p:nvPr>
        </p:nvSpPr>
        <p:spPr>
          <a:xfrm>
            <a:off x="720000" y="1421394"/>
            <a:ext cx="10764000" cy="4698606"/>
          </a:xfrm>
        </p:spPr>
        <p:txBody>
          <a:bodyPr/>
          <a:lstStyle/>
          <a:p>
            <a:r>
              <a:rPr lang="da-DK" b="1" dirty="0">
                <a:solidFill>
                  <a:srgbClr val="375D6A"/>
                </a:solidFill>
              </a:rPr>
              <a:t>1.Videnspakke:</a:t>
            </a:r>
          </a:p>
          <a:p>
            <a:r>
              <a:rPr lang="da-DK" dirty="0" err="1">
                <a:solidFill>
                  <a:srgbClr val="375D6A"/>
                </a:solidFill>
              </a:rPr>
              <a:t>Videnspakken</a:t>
            </a:r>
            <a:r>
              <a:rPr lang="da-DK" dirty="0">
                <a:solidFill>
                  <a:srgbClr val="375D6A"/>
                </a:solidFill>
              </a:rPr>
              <a:t> indeholder den bagvedliggende læringsteori for projektbaseret læring, viden om selve metoden samt refleksionsspørgsmål, der skal få medarbejderne til at reflektere over koblingen mellem metodens teori og medarbejderens praksis.</a:t>
            </a:r>
          </a:p>
          <a:p>
            <a:r>
              <a:rPr lang="da-DK" dirty="0">
                <a:solidFill>
                  <a:srgbClr val="375D6A"/>
                </a:solidFill>
              </a:rPr>
              <a:t>Tidsrammen på </a:t>
            </a:r>
            <a:r>
              <a:rPr lang="da-DK" dirty="0" err="1">
                <a:solidFill>
                  <a:srgbClr val="375D6A"/>
                </a:solidFill>
              </a:rPr>
              <a:t>videnspakken</a:t>
            </a:r>
            <a:r>
              <a:rPr lang="da-DK" dirty="0">
                <a:solidFill>
                  <a:srgbClr val="375D6A"/>
                </a:solidFill>
              </a:rPr>
              <a:t> er sat til ca. 45-60 minutter.</a:t>
            </a:r>
          </a:p>
          <a:p>
            <a:r>
              <a:rPr lang="da-DK" dirty="0">
                <a:solidFill>
                  <a:srgbClr val="375D6A"/>
                </a:solidFill>
              </a:rPr>
              <a:t>Formen er oplæg fra leder/vejleder til medarbejdere. </a:t>
            </a:r>
            <a:r>
              <a:rPr lang="da-DK" dirty="0" err="1">
                <a:solidFill>
                  <a:srgbClr val="375D6A"/>
                </a:solidFill>
              </a:rPr>
              <a:t>Videnspakken</a:t>
            </a:r>
            <a:r>
              <a:rPr lang="da-DK" dirty="0">
                <a:solidFill>
                  <a:srgbClr val="375D6A"/>
                </a:solidFill>
              </a:rPr>
              <a:t> kan I f.eks. gennemgå på et personalemøde.</a:t>
            </a:r>
          </a:p>
          <a:p>
            <a:r>
              <a:rPr lang="da-DK" b="1" dirty="0">
                <a:solidFill>
                  <a:srgbClr val="375D6A"/>
                </a:solidFill>
              </a:rPr>
              <a:t>2. Praksispakke: </a:t>
            </a:r>
          </a:p>
          <a:p>
            <a:r>
              <a:rPr lang="da-DK" dirty="0">
                <a:solidFill>
                  <a:srgbClr val="375D6A"/>
                </a:solidFill>
              </a:rPr>
              <a:t>Praksispakken lægger op til at medarbejderne får fingre i metoden, altså gør sig erfaringer med metoden gennem egne handlinger. Tidsrammen er sat til 120 – 180 minutter.</a:t>
            </a:r>
          </a:p>
          <a:p>
            <a:r>
              <a:rPr lang="da-DK" dirty="0">
                <a:solidFill>
                  <a:srgbClr val="375D6A"/>
                </a:solidFill>
              </a:rPr>
              <a:t>Formen er '</a:t>
            </a:r>
            <a:r>
              <a:rPr lang="da-DK" dirty="0" err="1">
                <a:solidFill>
                  <a:srgbClr val="375D6A"/>
                </a:solidFill>
              </a:rPr>
              <a:t>hands</a:t>
            </a:r>
            <a:r>
              <a:rPr lang="da-DK" dirty="0">
                <a:solidFill>
                  <a:srgbClr val="375D6A"/>
                </a:solidFill>
              </a:rPr>
              <a:t> on' for medarbejderne. Praksispakken kan I f.eks. arbejde med til et pædagogisk arrangement.</a:t>
            </a:r>
          </a:p>
          <a:p>
            <a:r>
              <a:rPr lang="da-DK" b="1" dirty="0">
                <a:solidFill>
                  <a:srgbClr val="375D6A"/>
                </a:solidFill>
              </a:rPr>
              <a:t>NB: I skal på forhånd have taget stilling til, om medarbejderne skal arbejde i fagteams eller i klasse/årgangsteams. </a:t>
            </a:r>
          </a:p>
          <a:p>
            <a:r>
              <a:rPr lang="da-DK" b="1" dirty="0">
                <a:solidFill>
                  <a:srgbClr val="375D6A"/>
                </a:solidFill>
              </a:rPr>
              <a:t>3. Næste skridt: </a:t>
            </a:r>
          </a:p>
          <a:p>
            <a:r>
              <a:rPr lang="da-DK" dirty="0">
                <a:solidFill>
                  <a:srgbClr val="375D6A"/>
                </a:solidFill>
              </a:rPr>
              <a:t>Ledelse/vejledere </a:t>
            </a:r>
            <a:r>
              <a:rPr lang="da-DK" i="1" dirty="0">
                <a:solidFill>
                  <a:srgbClr val="375D6A"/>
                </a:solidFill>
              </a:rPr>
              <a:t>udfylder selv </a:t>
            </a:r>
            <a:r>
              <a:rPr lang="da-DK" dirty="0" err="1">
                <a:solidFill>
                  <a:srgbClr val="375D6A"/>
                </a:solidFill>
              </a:rPr>
              <a:t>slidet</a:t>
            </a:r>
            <a:r>
              <a:rPr lang="da-DK" i="1" dirty="0">
                <a:solidFill>
                  <a:srgbClr val="375D6A"/>
                </a:solidFill>
              </a:rPr>
              <a:t> </a:t>
            </a:r>
            <a:r>
              <a:rPr lang="da-DK" dirty="0">
                <a:solidFill>
                  <a:srgbClr val="375D6A"/>
                </a:solidFill>
              </a:rPr>
              <a:t>med ”Næste skridt”. I dette ligger der følgende opgave – eventuelt m. understøttelse af læringspartner: </a:t>
            </a:r>
            <a:r>
              <a:rPr lang="da-DK" b="1" dirty="0">
                <a:solidFill>
                  <a:srgbClr val="375D6A"/>
                </a:solidFill>
                <a:cs typeface="Arial"/>
              </a:rPr>
              <a:t>I skal have forholdt jer til det videre arbejde på alle niveauer, dvs. for medarbejdere, vejledere og ledere. Hvordan planlægger, følger og evaluerer I arbejdet med Lokal praksisudvikling? </a:t>
            </a:r>
          </a:p>
          <a:p>
            <a:endParaRPr lang="da-DK" dirty="0"/>
          </a:p>
        </p:txBody>
      </p:sp>
      <p:sp>
        <p:nvSpPr>
          <p:cNvPr id="3" name="Pladsholder til tekst 2">
            <a:extLst>
              <a:ext uri="{FF2B5EF4-FFF2-40B4-BE49-F238E27FC236}">
                <a16:creationId xmlns:a16="http://schemas.microsoft.com/office/drawing/2014/main" id="{B7A7826C-BC84-4EAD-69A4-6CCE237C8BDC}"/>
              </a:ext>
            </a:extLst>
          </p:cNvPr>
          <p:cNvSpPr>
            <a:spLocks noGrp="1"/>
          </p:cNvSpPr>
          <p:nvPr>
            <p:ph type="body" sz="quarter" idx="15"/>
          </p:nvPr>
        </p:nvSpPr>
        <p:spPr/>
        <p:txBody>
          <a:bodyPr/>
          <a:lstStyle/>
          <a:p>
            <a:r>
              <a:rPr lang="da-DK"/>
              <a:t>Introduktion til oplægsholder, fortsat</a:t>
            </a:r>
          </a:p>
        </p:txBody>
      </p:sp>
    </p:spTree>
    <p:extLst>
      <p:ext uri="{BB962C8B-B14F-4D97-AF65-F5344CB8AC3E}">
        <p14:creationId xmlns:p14="http://schemas.microsoft.com/office/powerpoint/2010/main" val="3154846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rgbClr val="FDF8EF">
            <a:alpha val="65000"/>
          </a:srgbClr>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ECCF754F-6470-F954-6151-63D067B1A6B4}"/>
              </a:ext>
            </a:extLst>
          </p:cNvPr>
          <p:cNvSpPr>
            <a:spLocks noGrp="1"/>
          </p:cNvSpPr>
          <p:nvPr>
            <p:ph type="body" sz="quarter" idx="13"/>
          </p:nvPr>
        </p:nvSpPr>
        <p:spPr/>
        <p:txBody>
          <a:bodyPr/>
          <a:lstStyle/>
          <a:p>
            <a:endParaRPr lang="da-DK" dirty="0"/>
          </a:p>
          <a:p>
            <a:r>
              <a:rPr lang="da-DK" dirty="0"/>
              <a:t>I projektbaseret læring arbejder man praksisfagligt i og med man både arbejder med fagets teori og fagets praksis.</a:t>
            </a:r>
          </a:p>
          <a:p>
            <a:r>
              <a:rPr lang="da-DK" dirty="0"/>
              <a:t>Se eventuelt denne korte film (5 minutter) med Lise Tingleff, som giver inspiration til ledere om, hvordan man kan arbejde med praksisfaglighed ind i skoleudvikling.</a:t>
            </a:r>
          </a:p>
          <a:p>
            <a:endParaRPr lang="da-DK" dirty="0">
              <a:hlinkClick r:id="rId3"/>
            </a:endParaRPr>
          </a:p>
          <a:p>
            <a:pPr algn="ctr"/>
            <a:r>
              <a:rPr lang="da-DK" dirty="0">
                <a:hlinkClick r:id="rId3"/>
              </a:rPr>
              <a:t>Inspirationsfilm til ledere - På vej mod en mere praksisfaglig undervisning | EVA</a:t>
            </a:r>
            <a:endParaRPr lang="da-DK" dirty="0"/>
          </a:p>
          <a:p>
            <a:endParaRPr lang="da-DK" dirty="0"/>
          </a:p>
          <a:p>
            <a:r>
              <a:rPr lang="da-DK" dirty="0"/>
              <a:t>Praksisfagligheden er en stor del af projektbaseret læring. Når man arbejder praksisfagligt, arbejder man med nogle af PBL elementerne (virkelighedsnære problemstillinger og produkt). Dog er det vigtigt at pointere, at de andre elementer også skal være tilstede, for at man arbejder projektbaseret. Se også slide 16.</a:t>
            </a:r>
          </a:p>
          <a:p>
            <a:r>
              <a:rPr lang="da-DK" dirty="0"/>
              <a:t>Se eventuelt denne film sammen med dine medarbejdere. Den giver inspiration til at arbejde mere praksisfagligt.</a:t>
            </a:r>
          </a:p>
          <a:p>
            <a:endParaRPr lang="da-DK" dirty="0"/>
          </a:p>
          <a:p>
            <a:pPr algn="ctr"/>
            <a:r>
              <a:rPr lang="da-DK" dirty="0">
                <a:hlinkClick r:id="rId4"/>
              </a:rPr>
              <a:t>Inspirationsfilm til lærere - På vej mod en mere praksisfaglig undervisning | EVA</a:t>
            </a:r>
            <a:endParaRPr lang="da-DK" dirty="0"/>
          </a:p>
        </p:txBody>
      </p:sp>
      <p:sp>
        <p:nvSpPr>
          <p:cNvPr id="3" name="Pladsholder til tekst 2">
            <a:extLst>
              <a:ext uri="{FF2B5EF4-FFF2-40B4-BE49-F238E27FC236}">
                <a16:creationId xmlns:a16="http://schemas.microsoft.com/office/drawing/2014/main" id="{B3A7534C-892E-2687-C24E-00D36AA73147}"/>
              </a:ext>
            </a:extLst>
          </p:cNvPr>
          <p:cNvSpPr>
            <a:spLocks noGrp="1"/>
          </p:cNvSpPr>
          <p:nvPr>
            <p:ph type="body" sz="quarter" idx="15"/>
          </p:nvPr>
        </p:nvSpPr>
        <p:spPr/>
        <p:txBody>
          <a:bodyPr/>
          <a:lstStyle/>
          <a:p>
            <a:r>
              <a:rPr lang="da-DK"/>
              <a:t>Introduktion til oplægsholder, fortsat</a:t>
            </a:r>
          </a:p>
        </p:txBody>
      </p:sp>
    </p:spTree>
    <p:extLst>
      <p:ext uri="{BB962C8B-B14F-4D97-AF65-F5344CB8AC3E}">
        <p14:creationId xmlns:p14="http://schemas.microsoft.com/office/powerpoint/2010/main" val="1453797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rgbClr val="FDF8EF">
            <a:alpha val="65000"/>
          </a:srgbClr>
        </a:solidFill>
        <a:effectLst/>
      </p:bgPr>
    </p:bg>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B81F3DAA-BDAB-6224-EA6E-2D0D5190EF0A}"/>
              </a:ext>
            </a:extLst>
          </p:cNvPr>
          <p:cNvSpPr>
            <a:spLocks noGrp="1"/>
          </p:cNvSpPr>
          <p:nvPr>
            <p:ph type="body" sz="quarter" idx="13"/>
          </p:nvPr>
        </p:nvSpPr>
        <p:spPr>
          <a:xfrm>
            <a:off x="720000" y="1682361"/>
            <a:ext cx="10764000" cy="4320000"/>
          </a:xfrm>
        </p:spPr>
        <p:txBody>
          <a:bodyPr/>
          <a:lstStyle/>
          <a:p>
            <a:pPr marL="285750" indent="-285750">
              <a:buFont typeface="Arial" panose="020B0604020202020204" pitchFamily="34" charset="0"/>
              <a:buChar char="•"/>
            </a:pPr>
            <a:endParaRPr lang="da-DK" dirty="0"/>
          </a:p>
          <a:p>
            <a:pPr marL="285750" indent="-285750">
              <a:buFont typeface="Arial" panose="020B0604020202020204" pitchFamily="34" charset="0"/>
              <a:buChar char="•"/>
            </a:pPr>
            <a:r>
              <a:rPr lang="da-DK" dirty="0">
                <a:solidFill>
                  <a:srgbClr val="375D6A"/>
                </a:solidFill>
              </a:rPr>
              <a:t>Post </a:t>
            </a:r>
            <a:r>
              <a:rPr lang="da-DK" dirty="0" err="1">
                <a:solidFill>
                  <a:srgbClr val="375D6A"/>
                </a:solidFill>
              </a:rPr>
              <a:t>its</a:t>
            </a:r>
            <a:r>
              <a:rPr lang="da-DK" dirty="0">
                <a:solidFill>
                  <a:srgbClr val="375D6A"/>
                </a:solidFill>
              </a:rPr>
              <a:t> (ca. 10 stk. pr. deltager)</a:t>
            </a:r>
          </a:p>
          <a:p>
            <a:pPr marL="285750" indent="-285750">
              <a:buFont typeface="Arial" panose="020B0604020202020204" pitchFamily="34" charset="0"/>
              <a:buChar char="•"/>
            </a:pPr>
            <a:r>
              <a:rPr lang="da-DK" dirty="0">
                <a:solidFill>
                  <a:srgbClr val="375D6A"/>
                </a:solidFill>
              </a:rPr>
              <a:t>Elefantsnot/lærertyggegummi</a:t>
            </a:r>
          </a:p>
          <a:p>
            <a:pPr marL="285750" indent="-285750">
              <a:buFont typeface="Arial" panose="020B0604020202020204" pitchFamily="34" charset="0"/>
              <a:buChar char="•"/>
            </a:pPr>
            <a:r>
              <a:rPr lang="da-DK" dirty="0">
                <a:solidFill>
                  <a:srgbClr val="375D6A"/>
                </a:solidFill>
              </a:rPr>
              <a:t>Blyanter/kuglepenne (én til hver deltager) og en whiteboard-tusch til hvert team</a:t>
            </a:r>
          </a:p>
          <a:p>
            <a:pPr marL="285750" indent="-285750">
              <a:buFont typeface="Arial" panose="020B0604020202020204" pitchFamily="34" charset="0"/>
              <a:buChar char="•"/>
            </a:pPr>
            <a:r>
              <a:rPr lang="da-DK" dirty="0">
                <a:solidFill>
                  <a:srgbClr val="375D6A"/>
                </a:solidFill>
              </a:rPr>
              <a:t>Eventuelt en flipover</a:t>
            </a:r>
          </a:p>
          <a:p>
            <a:pPr marL="742950" lvl="2" indent="-285750">
              <a:spcBef>
                <a:spcPts val="1000"/>
              </a:spcBef>
            </a:pPr>
            <a:r>
              <a:rPr lang="da-DK" sz="1600" dirty="0">
                <a:solidFill>
                  <a:srgbClr val="375D6A"/>
                </a:solidFill>
                <a:cs typeface="Arial" panose="020B0604020202020204" pitchFamily="34" charset="0"/>
              </a:rPr>
              <a:t>til at skrive gode inputs fra medarbejderne på</a:t>
            </a:r>
          </a:p>
          <a:p>
            <a:pPr marL="742950" lvl="2" indent="-285750">
              <a:spcBef>
                <a:spcPts val="1000"/>
              </a:spcBef>
            </a:pPr>
            <a:r>
              <a:rPr lang="da-DK" sz="1600" dirty="0">
                <a:solidFill>
                  <a:srgbClr val="375D6A"/>
                </a:solidFill>
                <a:cs typeface="Arial" panose="020B0604020202020204" pitchFamily="34" charset="0"/>
              </a:rPr>
              <a:t>som P-plads til spørgsmål fra medarbejderne, som ledelse/vejledere skal undersøge yderligere</a:t>
            </a:r>
          </a:p>
          <a:p>
            <a:pPr marL="285750" lvl="1" indent="-285750">
              <a:spcBef>
                <a:spcPts val="1000"/>
              </a:spcBef>
            </a:pPr>
            <a:r>
              <a:rPr lang="da-DK" sz="1600" dirty="0">
                <a:solidFill>
                  <a:srgbClr val="375D6A"/>
                </a:solidFill>
                <a:cs typeface="Arial" panose="020B0604020202020204" pitchFamily="34" charset="0"/>
              </a:rPr>
              <a:t>Procesvæg: </a:t>
            </a:r>
          </a:p>
          <a:p>
            <a:pPr marL="742950" lvl="2" indent="-285750">
              <a:spcBef>
                <a:spcPts val="1000"/>
              </a:spcBef>
            </a:pPr>
            <a:r>
              <a:rPr lang="da-DK" sz="1600" dirty="0">
                <a:solidFill>
                  <a:srgbClr val="375D6A"/>
                </a:solidFill>
                <a:cs typeface="Arial" panose="020B0604020202020204" pitchFamily="34" charset="0"/>
              </a:rPr>
              <a:t>PBL elementerne fra skabelonen ‘Planlægning’, slide 4, 5, 6 printet og lamineret til hvert team til en procesvæg. </a:t>
            </a:r>
            <a:r>
              <a:rPr lang="da-DK" sz="1600" dirty="0">
                <a:hlinkClick r:id="rId3"/>
              </a:rPr>
              <a:t>Powerpoint_PBL_skabelon_2025.potx </a:t>
            </a:r>
            <a:endParaRPr lang="da-DK" sz="1600" dirty="0"/>
          </a:p>
          <a:p>
            <a:pPr marL="1200150" lvl="3" indent="-285750">
              <a:spcBef>
                <a:spcPts val="1000"/>
              </a:spcBef>
            </a:pPr>
            <a:r>
              <a:rPr lang="da-DK" sz="1200" dirty="0">
                <a:solidFill>
                  <a:srgbClr val="375D6A"/>
                </a:solidFill>
                <a:cs typeface="Arial" panose="020B0604020202020204" pitchFamily="34" charset="0"/>
              </a:rPr>
              <a:t>2 x samarbejde, 2 x produkter, 2 x feedback/</a:t>
            </a:r>
            <a:r>
              <a:rPr lang="da-DK" sz="1200" dirty="0" err="1">
                <a:solidFill>
                  <a:srgbClr val="375D6A"/>
                </a:solidFill>
                <a:cs typeface="Arial" panose="020B0604020202020204" pitchFamily="34" charset="0"/>
              </a:rPr>
              <a:t>feeedforward</a:t>
            </a:r>
            <a:r>
              <a:rPr lang="da-DK" sz="1200" dirty="0">
                <a:solidFill>
                  <a:srgbClr val="375D6A"/>
                </a:solidFill>
                <a:cs typeface="Arial" panose="020B0604020202020204" pitchFamily="34" charset="0"/>
              </a:rPr>
              <a:t> og 2 x formidling samt 1 x virkelighedsnær problemstilling og </a:t>
            </a:r>
            <a:r>
              <a:rPr lang="da-DK" sz="1200">
                <a:solidFill>
                  <a:srgbClr val="375D6A"/>
                </a:solidFill>
                <a:cs typeface="Arial" panose="020B0604020202020204" pitchFamily="34" charset="0"/>
              </a:rPr>
              <a:t>1 x kick </a:t>
            </a:r>
            <a:r>
              <a:rPr lang="da-DK" sz="1200" dirty="0">
                <a:solidFill>
                  <a:srgbClr val="375D6A"/>
                </a:solidFill>
                <a:cs typeface="Arial" panose="020B0604020202020204" pitchFamily="34" charset="0"/>
              </a:rPr>
              <a:t>off </a:t>
            </a:r>
          </a:p>
          <a:p>
            <a:pPr marL="742950" lvl="2" indent="-285750">
              <a:spcBef>
                <a:spcPts val="1000"/>
              </a:spcBef>
            </a:pPr>
            <a:r>
              <a:rPr lang="da-DK" sz="1600" dirty="0">
                <a:solidFill>
                  <a:srgbClr val="375D6A"/>
                </a:solidFill>
                <a:cs typeface="Arial" panose="020B0604020202020204" pitchFamily="34" charset="0"/>
              </a:rPr>
              <a:t>Husk en whiteboard-tusch til hvert team</a:t>
            </a:r>
          </a:p>
        </p:txBody>
      </p:sp>
      <p:sp>
        <p:nvSpPr>
          <p:cNvPr id="3" name="Pladsholder til tekst 2">
            <a:extLst>
              <a:ext uri="{FF2B5EF4-FFF2-40B4-BE49-F238E27FC236}">
                <a16:creationId xmlns:a16="http://schemas.microsoft.com/office/drawing/2014/main" id="{CC556202-B564-6DB0-08E0-880614E202D4}"/>
              </a:ext>
            </a:extLst>
          </p:cNvPr>
          <p:cNvSpPr>
            <a:spLocks noGrp="1"/>
          </p:cNvSpPr>
          <p:nvPr>
            <p:ph type="body" sz="quarter" idx="15"/>
          </p:nvPr>
        </p:nvSpPr>
        <p:spPr/>
        <p:txBody>
          <a:bodyPr/>
          <a:lstStyle/>
          <a:p>
            <a:r>
              <a:rPr lang="da-DK"/>
              <a:t>Materialer til brug til faciliteringen gennem praksispakken</a:t>
            </a:r>
          </a:p>
        </p:txBody>
      </p:sp>
      <p:pic>
        <p:nvPicPr>
          <p:cNvPr id="4" name="Billede 3" descr="Et billede, der indeholder tekst, Rektangel, kunst&#10;&#10;AI-genereret indhold kan være ukorrekt.">
            <a:extLst>
              <a:ext uri="{FF2B5EF4-FFF2-40B4-BE49-F238E27FC236}">
                <a16:creationId xmlns:a16="http://schemas.microsoft.com/office/drawing/2014/main" id="{1894BBAF-DB4B-BD7B-6EA2-7C47D178C2FF}"/>
              </a:ext>
            </a:extLst>
          </p:cNvPr>
          <p:cNvPicPr>
            <a:picLocks noChangeAspect="1"/>
          </p:cNvPicPr>
          <p:nvPr/>
        </p:nvPicPr>
        <p:blipFill>
          <a:blip r:embed="rId4">
            <a:extLst>
              <a:ext uri="{28A0092B-C50C-407E-A947-70E740481C1C}">
                <a14:useLocalDpi xmlns:a14="http://schemas.microsoft.com/office/drawing/2010/main" val="0"/>
              </a:ext>
            </a:extLst>
          </a:blip>
          <a:srcRect l="3440" t="2540" r="3650" b="2699"/>
          <a:stretch>
            <a:fillRect/>
          </a:stretch>
        </p:blipFill>
        <p:spPr>
          <a:xfrm>
            <a:off x="10335711" y="4714940"/>
            <a:ext cx="1476543" cy="2007956"/>
          </a:xfrm>
          <a:prstGeom prst="rect">
            <a:avLst/>
          </a:prstGeom>
          <a:ln>
            <a:solidFill>
              <a:srgbClr val="375D6A"/>
            </a:solidFill>
          </a:ln>
        </p:spPr>
      </p:pic>
    </p:spTree>
    <p:extLst>
      <p:ext uri="{BB962C8B-B14F-4D97-AF65-F5344CB8AC3E}">
        <p14:creationId xmlns:p14="http://schemas.microsoft.com/office/powerpoint/2010/main" val="1895398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rgbClr val="FDF8EF">
            <a:alpha val="65000"/>
          </a:srgbClr>
        </a:solidFill>
        <a:effectLst/>
      </p:bgPr>
    </p:bg>
    <p:spTree>
      <p:nvGrpSpPr>
        <p:cNvPr id="1" name="">
          <a:extLst>
            <a:ext uri="{FF2B5EF4-FFF2-40B4-BE49-F238E27FC236}">
              <a16:creationId xmlns:a16="http://schemas.microsoft.com/office/drawing/2014/main" id="{74EB0A7B-A3D9-C982-0ABD-0FA56667DBC4}"/>
            </a:ext>
          </a:extLst>
        </p:cNvPr>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03B0CDCC-0D52-E1B9-C16E-E6E4E0F27338}"/>
              </a:ext>
            </a:extLst>
          </p:cNvPr>
          <p:cNvSpPr>
            <a:spLocks noGrp="1"/>
          </p:cNvSpPr>
          <p:nvPr>
            <p:ph type="body" sz="quarter" idx="13"/>
          </p:nvPr>
        </p:nvSpPr>
        <p:spPr/>
        <p:txBody>
          <a:bodyPr/>
          <a:lstStyle/>
          <a:p>
            <a:r>
              <a:rPr lang="da-DK" sz="1800" b="1" u="sng">
                <a:solidFill>
                  <a:srgbClr val="375D6A"/>
                </a:solidFill>
              </a:rPr>
              <a:t>Forslag til artefakter (ca. 20 </a:t>
            </a:r>
            <a:r>
              <a:rPr lang="da-DK" sz="1800" b="1" u="sng" err="1">
                <a:solidFill>
                  <a:srgbClr val="375D6A"/>
                </a:solidFill>
              </a:rPr>
              <a:t>stk</a:t>
            </a:r>
            <a:r>
              <a:rPr lang="da-DK" sz="1800" b="1" u="sng">
                <a:solidFill>
                  <a:srgbClr val="375D6A"/>
                </a:solidFill>
              </a:rPr>
              <a:t>)</a:t>
            </a:r>
            <a:r>
              <a:rPr lang="da-DK" sz="1800" b="1">
                <a:solidFill>
                  <a:srgbClr val="375D6A"/>
                </a:solidFill>
              </a:rPr>
              <a:t>					</a:t>
            </a:r>
            <a:r>
              <a:rPr lang="da-DK" sz="1800" b="1" u="sng">
                <a:solidFill>
                  <a:srgbClr val="375D6A"/>
                </a:solidFill>
              </a:rPr>
              <a:t>Forslag til billedkort</a:t>
            </a:r>
          </a:p>
          <a:p>
            <a:r>
              <a:rPr lang="da-DK" sz="1800">
                <a:solidFill>
                  <a:srgbClr val="375D6A"/>
                </a:solidFill>
              </a:rPr>
              <a:t>En flaskepost		Et brev til en bedsteforældre			Visual </a:t>
            </a:r>
            <a:r>
              <a:rPr lang="da-DK" sz="1800" err="1">
                <a:solidFill>
                  <a:srgbClr val="375D6A"/>
                </a:solidFill>
              </a:rPr>
              <a:t>Thinking</a:t>
            </a:r>
            <a:r>
              <a:rPr lang="da-DK" sz="1800">
                <a:solidFill>
                  <a:srgbClr val="375D6A"/>
                </a:solidFill>
              </a:rPr>
              <a:t> Cards eller</a:t>
            </a:r>
          </a:p>
          <a:p>
            <a:r>
              <a:rPr lang="da-DK" sz="1800">
                <a:solidFill>
                  <a:srgbClr val="375D6A"/>
                </a:solidFill>
              </a:rPr>
              <a:t>En lup			En hængelås				</a:t>
            </a:r>
            <a:r>
              <a:rPr lang="da-DK" sz="1800" err="1">
                <a:solidFill>
                  <a:srgbClr val="375D6A"/>
                </a:solidFill>
              </a:rPr>
              <a:t>Dialoogles</a:t>
            </a:r>
            <a:endParaRPr lang="da-DK" sz="1800">
              <a:solidFill>
                <a:srgbClr val="375D6A"/>
              </a:solidFill>
            </a:endParaRPr>
          </a:p>
          <a:p>
            <a:r>
              <a:rPr lang="da-DK" sz="1800">
                <a:solidFill>
                  <a:srgbClr val="375D6A"/>
                </a:solidFill>
              </a:rPr>
              <a:t>En globus			En bog</a:t>
            </a:r>
          </a:p>
          <a:p>
            <a:r>
              <a:rPr lang="da-DK" sz="1800">
                <a:solidFill>
                  <a:srgbClr val="375D6A"/>
                </a:solidFill>
              </a:rPr>
              <a:t>En gammel skolebog	En legetøjsbil</a:t>
            </a:r>
          </a:p>
          <a:p>
            <a:r>
              <a:rPr lang="da-DK" sz="1800">
                <a:solidFill>
                  <a:srgbClr val="375D6A"/>
                </a:solidFill>
              </a:rPr>
              <a:t>En bøjle			En hammer</a:t>
            </a:r>
          </a:p>
          <a:p>
            <a:r>
              <a:rPr lang="da-DK" sz="1800">
                <a:solidFill>
                  <a:srgbClr val="375D6A"/>
                </a:solidFill>
              </a:rPr>
              <a:t>En bamse			Et legetøjsdyr</a:t>
            </a:r>
          </a:p>
          <a:p>
            <a:r>
              <a:rPr lang="da-DK" sz="1800">
                <a:solidFill>
                  <a:srgbClr val="375D6A"/>
                </a:solidFill>
              </a:rPr>
              <a:t>En nøgle			Et musikinstrument</a:t>
            </a:r>
          </a:p>
          <a:p>
            <a:r>
              <a:rPr lang="da-DK" sz="1800">
                <a:solidFill>
                  <a:srgbClr val="375D6A"/>
                </a:solidFill>
              </a:rPr>
              <a:t>Et gammelt fotografi	En tryllestav</a:t>
            </a:r>
          </a:p>
          <a:p>
            <a:r>
              <a:rPr lang="da-DK" sz="1800">
                <a:solidFill>
                  <a:srgbClr val="375D6A"/>
                </a:solidFill>
              </a:rPr>
              <a:t>En computer		Et ur</a:t>
            </a:r>
          </a:p>
          <a:p>
            <a:r>
              <a:rPr lang="da-DK" sz="1800">
                <a:solidFill>
                  <a:srgbClr val="375D6A"/>
                </a:solidFill>
              </a:rPr>
              <a:t>En plante			Et spejl</a:t>
            </a:r>
          </a:p>
          <a:p>
            <a:r>
              <a:rPr lang="da-DK" sz="1800">
                <a:solidFill>
                  <a:srgbClr val="375D6A"/>
                </a:solidFill>
              </a:rPr>
              <a:t>Et brætspil		En sko </a:t>
            </a:r>
          </a:p>
          <a:p>
            <a:endParaRPr lang="da-DK"/>
          </a:p>
        </p:txBody>
      </p:sp>
      <p:sp>
        <p:nvSpPr>
          <p:cNvPr id="3" name="Pladsholder til tekst 2">
            <a:extLst>
              <a:ext uri="{FF2B5EF4-FFF2-40B4-BE49-F238E27FC236}">
                <a16:creationId xmlns:a16="http://schemas.microsoft.com/office/drawing/2014/main" id="{8C58B2B7-DBDD-88B0-92AE-AE8E6BAC6CC1}"/>
              </a:ext>
            </a:extLst>
          </p:cNvPr>
          <p:cNvSpPr>
            <a:spLocks noGrp="1"/>
          </p:cNvSpPr>
          <p:nvPr>
            <p:ph type="body" sz="quarter" idx="15"/>
          </p:nvPr>
        </p:nvSpPr>
        <p:spPr/>
        <p:txBody>
          <a:bodyPr/>
          <a:lstStyle/>
          <a:p>
            <a:r>
              <a:rPr lang="da-DK"/>
              <a:t>Liste til artefakter til facilitering af ‘Det engagerende spørgsmål’ i praksispakken</a:t>
            </a:r>
          </a:p>
        </p:txBody>
      </p:sp>
      <p:pic>
        <p:nvPicPr>
          <p:cNvPr id="5" name="Billede 4" descr="Et billede, der indeholder tekst, vandfugl, and, maleri&#10;&#10;AI-genereret indhold kan være ukorrekt.">
            <a:extLst>
              <a:ext uri="{FF2B5EF4-FFF2-40B4-BE49-F238E27FC236}">
                <a16:creationId xmlns:a16="http://schemas.microsoft.com/office/drawing/2014/main" id="{5CB654FA-710F-7DA0-7305-809A14FA7C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130" y="3242857"/>
            <a:ext cx="1925740" cy="1914162"/>
          </a:xfrm>
          <a:prstGeom prst="rect">
            <a:avLst/>
          </a:prstGeom>
        </p:spPr>
      </p:pic>
    </p:spTree>
    <p:extLst>
      <p:ext uri="{BB962C8B-B14F-4D97-AF65-F5344CB8AC3E}">
        <p14:creationId xmlns:p14="http://schemas.microsoft.com/office/powerpoint/2010/main" val="2372104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rgbClr val="FCF3E6">
            <a:alpha val="40000"/>
          </a:srgbClr>
        </a:solidFill>
        <a:effectLst/>
      </p:bgPr>
    </p:bg>
    <p:spTree>
      <p:nvGrpSpPr>
        <p:cNvPr id="1" name=""/>
        <p:cNvGrpSpPr/>
        <p:nvPr/>
      </p:nvGrpSpPr>
      <p:grpSpPr>
        <a:xfrm>
          <a:off x="0" y="0"/>
          <a:ext cx="0" cy="0"/>
          <a:chOff x="0" y="0"/>
          <a:chExt cx="0" cy="0"/>
        </a:xfrm>
      </p:grpSpPr>
      <p:pic>
        <p:nvPicPr>
          <p:cNvPr id="14" name="Billede 13" descr="Et billede, der indeholder Post-it-note, tekst, Børnekunst, indendørs&#10;&#10;AI-genereret indhold kan være ukorrekt.">
            <a:extLst>
              <a:ext uri="{FF2B5EF4-FFF2-40B4-BE49-F238E27FC236}">
                <a16:creationId xmlns:a16="http://schemas.microsoft.com/office/drawing/2014/main" id="{DC156A01-33E1-781A-85F9-AFC76BC29E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7214" y="1714500"/>
            <a:ext cx="4572000" cy="3429000"/>
          </a:xfrm>
          <a:prstGeom prst="rect">
            <a:avLst/>
          </a:prstGeom>
        </p:spPr>
      </p:pic>
      <p:pic>
        <p:nvPicPr>
          <p:cNvPr id="16" name="Billede 15" descr="Et billede, der indeholder Post-it-note, tekst, håndskrift, jord&#10;&#10;AI-genereret indhold kan være ukorrekt.">
            <a:extLst>
              <a:ext uri="{FF2B5EF4-FFF2-40B4-BE49-F238E27FC236}">
                <a16:creationId xmlns:a16="http://schemas.microsoft.com/office/drawing/2014/main" id="{34343E00-B5A5-DC20-09C4-3360CBE700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810000" y="1714500"/>
            <a:ext cx="4572000" cy="3429000"/>
          </a:xfrm>
          <a:prstGeom prst="rect">
            <a:avLst/>
          </a:prstGeom>
        </p:spPr>
      </p:pic>
      <p:pic>
        <p:nvPicPr>
          <p:cNvPr id="18" name="Billede 17" descr="Et billede, der indeholder tekst, indendørs, bog, brev&#10;&#10;AI-genereret indhold kan være ukorrekt.">
            <a:extLst>
              <a:ext uri="{FF2B5EF4-FFF2-40B4-BE49-F238E27FC236}">
                <a16:creationId xmlns:a16="http://schemas.microsoft.com/office/drawing/2014/main" id="{48367CE6-8CCE-12B7-D6C5-8655E25155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647214" y="1714500"/>
            <a:ext cx="4572000" cy="3429000"/>
          </a:xfrm>
          <a:prstGeom prst="rect">
            <a:avLst/>
          </a:prstGeom>
        </p:spPr>
      </p:pic>
      <p:sp>
        <p:nvSpPr>
          <p:cNvPr id="19" name="Tekstfelt 18">
            <a:extLst>
              <a:ext uri="{FF2B5EF4-FFF2-40B4-BE49-F238E27FC236}">
                <a16:creationId xmlns:a16="http://schemas.microsoft.com/office/drawing/2014/main" id="{9E78BAAE-FB28-E953-E1D8-4C452E8211CC}"/>
              </a:ext>
            </a:extLst>
          </p:cNvPr>
          <p:cNvSpPr txBox="1"/>
          <p:nvPr/>
        </p:nvSpPr>
        <p:spPr>
          <a:xfrm>
            <a:off x="600768" y="5932714"/>
            <a:ext cx="3316036" cy="369332"/>
          </a:xfrm>
          <a:prstGeom prst="rect">
            <a:avLst/>
          </a:prstGeom>
          <a:noFill/>
        </p:spPr>
        <p:txBody>
          <a:bodyPr wrap="none" rtlCol="0">
            <a:spAutoFit/>
          </a:bodyPr>
          <a:lstStyle/>
          <a:p>
            <a:r>
              <a:rPr lang="da-DK">
                <a:solidFill>
                  <a:srgbClr val="375D6A"/>
                </a:solidFill>
              </a:rPr>
              <a:t>Eksempel på proces m. artefakter</a:t>
            </a:r>
          </a:p>
        </p:txBody>
      </p:sp>
      <p:sp>
        <p:nvSpPr>
          <p:cNvPr id="20" name="Tekstfelt 19">
            <a:extLst>
              <a:ext uri="{FF2B5EF4-FFF2-40B4-BE49-F238E27FC236}">
                <a16:creationId xmlns:a16="http://schemas.microsoft.com/office/drawing/2014/main" id="{C3BF9135-860D-8A89-09B4-FC74B0580F6E}"/>
              </a:ext>
            </a:extLst>
          </p:cNvPr>
          <p:cNvSpPr txBox="1"/>
          <p:nvPr/>
        </p:nvSpPr>
        <p:spPr>
          <a:xfrm>
            <a:off x="4455551" y="5932714"/>
            <a:ext cx="3280898" cy="369332"/>
          </a:xfrm>
          <a:prstGeom prst="rect">
            <a:avLst/>
          </a:prstGeom>
          <a:noFill/>
        </p:spPr>
        <p:txBody>
          <a:bodyPr wrap="none" rtlCol="0">
            <a:spAutoFit/>
          </a:bodyPr>
          <a:lstStyle/>
          <a:p>
            <a:r>
              <a:rPr lang="da-DK">
                <a:solidFill>
                  <a:srgbClr val="375D6A"/>
                </a:solidFill>
              </a:rPr>
              <a:t>Eksempel på proces m. billedkort</a:t>
            </a:r>
          </a:p>
        </p:txBody>
      </p:sp>
      <p:sp>
        <p:nvSpPr>
          <p:cNvPr id="21" name="Tekstfelt 20">
            <a:extLst>
              <a:ext uri="{FF2B5EF4-FFF2-40B4-BE49-F238E27FC236}">
                <a16:creationId xmlns:a16="http://schemas.microsoft.com/office/drawing/2014/main" id="{E246E3E6-EFDD-1BA7-1C40-9BE53A261A16}"/>
              </a:ext>
            </a:extLst>
          </p:cNvPr>
          <p:cNvSpPr txBox="1"/>
          <p:nvPr/>
        </p:nvSpPr>
        <p:spPr>
          <a:xfrm>
            <a:off x="8247981" y="5932714"/>
            <a:ext cx="3381310" cy="369332"/>
          </a:xfrm>
          <a:prstGeom prst="rect">
            <a:avLst/>
          </a:prstGeom>
          <a:noFill/>
        </p:spPr>
        <p:txBody>
          <a:bodyPr wrap="none" rtlCol="0">
            <a:spAutoFit/>
          </a:bodyPr>
          <a:lstStyle/>
          <a:p>
            <a:r>
              <a:rPr lang="da-DK">
                <a:solidFill>
                  <a:srgbClr val="375D6A"/>
                </a:solidFill>
              </a:rPr>
              <a:t>Eksempel på ting til kreativ proces</a:t>
            </a:r>
          </a:p>
        </p:txBody>
      </p:sp>
    </p:spTree>
    <p:extLst>
      <p:ext uri="{BB962C8B-B14F-4D97-AF65-F5344CB8AC3E}">
        <p14:creationId xmlns:p14="http://schemas.microsoft.com/office/powerpoint/2010/main" val="2901721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rgbClr val="FDF8EF">
            <a:alpha val="65000"/>
          </a:srgbClr>
        </a:solidFill>
        <a:effectLst/>
      </p:bgPr>
    </p:bg>
    <p:spTree>
      <p:nvGrpSpPr>
        <p:cNvPr id="1" name="">
          <a:extLst>
            <a:ext uri="{FF2B5EF4-FFF2-40B4-BE49-F238E27FC236}">
              <a16:creationId xmlns:a16="http://schemas.microsoft.com/office/drawing/2014/main" id="{2ECCB8B3-D958-BD28-FE6C-D0B48A1AFB5C}"/>
            </a:ext>
          </a:extLst>
        </p:cNvPr>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498ADB60-7666-8439-5B17-A1D35348B590}"/>
              </a:ext>
            </a:extLst>
          </p:cNvPr>
          <p:cNvSpPr>
            <a:spLocks noGrp="1"/>
          </p:cNvSpPr>
          <p:nvPr>
            <p:ph type="body" sz="quarter" idx="13"/>
          </p:nvPr>
        </p:nvSpPr>
        <p:spPr/>
        <p:txBody>
          <a:bodyPr/>
          <a:lstStyle/>
          <a:p>
            <a:endParaRPr lang="da-DK">
              <a:solidFill>
                <a:srgbClr val="375D6A"/>
              </a:solidFill>
            </a:endParaRPr>
          </a:p>
        </p:txBody>
      </p:sp>
      <p:sp>
        <p:nvSpPr>
          <p:cNvPr id="3" name="Pladsholder til tekst 2">
            <a:extLst>
              <a:ext uri="{FF2B5EF4-FFF2-40B4-BE49-F238E27FC236}">
                <a16:creationId xmlns:a16="http://schemas.microsoft.com/office/drawing/2014/main" id="{E77D67FE-B4B5-BFD2-0391-8F95F04DB114}"/>
              </a:ext>
            </a:extLst>
          </p:cNvPr>
          <p:cNvSpPr>
            <a:spLocks noGrp="1"/>
          </p:cNvSpPr>
          <p:nvPr>
            <p:ph type="body" sz="quarter" idx="15"/>
          </p:nvPr>
        </p:nvSpPr>
        <p:spPr>
          <a:xfrm>
            <a:off x="720000" y="720000"/>
            <a:ext cx="10764000" cy="1080000"/>
          </a:xfrm>
        </p:spPr>
        <p:txBody>
          <a:bodyPr/>
          <a:lstStyle/>
          <a:p>
            <a:r>
              <a:rPr lang="da-DK"/>
              <a:t>Hjælperefleksioner til hvert PBL element til brug i planlægning af PBL forløb i praksispakken</a:t>
            </a:r>
          </a:p>
        </p:txBody>
      </p:sp>
      <p:graphicFrame>
        <p:nvGraphicFramePr>
          <p:cNvPr id="4" name="Tabel 3">
            <a:extLst>
              <a:ext uri="{FF2B5EF4-FFF2-40B4-BE49-F238E27FC236}">
                <a16:creationId xmlns:a16="http://schemas.microsoft.com/office/drawing/2014/main" id="{87953588-9B98-2283-F834-517990126838}"/>
              </a:ext>
            </a:extLst>
          </p:cNvPr>
          <p:cNvGraphicFramePr>
            <a:graphicFrameLocks noGrp="1"/>
          </p:cNvGraphicFramePr>
          <p:nvPr>
            <p:extLst>
              <p:ext uri="{D42A27DB-BD31-4B8C-83A1-F6EECF244321}">
                <p14:modId xmlns:p14="http://schemas.microsoft.com/office/powerpoint/2010/main" val="3254930226"/>
              </p:ext>
            </p:extLst>
          </p:nvPr>
        </p:nvGraphicFramePr>
        <p:xfrm>
          <a:off x="708000" y="1691143"/>
          <a:ext cx="10752000" cy="1925320"/>
        </p:xfrm>
        <a:graphic>
          <a:graphicData uri="http://schemas.openxmlformats.org/drawingml/2006/table">
            <a:tbl>
              <a:tblPr firstRow="1" bandRow="1">
                <a:tableStyleId>{5C22544A-7EE6-4342-B048-85BDC9FD1C3A}</a:tableStyleId>
              </a:tblPr>
              <a:tblGrid>
                <a:gridCol w="3584000">
                  <a:extLst>
                    <a:ext uri="{9D8B030D-6E8A-4147-A177-3AD203B41FA5}">
                      <a16:colId xmlns:a16="http://schemas.microsoft.com/office/drawing/2014/main" val="3368554746"/>
                    </a:ext>
                  </a:extLst>
                </a:gridCol>
                <a:gridCol w="3584000">
                  <a:extLst>
                    <a:ext uri="{9D8B030D-6E8A-4147-A177-3AD203B41FA5}">
                      <a16:colId xmlns:a16="http://schemas.microsoft.com/office/drawing/2014/main" val="907277323"/>
                    </a:ext>
                  </a:extLst>
                </a:gridCol>
                <a:gridCol w="3584000">
                  <a:extLst>
                    <a:ext uri="{9D8B030D-6E8A-4147-A177-3AD203B41FA5}">
                      <a16:colId xmlns:a16="http://schemas.microsoft.com/office/drawing/2014/main" val="3334327927"/>
                    </a:ext>
                  </a:extLst>
                </a:gridCol>
              </a:tblGrid>
              <a:tr h="370840">
                <a:tc>
                  <a:txBody>
                    <a:bodyPr/>
                    <a:lstStyle/>
                    <a:p>
                      <a:r>
                        <a:rPr lang="da-DK" dirty="0">
                          <a:solidFill>
                            <a:srgbClr val="FDF8EF"/>
                          </a:solidFill>
                        </a:rPr>
                        <a:t>Virkelighedsnære problemstillinger</a:t>
                      </a:r>
                    </a:p>
                  </a:txBody>
                  <a:tcPr>
                    <a:solidFill>
                      <a:srgbClr val="7E9CA7"/>
                    </a:solidFill>
                  </a:tcPr>
                </a:tc>
                <a:tc>
                  <a:txBody>
                    <a:bodyPr/>
                    <a:lstStyle/>
                    <a:p>
                      <a:r>
                        <a:rPr lang="da-DK" dirty="0">
                          <a:solidFill>
                            <a:srgbClr val="FDF8EF"/>
                          </a:solidFill>
                        </a:rPr>
                        <a:t>Kick off</a:t>
                      </a:r>
                    </a:p>
                  </a:txBody>
                  <a:tcPr>
                    <a:solidFill>
                      <a:srgbClr val="CEBF88"/>
                    </a:solidFill>
                  </a:tcPr>
                </a:tc>
                <a:tc>
                  <a:txBody>
                    <a:bodyPr/>
                    <a:lstStyle/>
                    <a:p>
                      <a:r>
                        <a:rPr lang="da-DK" dirty="0">
                          <a:solidFill>
                            <a:srgbClr val="FDF8EF"/>
                          </a:solidFill>
                        </a:rPr>
                        <a:t>Samarbejde</a:t>
                      </a:r>
                    </a:p>
                  </a:txBody>
                  <a:tcPr>
                    <a:solidFill>
                      <a:srgbClr val="C1C3C7"/>
                    </a:solidFill>
                  </a:tcPr>
                </a:tc>
                <a:extLst>
                  <a:ext uri="{0D108BD9-81ED-4DB2-BD59-A6C34878D82A}">
                    <a16:rowId xmlns:a16="http://schemas.microsoft.com/office/drawing/2014/main" val="1468322155"/>
                  </a:ext>
                </a:extLst>
              </a:tr>
              <a:tr h="370840">
                <a:tc>
                  <a:txBody>
                    <a:bodyPr/>
                    <a:lstStyle/>
                    <a:p>
                      <a:pPr marL="285750" indent="-285750">
                        <a:buFont typeface="Arial" panose="020B0604020202020204" pitchFamily="34" charset="0"/>
                        <a:buChar char="•"/>
                      </a:pPr>
                      <a:r>
                        <a:rPr lang="da-DK" sz="1200">
                          <a:solidFill>
                            <a:srgbClr val="375D6A"/>
                          </a:solidFill>
                        </a:rPr>
                        <a:t>Hvordan kobler problemstillingen sig til elevernes verden?</a:t>
                      </a:r>
                    </a:p>
                    <a:p>
                      <a:pPr marL="285750" indent="-285750">
                        <a:buFont typeface="Arial" panose="020B0604020202020204" pitchFamily="34" charset="0"/>
                        <a:buChar char="•"/>
                      </a:pPr>
                      <a:r>
                        <a:rPr lang="da-DK" sz="1200">
                          <a:solidFill>
                            <a:srgbClr val="375D6A"/>
                          </a:solidFill>
                        </a:rPr>
                        <a:t>Hvorfor er problemstillingen meningsfuld for eleverne?</a:t>
                      </a:r>
                    </a:p>
                    <a:p>
                      <a:pPr marL="285750" indent="-285750">
                        <a:buFont typeface="Arial" panose="020B0604020202020204" pitchFamily="34" charset="0"/>
                        <a:buChar char="•"/>
                      </a:pPr>
                      <a:r>
                        <a:rPr lang="da-DK" sz="1200">
                          <a:solidFill>
                            <a:srgbClr val="375D6A"/>
                          </a:solidFill>
                        </a:rPr>
                        <a:t>Hvad er det, eleverne skal undersøge? Hvilken viden har de brug for?</a:t>
                      </a:r>
                    </a:p>
                    <a:p>
                      <a:pPr marL="285750" indent="-285750">
                        <a:buFont typeface="Arial" panose="020B0604020202020204" pitchFamily="34" charset="0"/>
                        <a:buChar char="•"/>
                      </a:pPr>
                      <a:r>
                        <a:rPr lang="da-DK" sz="1200">
                          <a:solidFill>
                            <a:srgbClr val="375D6A"/>
                          </a:solidFill>
                        </a:rPr>
                        <a:t>Hvem skal eleverne samarbejde med uden for skolen?</a:t>
                      </a:r>
                    </a:p>
                  </a:txBody>
                  <a:tcPr>
                    <a:solidFill>
                      <a:srgbClr val="AFC8C7"/>
                    </a:solidFill>
                  </a:tcPr>
                </a:tc>
                <a:tc>
                  <a:txBody>
                    <a:bodyPr/>
                    <a:lstStyle/>
                    <a:p>
                      <a:pPr marL="285750" indent="-285750">
                        <a:buFont typeface="Arial" panose="020B0604020202020204" pitchFamily="34" charset="0"/>
                        <a:buChar char="•"/>
                      </a:pPr>
                      <a:r>
                        <a:rPr lang="da-DK" sz="1200">
                          <a:solidFill>
                            <a:srgbClr val="375D6A"/>
                          </a:solidFill>
                        </a:rPr>
                        <a:t>Hvordan gør vi eleverne nysgerrige på området/emnet/problemstillingen?</a:t>
                      </a:r>
                    </a:p>
                    <a:p>
                      <a:pPr marL="285750" indent="-285750">
                        <a:buFont typeface="Arial" panose="020B0604020202020204" pitchFamily="34" charset="0"/>
                        <a:buChar char="•"/>
                      </a:pPr>
                      <a:r>
                        <a:rPr lang="da-DK" sz="1200">
                          <a:solidFill>
                            <a:srgbClr val="375D6A"/>
                          </a:solidFill>
                        </a:rPr>
                        <a:t>Hvordan sætter vi projektet i gang, så eleverne får lyst til at beskæftige sig med det faglige stof?</a:t>
                      </a:r>
                    </a:p>
                    <a:p>
                      <a:pPr marL="285750" indent="-285750">
                        <a:buFont typeface="Arial" panose="020B0604020202020204" pitchFamily="34" charset="0"/>
                        <a:buChar char="•"/>
                      </a:pPr>
                      <a:r>
                        <a:rPr lang="da-DK" sz="1200">
                          <a:solidFill>
                            <a:srgbClr val="375D6A"/>
                          </a:solidFill>
                        </a:rPr>
                        <a:t>Hvordan taler vi til elevernes sanser, så de tænker kreativt og bruger deres fantasi?</a:t>
                      </a:r>
                    </a:p>
                  </a:txBody>
                  <a:tcPr>
                    <a:solidFill>
                      <a:srgbClr val="AFC8C7"/>
                    </a:solidFill>
                  </a:tcPr>
                </a:tc>
                <a:tc>
                  <a:txBody>
                    <a:bodyPr/>
                    <a:lstStyle/>
                    <a:p>
                      <a:pPr marL="171450" indent="-171450">
                        <a:buFont typeface="Arial" panose="020B0604020202020204" pitchFamily="34" charset="0"/>
                        <a:buChar char="•"/>
                      </a:pPr>
                      <a:r>
                        <a:rPr lang="da-DK" sz="1200" dirty="0">
                          <a:solidFill>
                            <a:srgbClr val="375D6A"/>
                          </a:solidFill>
                        </a:rPr>
                        <a:t>Hvordan skal eleverne samarbejde?</a:t>
                      </a:r>
                    </a:p>
                    <a:p>
                      <a:pPr marL="171450" indent="-171450">
                        <a:buFont typeface="Arial" panose="020B0604020202020204" pitchFamily="34" charset="0"/>
                        <a:buChar char="•"/>
                      </a:pPr>
                      <a:r>
                        <a:rPr lang="da-DK" sz="1200" dirty="0">
                          <a:solidFill>
                            <a:srgbClr val="375D6A"/>
                          </a:solidFill>
                        </a:rPr>
                        <a:t>Hvordan </a:t>
                      </a:r>
                      <a:r>
                        <a:rPr lang="da-DK" sz="1200" dirty="0" err="1">
                          <a:solidFill>
                            <a:srgbClr val="375D6A"/>
                          </a:solidFill>
                        </a:rPr>
                        <a:t>stilladserer</a:t>
                      </a:r>
                      <a:r>
                        <a:rPr lang="da-DK" sz="1200" dirty="0">
                          <a:solidFill>
                            <a:srgbClr val="375D6A"/>
                          </a:solidFill>
                        </a:rPr>
                        <a:t> vi samarbejdet for eleverne?</a:t>
                      </a:r>
                    </a:p>
                    <a:p>
                      <a:pPr marL="171450" indent="-171450">
                        <a:buFont typeface="Arial" panose="020B0604020202020204" pitchFamily="34" charset="0"/>
                        <a:buChar char="•"/>
                      </a:pPr>
                      <a:r>
                        <a:rPr lang="da-DK" sz="1200" dirty="0">
                          <a:solidFill>
                            <a:srgbClr val="375D6A"/>
                          </a:solidFill>
                        </a:rPr>
                        <a:t>Hvordan sikrer vi, at samarbejdet fungerer og eleverne ved, hvordan de skal samarbejde?</a:t>
                      </a:r>
                    </a:p>
                    <a:p>
                      <a:pPr marL="171450" indent="-171450">
                        <a:buFont typeface="Arial" panose="020B0604020202020204" pitchFamily="34" charset="0"/>
                        <a:buChar char="•"/>
                      </a:pPr>
                      <a:r>
                        <a:rPr lang="da-DK" sz="1200" dirty="0">
                          <a:solidFill>
                            <a:srgbClr val="375D6A"/>
                          </a:solidFill>
                        </a:rPr>
                        <a:t>Hvad skal eleverne have medbestemmelse på?</a:t>
                      </a:r>
                    </a:p>
                    <a:p>
                      <a:pPr marL="171450" indent="-171450">
                        <a:buFont typeface="Arial" panose="020B0604020202020204" pitchFamily="34" charset="0"/>
                        <a:buChar char="•"/>
                      </a:pPr>
                      <a:r>
                        <a:rPr lang="da-DK" sz="1200" dirty="0">
                          <a:solidFill>
                            <a:srgbClr val="375D6A"/>
                          </a:solidFill>
                        </a:rPr>
                        <a:t>Hvordan rammesætter vi, så de også tager det medfølgende ansvar på sig?</a:t>
                      </a:r>
                    </a:p>
                  </a:txBody>
                  <a:tcPr>
                    <a:solidFill>
                      <a:srgbClr val="AFC8C7"/>
                    </a:solidFill>
                  </a:tcPr>
                </a:tc>
                <a:extLst>
                  <a:ext uri="{0D108BD9-81ED-4DB2-BD59-A6C34878D82A}">
                    <a16:rowId xmlns:a16="http://schemas.microsoft.com/office/drawing/2014/main" val="1556193428"/>
                  </a:ext>
                </a:extLst>
              </a:tr>
            </a:tbl>
          </a:graphicData>
        </a:graphic>
      </p:graphicFrame>
      <p:graphicFrame>
        <p:nvGraphicFramePr>
          <p:cNvPr id="5" name="Tabel 4">
            <a:extLst>
              <a:ext uri="{FF2B5EF4-FFF2-40B4-BE49-F238E27FC236}">
                <a16:creationId xmlns:a16="http://schemas.microsoft.com/office/drawing/2014/main" id="{7D2D0585-B01F-BB25-35F6-191FDCC968CF}"/>
              </a:ext>
            </a:extLst>
          </p:cNvPr>
          <p:cNvGraphicFramePr>
            <a:graphicFrameLocks noGrp="1"/>
          </p:cNvGraphicFramePr>
          <p:nvPr>
            <p:extLst>
              <p:ext uri="{D42A27DB-BD31-4B8C-83A1-F6EECF244321}">
                <p14:modId xmlns:p14="http://schemas.microsoft.com/office/powerpoint/2010/main" val="2796575451"/>
              </p:ext>
            </p:extLst>
          </p:nvPr>
        </p:nvGraphicFramePr>
        <p:xfrm>
          <a:off x="708000" y="3892286"/>
          <a:ext cx="10752000" cy="2656840"/>
        </p:xfrm>
        <a:graphic>
          <a:graphicData uri="http://schemas.openxmlformats.org/drawingml/2006/table">
            <a:tbl>
              <a:tblPr firstRow="1" bandRow="1">
                <a:tableStyleId>{5C22544A-7EE6-4342-B048-85BDC9FD1C3A}</a:tableStyleId>
              </a:tblPr>
              <a:tblGrid>
                <a:gridCol w="3584000">
                  <a:extLst>
                    <a:ext uri="{9D8B030D-6E8A-4147-A177-3AD203B41FA5}">
                      <a16:colId xmlns:a16="http://schemas.microsoft.com/office/drawing/2014/main" val="745397710"/>
                    </a:ext>
                  </a:extLst>
                </a:gridCol>
                <a:gridCol w="3584000">
                  <a:extLst>
                    <a:ext uri="{9D8B030D-6E8A-4147-A177-3AD203B41FA5}">
                      <a16:colId xmlns:a16="http://schemas.microsoft.com/office/drawing/2014/main" val="585791292"/>
                    </a:ext>
                  </a:extLst>
                </a:gridCol>
                <a:gridCol w="3584000">
                  <a:extLst>
                    <a:ext uri="{9D8B030D-6E8A-4147-A177-3AD203B41FA5}">
                      <a16:colId xmlns:a16="http://schemas.microsoft.com/office/drawing/2014/main" val="3837044125"/>
                    </a:ext>
                  </a:extLst>
                </a:gridCol>
              </a:tblGrid>
              <a:tr h="370840">
                <a:tc>
                  <a:txBody>
                    <a:bodyPr/>
                    <a:lstStyle/>
                    <a:p>
                      <a:r>
                        <a:rPr lang="da-DK" dirty="0">
                          <a:solidFill>
                            <a:srgbClr val="FDF8EF"/>
                          </a:solidFill>
                        </a:rPr>
                        <a:t>Produkter</a:t>
                      </a:r>
                    </a:p>
                  </a:txBody>
                  <a:tcPr>
                    <a:solidFill>
                      <a:srgbClr val="404447"/>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dirty="0">
                          <a:solidFill>
                            <a:srgbClr val="FDF8EF"/>
                          </a:solidFill>
                        </a:rPr>
                        <a:t>Feedback (FB) - Feedforward (FF)</a:t>
                      </a:r>
                    </a:p>
                  </a:txBody>
                  <a:tcPr>
                    <a:solidFill>
                      <a:srgbClr val="4B5F68"/>
                    </a:solidFill>
                  </a:tcPr>
                </a:tc>
                <a:tc>
                  <a:txBody>
                    <a:bodyPr/>
                    <a:lstStyle/>
                    <a:p>
                      <a:r>
                        <a:rPr lang="da-DK" dirty="0">
                          <a:solidFill>
                            <a:srgbClr val="FDF8EF"/>
                          </a:solidFill>
                        </a:rPr>
                        <a:t>Formidling</a:t>
                      </a:r>
                    </a:p>
                  </a:txBody>
                  <a:tcPr>
                    <a:solidFill>
                      <a:srgbClr val="99695F"/>
                    </a:solidFill>
                  </a:tcPr>
                </a:tc>
                <a:extLst>
                  <a:ext uri="{0D108BD9-81ED-4DB2-BD59-A6C34878D82A}">
                    <a16:rowId xmlns:a16="http://schemas.microsoft.com/office/drawing/2014/main" val="2249472593"/>
                  </a:ext>
                </a:extLst>
              </a:tr>
              <a:tr h="370840">
                <a:tc>
                  <a:txBody>
                    <a:bodyPr/>
                    <a:lstStyle/>
                    <a:p>
                      <a:pPr marL="171450" indent="-171450">
                        <a:buFont typeface="Arial" panose="020B0604020202020204" pitchFamily="34" charset="0"/>
                        <a:buChar char="•"/>
                      </a:pPr>
                      <a:r>
                        <a:rPr lang="da-DK" sz="1200">
                          <a:solidFill>
                            <a:srgbClr val="375D6A"/>
                          </a:solidFill>
                        </a:rPr>
                        <a:t>Hvordan sikrer vi, at produktet kobler sig til de faglige mål for forløbet?</a:t>
                      </a:r>
                    </a:p>
                    <a:p>
                      <a:pPr marL="171450" indent="-171450">
                        <a:buFont typeface="Arial" panose="020B0604020202020204" pitchFamily="34" charset="0"/>
                        <a:buChar char="•"/>
                      </a:pPr>
                      <a:r>
                        <a:rPr lang="da-DK" sz="1200">
                          <a:solidFill>
                            <a:srgbClr val="375D6A"/>
                          </a:solidFill>
                        </a:rPr>
                        <a:t>På hvilken måde fortæller produktet om den læring, som eleven har haft gennem forløbet?</a:t>
                      </a:r>
                    </a:p>
                    <a:p>
                      <a:pPr marL="171450" indent="-171450">
                        <a:buFont typeface="Arial" panose="020B0604020202020204" pitchFamily="34" charset="0"/>
                        <a:buChar char="•"/>
                      </a:pPr>
                      <a:r>
                        <a:rPr lang="da-DK" sz="1200">
                          <a:solidFill>
                            <a:srgbClr val="375D6A"/>
                          </a:solidFill>
                        </a:rPr>
                        <a:t>Hvordan viser produktet, hvilket undersøgelsesområde eleven har haft?</a:t>
                      </a:r>
                    </a:p>
                    <a:p>
                      <a:pPr marL="171450" indent="-171450">
                        <a:buFont typeface="Arial" panose="020B0604020202020204" pitchFamily="34" charset="0"/>
                        <a:buChar char="•"/>
                      </a:pPr>
                      <a:r>
                        <a:rPr lang="da-DK" sz="1200">
                          <a:solidFill>
                            <a:srgbClr val="375D6A"/>
                          </a:solidFill>
                        </a:rPr>
                        <a:t>Hvordan henviser produktet til det samarbejde eleven har haft – både i skolen og uden for skolen?</a:t>
                      </a:r>
                    </a:p>
                    <a:p>
                      <a:pPr marL="171450" indent="-171450">
                        <a:buFont typeface="Arial" panose="020B0604020202020204" pitchFamily="34" charset="0"/>
                        <a:buChar char="•"/>
                      </a:pPr>
                      <a:r>
                        <a:rPr lang="da-DK" sz="1200">
                          <a:solidFill>
                            <a:srgbClr val="375D6A"/>
                          </a:solidFill>
                        </a:rPr>
                        <a:t>Arbejdes de med gruppeprodukt eller individuelle produkter?</a:t>
                      </a:r>
                    </a:p>
                    <a:p>
                      <a:pPr marL="171450" indent="-171450">
                        <a:buFont typeface="Arial" panose="020B0604020202020204" pitchFamily="34" charset="0"/>
                        <a:buChar char="•"/>
                      </a:pPr>
                      <a:r>
                        <a:rPr lang="da-DK" sz="1200">
                          <a:solidFill>
                            <a:srgbClr val="375D6A"/>
                          </a:solidFill>
                        </a:rPr>
                        <a:t>Hvordan har eleverne medindflydelse/medbestemmelse på produktet?</a:t>
                      </a:r>
                    </a:p>
                  </a:txBody>
                  <a:tcPr>
                    <a:solidFill>
                      <a:srgbClr val="AFC8C7"/>
                    </a:solidFill>
                  </a:tcPr>
                </a:tc>
                <a:tc>
                  <a:txBody>
                    <a:bodyPr/>
                    <a:lstStyle/>
                    <a:p>
                      <a:pPr marL="171450" indent="-171450">
                        <a:buFont typeface="Arial" panose="020B0604020202020204" pitchFamily="34" charset="0"/>
                        <a:buChar char="•"/>
                      </a:pPr>
                      <a:r>
                        <a:rPr lang="da-DK" sz="1200">
                          <a:solidFill>
                            <a:srgbClr val="375D6A"/>
                          </a:solidFill>
                        </a:rPr>
                        <a:t>Hvad er formålet med FB / FF?</a:t>
                      </a:r>
                    </a:p>
                    <a:p>
                      <a:pPr marL="171450" indent="-171450">
                        <a:buFont typeface="Arial" panose="020B0604020202020204" pitchFamily="34" charset="0"/>
                        <a:buChar char="•"/>
                      </a:pPr>
                      <a:r>
                        <a:rPr lang="da-DK" sz="1200">
                          <a:solidFill>
                            <a:srgbClr val="375D6A"/>
                          </a:solidFill>
                        </a:rPr>
                        <a:t>Hvad skal der gives FB / FF på?</a:t>
                      </a:r>
                    </a:p>
                    <a:p>
                      <a:pPr marL="171450" indent="-171450">
                        <a:buFont typeface="Arial" panose="020B0604020202020204" pitchFamily="34" charset="0"/>
                        <a:buChar char="•"/>
                      </a:pPr>
                      <a:r>
                        <a:rPr lang="da-DK" sz="1200">
                          <a:solidFill>
                            <a:srgbClr val="375D6A"/>
                          </a:solidFill>
                        </a:rPr>
                        <a:t>Hvilken FB-form egner sig bedst til det?</a:t>
                      </a:r>
                    </a:p>
                    <a:p>
                      <a:pPr marL="171450" indent="-171450">
                        <a:buFont typeface="Arial" panose="020B0604020202020204" pitchFamily="34" charset="0"/>
                        <a:buChar char="•"/>
                      </a:pPr>
                      <a:r>
                        <a:rPr lang="da-DK" sz="1200">
                          <a:solidFill>
                            <a:srgbClr val="375D6A"/>
                          </a:solidFill>
                        </a:rPr>
                        <a:t>Hvordan </a:t>
                      </a:r>
                      <a:r>
                        <a:rPr lang="da-DK" sz="1200" err="1">
                          <a:solidFill>
                            <a:srgbClr val="375D6A"/>
                          </a:solidFill>
                        </a:rPr>
                        <a:t>stilladserer</a:t>
                      </a:r>
                      <a:r>
                        <a:rPr lang="da-DK" sz="1200">
                          <a:solidFill>
                            <a:srgbClr val="375D6A"/>
                          </a:solidFill>
                        </a:rPr>
                        <a:t> vi FB / FF, så eleverne lærer at give hhv. FB og FF?</a:t>
                      </a:r>
                    </a:p>
                    <a:p>
                      <a:pPr marL="171450" indent="-171450">
                        <a:buFont typeface="Arial" panose="020B0604020202020204" pitchFamily="34" charset="0"/>
                        <a:buChar char="•"/>
                      </a:pPr>
                      <a:r>
                        <a:rPr lang="da-DK" sz="1200">
                          <a:solidFill>
                            <a:srgbClr val="375D6A"/>
                          </a:solidFill>
                        </a:rPr>
                        <a:t>Skal det være elev-elev / underviser-elev / samarbejdspartner-elev / gruppe-gruppe FB og FF?</a:t>
                      </a:r>
                    </a:p>
                    <a:p>
                      <a:pPr marL="171450" indent="-171450">
                        <a:buFont typeface="Arial" panose="020B0604020202020204" pitchFamily="34" charset="0"/>
                        <a:buChar char="•"/>
                      </a:pPr>
                      <a:r>
                        <a:rPr lang="da-DK" sz="1200">
                          <a:solidFill>
                            <a:srgbClr val="375D6A"/>
                          </a:solidFill>
                        </a:rPr>
                        <a:t>Hvornår skal der gives FB / FF?</a:t>
                      </a:r>
                    </a:p>
                    <a:p>
                      <a:pPr marL="171450" indent="-171450">
                        <a:buFont typeface="Arial" panose="020B0604020202020204" pitchFamily="34" charset="0"/>
                        <a:buChar char="•"/>
                      </a:pPr>
                      <a:r>
                        <a:rPr lang="da-DK" sz="1200">
                          <a:solidFill>
                            <a:srgbClr val="375D6A"/>
                          </a:solidFill>
                        </a:rPr>
                        <a:t>Hvordan får eleverne indflydelse på dette?</a:t>
                      </a:r>
                    </a:p>
                  </a:txBody>
                  <a:tcPr>
                    <a:solidFill>
                      <a:srgbClr val="AFC8C7"/>
                    </a:solidFill>
                  </a:tcPr>
                </a:tc>
                <a:tc>
                  <a:txBody>
                    <a:bodyPr/>
                    <a:lstStyle/>
                    <a:p>
                      <a:pPr marL="171450" indent="-171450">
                        <a:buFont typeface="Arial" panose="020B0604020202020204" pitchFamily="34" charset="0"/>
                        <a:buChar char="•"/>
                      </a:pPr>
                      <a:r>
                        <a:rPr lang="da-DK" sz="1200" dirty="0">
                          <a:solidFill>
                            <a:srgbClr val="375D6A"/>
                          </a:solidFill>
                        </a:rPr>
                        <a:t>Hvilke krav stiller vi til elevernes formidling?</a:t>
                      </a:r>
                    </a:p>
                    <a:p>
                      <a:pPr marL="171450" indent="-171450">
                        <a:buFont typeface="Arial" panose="020B0604020202020204" pitchFamily="34" charset="0"/>
                        <a:buChar char="•"/>
                      </a:pPr>
                      <a:r>
                        <a:rPr lang="da-DK" sz="1200" dirty="0">
                          <a:solidFill>
                            <a:srgbClr val="375D6A"/>
                          </a:solidFill>
                        </a:rPr>
                        <a:t>Hvordan sikrer vi, at eleverne opnår en progression i deres formidlingsevne?</a:t>
                      </a:r>
                    </a:p>
                    <a:p>
                      <a:pPr marL="171450" indent="-171450">
                        <a:buFont typeface="Arial" panose="020B0604020202020204" pitchFamily="34" charset="0"/>
                        <a:buChar char="•"/>
                      </a:pPr>
                      <a:r>
                        <a:rPr lang="da-DK" sz="1200" dirty="0">
                          <a:solidFill>
                            <a:srgbClr val="375D6A"/>
                          </a:solidFill>
                        </a:rPr>
                        <a:t>Hvor ofte skal eleverne formidle til andre i forløbet? Og til hvem?</a:t>
                      </a:r>
                    </a:p>
                    <a:p>
                      <a:pPr marL="171450" indent="-171450">
                        <a:buFont typeface="Arial" panose="020B0604020202020204" pitchFamily="34" charset="0"/>
                        <a:buChar char="•"/>
                      </a:pPr>
                      <a:r>
                        <a:rPr lang="da-DK" sz="1200" dirty="0">
                          <a:solidFill>
                            <a:srgbClr val="375D6A"/>
                          </a:solidFill>
                        </a:rPr>
                        <a:t>Hvem skal inviteres til den afsluttende formidling? Forældre / samarbejdspartnere / andre klasser?</a:t>
                      </a:r>
                    </a:p>
                    <a:p>
                      <a:pPr marL="171450" indent="-171450">
                        <a:buFont typeface="Arial" panose="020B0604020202020204" pitchFamily="34" charset="0"/>
                        <a:buChar char="•"/>
                      </a:pPr>
                      <a:r>
                        <a:rPr lang="da-DK" sz="1200" dirty="0">
                          <a:solidFill>
                            <a:srgbClr val="375D6A"/>
                          </a:solidFill>
                        </a:rPr>
                        <a:t>Hvordan får vi som skole formidlet ud over skolens mure til den virkelige verden, så eleverne oplever, at deres arbejde er meningsfuldt for andre end dem selv? </a:t>
                      </a:r>
                    </a:p>
                    <a:p>
                      <a:endParaRPr lang="da-DK" sz="1200" dirty="0">
                        <a:solidFill>
                          <a:srgbClr val="375D6A"/>
                        </a:solidFill>
                      </a:endParaRPr>
                    </a:p>
                  </a:txBody>
                  <a:tcPr>
                    <a:solidFill>
                      <a:srgbClr val="AFC8C7"/>
                    </a:solidFill>
                  </a:tcPr>
                </a:tc>
                <a:extLst>
                  <a:ext uri="{0D108BD9-81ED-4DB2-BD59-A6C34878D82A}">
                    <a16:rowId xmlns:a16="http://schemas.microsoft.com/office/drawing/2014/main" val="2764954576"/>
                  </a:ext>
                </a:extLst>
              </a:tr>
            </a:tbl>
          </a:graphicData>
        </a:graphic>
      </p:graphicFrame>
      <p:pic>
        <p:nvPicPr>
          <p:cNvPr id="7" name="Billede 6">
            <a:extLst>
              <a:ext uri="{FF2B5EF4-FFF2-40B4-BE49-F238E27FC236}">
                <a16:creationId xmlns:a16="http://schemas.microsoft.com/office/drawing/2014/main" id="{B471B37D-19AA-A5B0-A2A3-C4A744AD820A}"/>
              </a:ext>
            </a:extLst>
          </p:cNvPr>
          <p:cNvPicPr>
            <a:picLocks noChangeAspect="1"/>
          </p:cNvPicPr>
          <p:nvPr/>
        </p:nvPicPr>
        <p:blipFill>
          <a:blip r:embed="rId3"/>
          <a:stretch>
            <a:fillRect/>
          </a:stretch>
        </p:blipFill>
        <p:spPr>
          <a:xfrm>
            <a:off x="9870953" y="189717"/>
            <a:ext cx="1613047" cy="1446998"/>
          </a:xfrm>
          <a:prstGeom prst="rect">
            <a:avLst/>
          </a:prstGeom>
        </p:spPr>
      </p:pic>
    </p:spTree>
    <p:extLst>
      <p:ext uri="{BB962C8B-B14F-4D97-AF65-F5344CB8AC3E}">
        <p14:creationId xmlns:p14="http://schemas.microsoft.com/office/powerpoint/2010/main" val="3845316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75D6A"/>
        </a:solidFill>
        <a:effectLst/>
      </p:bgPr>
    </p:bg>
    <p:spTree>
      <p:nvGrpSpPr>
        <p:cNvPr id="1" name=""/>
        <p:cNvGrpSpPr/>
        <p:nvPr/>
      </p:nvGrpSpPr>
      <p:grpSpPr>
        <a:xfrm>
          <a:off x="0" y="0"/>
          <a:ext cx="0" cy="0"/>
          <a:chOff x="0" y="0"/>
          <a:chExt cx="0" cy="0"/>
        </a:xfrm>
      </p:grpSpPr>
      <p:pic>
        <p:nvPicPr>
          <p:cNvPr id="4" name="Billede 3">
            <a:extLst>
              <a:ext uri="{FF2B5EF4-FFF2-40B4-BE49-F238E27FC236}">
                <a16:creationId xmlns:a16="http://schemas.microsoft.com/office/drawing/2014/main" id="{2E47F8BC-B26B-648C-416E-D91B053B4417}"/>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3995785" y="926974"/>
            <a:ext cx="4189542" cy="4320001"/>
          </a:xfrm>
          <a:prstGeom prst="rect">
            <a:avLst/>
          </a:prstGeom>
        </p:spPr>
      </p:pic>
      <p:pic>
        <p:nvPicPr>
          <p:cNvPr id="8" name="Billede 7">
            <a:extLst>
              <a:ext uri="{FF2B5EF4-FFF2-40B4-BE49-F238E27FC236}">
                <a16:creationId xmlns:a16="http://schemas.microsoft.com/office/drawing/2014/main" id="{478C3D2F-871D-EEC8-F72C-F2A7250F3052}"/>
              </a:ext>
            </a:extLst>
          </p:cNvPr>
          <p:cNvPicPr>
            <a:picLocks noChangeAspect="1"/>
          </p:cNvPicPr>
          <p:nvPr/>
        </p:nvPicPr>
        <p:blipFill>
          <a:blip r:embed="rId4"/>
          <a:srcRect/>
          <a:stretch/>
        </p:blipFill>
        <p:spPr>
          <a:xfrm>
            <a:off x="1200390" y="-980369"/>
            <a:ext cx="9215609" cy="6858000"/>
          </a:xfrm>
          <a:prstGeom prst="rect">
            <a:avLst/>
          </a:prstGeom>
        </p:spPr>
      </p:pic>
      <p:pic>
        <p:nvPicPr>
          <p:cNvPr id="6" name="Billede 5" descr="Et billede, der indeholder tekst, Grafik, grafisk design, Font/skrifttype&#10;&#10;AI-genereret indhold kan være ukorrekt.">
            <a:extLst>
              <a:ext uri="{FF2B5EF4-FFF2-40B4-BE49-F238E27FC236}">
                <a16:creationId xmlns:a16="http://schemas.microsoft.com/office/drawing/2014/main" id="{74C34ADD-9B37-F520-5D6C-136BE99585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05895" y="158876"/>
            <a:ext cx="1438659" cy="768098"/>
          </a:xfrm>
          <a:prstGeom prst="rect">
            <a:avLst/>
          </a:prstGeom>
        </p:spPr>
      </p:pic>
      <p:sp>
        <p:nvSpPr>
          <p:cNvPr id="2" name="Pladsholder til tekst 1">
            <a:extLst>
              <a:ext uri="{FF2B5EF4-FFF2-40B4-BE49-F238E27FC236}">
                <a16:creationId xmlns:a16="http://schemas.microsoft.com/office/drawing/2014/main" id="{B85AF3CE-A433-91E8-FC91-5D7CF4FDA006}"/>
              </a:ext>
            </a:extLst>
          </p:cNvPr>
          <p:cNvSpPr>
            <a:spLocks noGrp="1"/>
          </p:cNvSpPr>
          <p:nvPr>
            <p:ph type="body" sz="quarter" idx="16"/>
          </p:nvPr>
        </p:nvSpPr>
        <p:spPr>
          <a:xfrm>
            <a:off x="1770556" y="5456461"/>
            <a:ext cx="8640000" cy="1080000"/>
          </a:xfrm>
        </p:spPr>
        <p:txBody>
          <a:bodyPr/>
          <a:lstStyle/>
          <a:p>
            <a:r>
              <a:rPr lang="da-DK" b="1" noProof="0" dirty="0"/>
              <a:t>Projektbaseret læring - PBL</a:t>
            </a:r>
          </a:p>
        </p:txBody>
      </p:sp>
      <p:sp>
        <p:nvSpPr>
          <p:cNvPr id="16" name="Rektangel: afrundede hjørner 15">
            <a:extLst>
              <a:ext uri="{FF2B5EF4-FFF2-40B4-BE49-F238E27FC236}">
                <a16:creationId xmlns:a16="http://schemas.microsoft.com/office/drawing/2014/main" id="{8BF3E525-3DB4-F998-99D3-514D6C835368}"/>
              </a:ext>
            </a:extLst>
          </p:cNvPr>
          <p:cNvSpPr/>
          <p:nvPr/>
        </p:nvSpPr>
        <p:spPr>
          <a:xfrm>
            <a:off x="2613008" y="4418155"/>
            <a:ext cx="6976872" cy="758952"/>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noProof="0"/>
          </a:p>
        </p:txBody>
      </p:sp>
      <p:sp>
        <p:nvSpPr>
          <p:cNvPr id="3" name="Pladsholder til tekst 1">
            <a:extLst>
              <a:ext uri="{FF2B5EF4-FFF2-40B4-BE49-F238E27FC236}">
                <a16:creationId xmlns:a16="http://schemas.microsoft.com/office/drawing/2014/main" id="{A2A3811F-3ADE-CE38-BFEE-C5B5F423DAB0}"/>
              </a:ext>
            </a:extLst>
          </p:cNvPr>
          <p:cNvSpPr txBox="1">
            <a:spLocks/>
          </p:cNvSpPr>
          <p:nvPr/>
        </p:nvSpPr>
        <p:spPr>
          <a:xfrm>
            <a:off x="1781444" y="4429180"/>
            <a:ext cx="8640000" cy="1080000"/>
          </a:xfrm>
          <a:prstGeom prst="rect">
            <a:avLst/>
          </a:prstGeom>
        </p:spPr>
        <p:txBody>
          <a:bodyPr lIns="0" tIns="0" rIns="0" bIns="0"/>
          <a:lstStyle>
            <a:lvl1pPr marL="0" indent="0" algn="ctr" defTabSz="914400" rtl="0" eaLnBrk="1" latinLnBrk="0" hangingPunct="1">
              <a:lnSpc>
                <a:spcPct val="90000"/>
              </a:lnSpc>
              <a:spcBef>
                <a:spcPts val="1000"/>
              </a:spcBef>
              <a:buFont typeface="Arial" panose="020B0604020202020204" pitchFamily="34" charset="0"/>
              <a:buNone/>
              <a:defRPr lang="da-DK" sz="4800" b="1" kern="1200" dirty="0">
                <a:solidFill>
                  <a:srgbClr val="FCF3E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noProof="0" dirty="0">
                <a:solidFill>
                  <a:srgbClr val="375D6A"/>
                </a:solidFill>
              </a:rPr>
              <a:t>Lokal praksisudvikling</a:t>
            </a:r>
          </a:p>
        </p:txBody>
      </p:sp>
    </p:spTree>
    <p:extLst>
      <p:ext uri="{BB962C8B-B14F-4D97-AF65-F5344CB8AC3E}">
        <p14:creationId xmlns:p14="http://schemas.microsoft.com/office/powerpoint/2010/main" val="1897334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1819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7ED3D8E9-68EF-DECC-A830-973A7CB74095}"/>
              </a:ext>
            </a:extLst>
          </p:cNvPr>
          <p:cNvSpPr/>
          <p:nvPr/>
        </p:nvSpPr>
        <p:spPr>
          <a:xfrm>
            <a:off x="3270833" y="5996012"/>
            <a:ext cx="5674178" cy="316524"/>
          </a:xfrm>
          <a:prstGeom prst="rect">
            <a:avLst/>
          </a:prstGeom>
          <a:solidFill>
            <a:srgbClr val="EDC0B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4" name="Rektangel 3">
            <a:extLst>
              <a:ext uri="{FF2B5EF4-FFF2-40B4-BE49-F238E27FC236}">
                <a16:creationId xmlns:a16="http://schemas.microsoft.com/office/drawing/2014/main" id="{919AB0C0-4C95-BB87-DEAD-F3ED5002B261}"/>
              </a:ext>
            </a:extLst>
          </p:cNvPr>
          <p:cNvSpPr/>
          <p:nvPr/>
        </p:nvSpPr>
        <p:spPr>
          <a:xfrm>
            <a:off x="5101056" y="6249906"/>
            <a:ext cx="1989886" cy="316524"/>
          </a:xfrm>
          <a:prstGeom prst="rect">
            <a:avLst/>
          </a:prstGeom>
          <a:solidFill>
            <a:srgbClr val="EDC0B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pic>
        <p:nvPicPr>
          <p:cNvPr id="5" name="Billede 4">
            <a:extLst>
              <a:ext uri="{FF2B5EF4-FFF2-40B4-BE49-F238E27FC236}">
                <a16:creationId xmlns:a16="http://schemas.microsoft.com/office/drawing/2014/main" id="{4E220B30-D9AF-4E88-7B63-D735DD40F855}"/>
              </a:ext>
            </a:extLst>
          </p:cNvPr>
          <p:cNvPicPr>
            <a:picLocks noChangeAspect="1"/>
          </p:cNvPicPr>
          <p:nvPr/>
        </p:nvPicPr>
        <p:blipFill>
          <a:blip r:embed="rId3"/>
          <a:srcRect b="5174"/>
          <a:stretch>
            <a:fillRect/>
          </a:stretch>
        </p:blipFill>
        <p:spPr>
          <a:xfrm>
            <a:off x="1737704" y="995023"/>
            <a:ext cx="8716591" cy="4616068"/>
          </a:xfrm>
          <a:prstGeom prst="rect">
            <a:avLst/>
          </a:prstGeom>
        </p:spPr>
      </p:pic>
      <p:sp>
        <p:nvSpPr>
          <p:cNvPr id="7" name="Tekstfelt 6">
            <a:extLst>
              <a:ext uri="{FF2B5EF4-FFF2-40B4-BE49-F238E27FC236}">
                <a16:creationId xmlns:a16="http://schemas.microsoft.com/office/drawing/2014/main" id="{6D6BE5C4-CBA8-9FA6-33BE-1D05E23544FE}"/>
              </a:ext>
            </a:extLst>
          </p:cNvPr>
          <p:cNvSpPr txBox="1"/>
          <p:nvPr/>
        </p:nvSpPr>
        <p:spPr>
          <a:xfrm>
            <a:off x="3047999" y="5918303"/>
            <a:ext cx="6096000" cy="646331"/>
          </a:xfrm>
          <a:prstGeom prst="rect">
            <a:avLst/>
          </a:prstGeom>
          <a:noFill/>
        </p:spPr>
        <p:txBody>
          <a:bodyPr wrap="square">
            <a:spAutoFit/>
          </a:bodyPr>
          <a:lstStyle/>
          <a:p>
            <a:pPr algn="ctr"/>
            <a:r>
              <a:rPr lang="da-DK" dirty="0">
                <a:solidFill>
                  <a:srgbClr val="375D6A"/>
                </a:solidFill>
                <a:hlinkClick r:id="rId4">
                  <a:extLst>
                    <a:ext uri="{A12FA001-AC4F-418D-AE19-62706E023703}">
                      <ahyp:hlinkClr xmlns:ahyp="http://schemas.microsoft.com/office/drawing/2018/hyperlinkcolor" val="tx"/>
                    </a:ext>
                  </a:extLst>
                </a:hlinkClick>
              </a:rPr>
              <a:t>Inspirationsfilm til lærere - På vej mod en mere praksisfaglig undervisning | EVA</a:t>
            </a:r>
            <a:endParaRPr lang="da-DK" dirty="0">
              <a:solidFill>
                <a:srgbClr val="375D6A"/>
              </a:solidFill>
            </a:endParaRPr>
          </a:p>
        </p:txBody>
      </p:sp>
    </p:spTree>
    <p:extLst>
      <p:ext uri="{BB962C8B-B14F-4D97-AF65-F5344CB8AC3E}">
        <p14:creationId xmlns:p14="http://schemas.microsoft.com/office/powerpoint/2010/main" val="3009774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75D6A"/>
        </a:solidFill>
        <a:effectLst/>
      </p:bgPr>
    </p:bg>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5F5A1625-4B83-BAFF-9A28-64375B7798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0622" y="-87741"/>
            <a:ext cx="5099686" cy="5258485"/>
          </a:xfrm>
          <a:prstGeom prst="rect">
            <a:avLst/>
          </a:prstGeom>
        </p:spPr>
      </p:pic>
      <p:sp>
        <p:nvSpPr>
          <p:cNvPr id="4" name="Rektangel: afrundede hjørner 3">
            <a:extLst>
              <a:ext uri="{FF2B5EF4-FFF2-40B4-BE49-F238E27FC236}">
                <a16:creationId xmlns:a16="http://schemas.microsoft.com/office/drawing/2014/main" id="{7C1D8CFF-0BFB-0E85-7FBA-205F64350A8A}"/>
              </a:ext>
            </a:extLst>
          </p:cNvPr>
          <p:cNvSpPr/>
          <p:nvPr/>
        </p:nvSpPr>
        <p:spPr>
          <a:xfrm>
            <a:off x="3631692" y="4348849"/>
            <a:ext cx="4928616" cy="913218"/>
          </a:xfrm>
          <a:prstGeom prst="roundRect">
            <a:avLst/>
          </a:prstGeom>
          <a:solidFill>
            <a:srgbClr val="375D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noProof="0"/>
          </a:p>
        </p:txBody>
      </p:sp>
      <p:pic>
        <p:nvPicPr>
          <p:cNvPr id="9" name="Billede 8">
            <a:extLst>
              <a:ext uri="{FF2B5EF4-FFF2-40B4-BE49-F238E27FC236}">
                <a16:creationId xmlns:a16="http://schemas.microsoft.com/office/drawing/2014/main" id="{A3BB7F65-8C2F-47F4-A3A3-B81A8978857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008329" y="648260"/>
            <a:ext cx="3009868" cy="3590720"/>
          </a:xfrm>
          <a:prstGeom prst="rect">
            <a:avLst/>
          </a:prstGeom>
        </p:spPr>
      </p:pic>
      <p:sp>
        <p:nvSpPr>
          <p:cNvPr id="15" name="Pladsholder til tekst 2">
            <a:extLst>
              <a:ext uri="{FF2B5EF4-FFF2-40B4-BE49-F238E27FC236}">
                <a16:creationId xmlns:a16="http://schemas.microsoft.com/office/drawing/2014/main" id="{D938DBAC-EFCC-A959-184F-3587BF2F53E3}"/>
              </a:ext>
            </a:extLst>
          </p:cNvPr>
          <p:cNvSpPr>
            <a:spLocks noGrp="1"/>
          </p:cNvSpPr>
          <p:nvPr>
            <p:ph type="body" sz="quarter" idx="16"/>
          </p:nvPr>
        </p:nvSpPr>
        <p:spPr>
          <a:xfrm>
            <a:off x="1775999" y="5461461"/>
            <a:ext cx="8640000" cy="1080000"/>
          </a:xfrm>
        </p:spPr>
        <p:txBody>
          <a:bodyPr/>
          <a:lstStyle/>
          <a:p>
            <a:r>
              <a:rPr lang="da-DK" b="1" noProof="0" dirty="0">
                <a:solidFill>
                  <a:srgbClr val="FCF3E6"/>
                </a:solidFill>
              </a:rPr>
              <a:t>Projektbaseret læring - PBL</a:t>
            </a:r>
          </a:p>
        </p:txBody>
      </p:sp>
      <p:sp>
        <p:nvSpPr>
          <p:cNvPr id="16" name="Rektangel: afrundede hjørner 15">
            <a:extLst>
              <a:ext uri="{FF2B5EF4-FFF2-40B4-BE49-F238E27FC236}">
                <a16:creationId xmlns:a16="http://schemas.microsoft.com/office/drawing/2014/main" id="{FE72319C-596E-7950-8923-1F1194461447}"/>
              </a:ext>
            </a:extLst>
          </p:cNvPr>
          <p:cNvSpPr/>
          <p:nvPr/>
        </p:nvSpPr>
        <p:spPr>
          <a:xfrm>
            <a:off x="4008329" y="4411792"/>
            <a:ext cx="4133589" cy="758952"/>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noProof="0"/>
          </a:p>
        </p:txBody>
      </p:sp>
      <p:sp>
        <p:nvSpPr>
          <p:cNvPr id="17" name="Pladsholder til tekst 1">
            <a:extLst>
              <a:ext uri="{FF2B5EF4-FFF2-40B4-BE49-F238E27FC236}">
                <a16:creationId xmlns:a16="http://schemas.microsoft.com/office/drawing/2014/main" id="{40B9E214-9AFE-E8E2-C299-EDA9185F9E11}"/>
              </a:ext>
            </a:extLst>
          </p:cNvPr>
          <p:cNvSpPr txBox="1">
            <a:spLocks/>
          </p:cNvSpPr>
          <p:nvPr/>
        </p:nvSpPr>
        <p:spPr>
          <a:xfrm>
            <a:off x="1775999" y="4439928"/>
            <a:ext cx="8640000" cy="543819"/>
          </a:xfrm>
          <a:prstGeom prst="rect">
            <a:avLst/>
          </a:prstGeom>
          <a:noFill/>
        </p:spPr>
        <p:txBody>
          <a:bodyPr lIns="0" tIns="0" rIns="0" bIns="0"/>
          <a:lstStyle>
            <a:lvl1pPr marL="0" indent="0" algn="ctr" defTabSz="914400" rtl="0" eaLnBrk="1" latinLnBrk="0" hangingPunct="1">
              <a:lnSpc>
                <a:spcPct val="90000"/>
              </a:lnSpc>
              <a:spcBef>
                <a:spcPts val="1000"/>
              </a:spcBef>
              <a:buFont typeface="Arial" panose="020B0604020202020204" pitchFamily="34" charset="0"/>
              <a:buNone/>
              <a:defRPr lang="da-DK" sz="4800" b="1" kern="1200" dirty="0">
                <a:solidFill>
                  <a:srgbClr val="394258"/>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noProof="0" dirty="0" err="1">
                <a:solidFill>
                  <a:srgbClr val="375D6A"/>
                </a:solidFill>
              </a:rPr>
              <a:t>Videnspakke</a:t>
            </a:r>
            <a:endParaRPr lang="da-DK" noProof="0" dirty="0">
              <a:solidFill>
                <a:srgbClr val="375D6A"/>
              </a:solidFill>
            </a:endParaRPr>
          </a:p>
        </p:txBody>
      </p:sp>
    </p:spTree>
    <p:extLst>
      <p:ext uri="{BB962C8B-B14F-4D97-AF65-F5344CB8AC3E}">
        <p14:creationId xmlns:p14="http://schemas.microsoft.com/office/powerpoint/2010/main" val="1222163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AFC8C7">
            <a:alpha val="65000"/>
          </a:srgbClr>
        </a:solidFill>
        <a:effectLst/>
      </p:bgPr>
    </p:bg>
    <p:spTree>
      <p:nvGrpSpPr>
        <p:cNvPr id="1" name=""/>
        <p:cNvGrpSpPr/>
        <p:nvPr/>
      </p:nvGrpSpPr>
      <p:grpSpPr>
        <a:xfrm>
          <a:off x="0" y="0"/>
          <a:ext cx="0" cy="0"/>
          <a:chOff x="0" y="0"/>
          <a:chExt cx="0" cy="0"/>
        </a:xfrm>
      </p:grpSpPr>
      <p:sp>
        <p:nvSpPr>
          <p:cNvPr id="9" name="Rektangel 8">
            <a:extLst>
              <a:ext uri="{FF2B5EF4-FFF2-40B4-BE49-F238E27FC236}">
                <a16:creationId xmlns:a16="http://schemas.microsoft.com/office/drawing/2014/main" id="{78FA3FB0-FF54-6515-508F-3E9966C3013A}"/>
              </a:ext>
            </a:extLst>
          </p:cNvPr>
          <p:cNvSpPr/>
          <p:nvPr/>
        </p:nvSpPr>
        <p:spPr>
          <a:xfrm>
            <a:off x="6095999" y="0"/>
            <a:ext cx="6096001" cy="6858000"/>
          </a:xfrm>
          <a:prstGeom prst="rect">
            <a:avLst/>
          </a:prstGeom>
          <a:solidFill>
            <a:srgbClr val="375D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5112855F-B353-D905-24DA-618DA78C679A}"/>
              </a:ext>
            </a:extLst>
          </p:cNvPr>
          <p:cNvSpPr>
            <a:spLocks noGrp="1"/>
          </p:cNvSpPr>
          <p:nvPr>
            <p:ph type="body" sz="quarter" idx="15"/>
          </p:nvPr>
        </p:nvSpPr>
        <p:spPr>
          <a:xfrm>
            <a:off x="996313" y="720000"/>
            <a:ext cx="8640000" cy="1080000"/>
          </a:xfrm>
        </p:spPr>
        <p:txBody>
          <a:bodyPr/>
          <a:lstStyle/>
          <a:p>
            <a:r>
              <a:rPr lang="da-DK" sz="3200" noProof="0" dirty="0">
                <a:solidFill>
                  <a:srgbClr val="375D6A"/>
                </a:solidFill>
                <a:latin typeface="+mn-lt"/>
              </a:rPr>
              <a:t>Læringsteori</a:t>
            </a:r>
          </a:p>
        </p:txBody>
      </p:sp>
      <p:sp>
        <p:nvSpPr>
          <p:cNvPr id="6" name="Pladsholder til tekst 5">
            <a:extLst>
              <a:ext uri="{FF2B5EF4-FFF2-40B4-BE49-F238E27FC236}">
                <a16:creationId xmlns:a16="http://schemas.microsoft.com/office/drawing/2014/main" id="{1738EADB-C59E-6714-1EA2-97CB28F7752A}"/>
              </a:ext>
            </a:extLst>
          </p:cNvPr>
          <p:cNvSpPr>
            <a:spLocks noGrp="1"/>
          </p:cNvSpPr>
          <p:nvPr>
            <p:ph type="body" sz="quarter" idx="17"/>
          </p:nvPr>
        </p:nvSpPr>
        <p:spPr>
          <a:xfrm>
            <a:off x="996313" y="2169000"/>
            <a:ext cx="5099686" cy="4320000"/>
          </a:xfrm>
        </p:spPr>
        <p:txBody>
          <a:bodyPr/>
          <a:lstStyle/>
          <a:p>
            <a:r>
              <a:rPr lang="da-DK" sz="1800" b="1" noProof="0" dirty="0"/>
              <a:t>John Dewey </a:t>
            </a:r>
            <a:r>
              <a:rPr lang="da-DK" sz="1800" dirty="0"/>
              <a:t>(1859 – 1952)</a:t>
            </a:r>
          </a:p>
          <a:p>
            <a:r>
              <a:rPr lang="da-DK" dirty="0"/>
              <a:t>- Pragmatisk filosof</a:t>
            </a:r>
          </a:p>
          <a:p>
            <a:r>
              <a:rPr lang="da-DK" noProof="0" dirty="0"/>
              <a:t>- Erfaringsteori og </a:t>
            </a:r>
            <a:r>
              <a:rPr lang="da-DK" dirty="0"/>
              <a:t>-</a:t>
            </a:r>
            <a:r>
              <a:rPr lang="da-DK" noProof="0" dirty="0"/>
              <a:t>pædagogik</a:t>
            </a:r>
          </a:p>
          <a:p>
            <a:endParaRPr lang="da-DK" dirty="0"/>
          </a:p>
          <a:p>
            <a:endParaRPr lang="da-DK" dirty="0"/>
          </a:p>
          <a:p>
            <a:pPr marL="285750" indent="-285750">
              <a:buFont typeface="Arial" panose="020B0604020202020204" pitchFamily="34" charset="0"/>
              <a:buChar char="•"/>
            </a:pPr>
            <a:r>
              <a:rPr lang="da-DK" dirty="0"/>
              <a:t>Erfaringer gennem praktisk handlen </a:t>
            </a:r>
          </a:p>
          <a:p>
            <a:pPr marL="971550" lvl="1" indent="-285750"/>
            <a:r>
              <a:rPr lang="da-DK" sz="1600" dirty="0">
                <a:solidFill>
                  <a:srgbClr val="375D6A"/>
                </a:solidFill>
              </a:rPr>
              <a:t>”Learning by </a:t>
            </a:r>
            <a:r>
              <a:rPr lang="da-DK" sz="1600" dirty="0" err="1">
                <a:solidFill>
                  <a:srgbClr val="375D6A"/>
                </a:solidFill>
              </a:rPr>
              <a:t>doing</a:t>
            </a:r>
            <a:r>
              <a:rPr lang="da-DK" sz="1600" dirty="0">
                <a:solidFill>
                  <a:srgbClr val="375D6A"/>
                </a:solidFill>
              </a:rPr>
              <a:t>”</a:t>
            </a:r>
          </a:p>
          <a:p>
            <a:pPr marL="285750" indent="-285750">
              <a:buFont typeface="Arial" panose="020B0604020202020204" pitchFamily="34" charset="0"/>
              <a:buChar char="•"/>
            </a:pPr>
            <a:r>
              <a:rPr lang="da-DK" dirty="0"/>
              <a:t>Socialt læringssyn </a:t>
            </a:r>
          </a:p>
          <a:p>
            <a:pPr marL="971550" lvl="1" indent="-285750"/>
            <a:r>
              <a:rPr lang="da-DK" sz="1600" dirty="0">
                <a:solidFill>
                  <a:srgbClr val="375D6A"/>
                </a:solidFill>
              </a:rPr>
              <a:t>Vi lærer af og med hinanden</a:t>
            </a:r>
          </a:p>
          <a:p>
            <a:pPr marL="285750" indent="-285750">
              <a:buFont typeface="Arial" panose="020B0604020202020204" pitchFamily="34" charset="0"/>
              <a:buChar char="•"/>
            </a:pPr>
            <a:r>
              <a:rPr lang="da-DK" dirty="0"/>
              <a:t>Barnets nysgerrighed </a:t>
            </a:r>
          </a:p>
          <a:p>
            <a:pPr marL="971550" lvl="1" indent="-285750"/>
            <a:r>
              <a:rPr lang="da-DK" sz="1600" dirty="0">
                <a:solidFill>
                  <a:srgbClr val="375D6A"/>
                </a:solidFill>
              </a:rPr>
              <a:t>Barnets undersøgelse af omverden</a:t>
            </a:r>
          </a:p>
          <a:p>
            <a:pPr marL="285750" indent="-285750"/>
            <a:endParaRPr lang="da-DK" sz="800" dirty="0">
              <a:solidFill>
                <a:srgbClr val="375D6A"/>
              </a:solidFill>
            </a:endParaRPr>
          </a:p>
          <a:p>
            <a:pPr marL="285750" indent="-285750">
              <a:buFont typeface="Arial" panose="020B0604020202020204" pitchFamily="34" charset="0"/>
              <a:buChar char="•"/>
            </a:pPr>
            <a:endParaRPr lang="da-DK" dirty="0"/>
          </a:p>
          <a:p>
            <a:pPr marL="285750" indent="-285750">
              <a:buFont typeface="Arial" panose="020B0604020202020204" pitchFamily="34" charset="0"/>
              <a:buChar char="•"/>
            </a:pPr>
            <a:endParaRPr lang="da-DK" dirty="0"/>
          </a:p>
          <a:p>
            <a:pPr marL="285750" indent="-285750">
              <a:buFont typeface="Arial" panose="020B0604020202020204" pitchFamily="34" charset="0"/>
              <a:buChar char="•"/>
            </a:pPr>
            <a:endParaRPr lang="da-DK" dirty="0"/>
          </a:p>
        </p:txBody>
      </p:sp>
      <p:pic>
        <p:nvPicPr>
          <p:cNvPr id="8" name="Billede 7" descr="Et billede, der indeholder Ansigt, portræt, menneske, briller&#10;&#10;AI-genereret indhold kan være ukorrekt.">
            <a:extLst>
              <a:ext uri="{FF2B5EF4-FFF2-40B4-BE49-F238E27FC236}">
                <a16:creationId xmlns:a16="http://schemas.microsoft.com/office/drawing/2014/main" id="{EC8CBE38-1EC7-1549-C578-AAC3B0DBB5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0641" y="1617785"/>
            <a:ext cx="4025044" cy="3972916"/>
          </a:xfrm>
          <a:prstGeom prst="rect">
            <a:avLst/>
          </a:prstGeom>
        </p:spPr>
      </p:pic>
      <p:sp>
        <p:nvSpPr>
          <p:cNvPr id="11" name="Ellipse 10">
            <a:extLst>
              <a:ext uri="{FF2B5EF4-FFF2-40B4-BE49-F238E27FC236}">
                <a16:creationId xmlns:a16="http://schemas.microsoft.com/office/drawing/2014/main" id="{8D84B46A-7E7C-EA26-332E-2026110D5C50}"/>
              </a:ext>
            </a:extLst>
          </p:cNvPr>
          <p:cNvSpPr/>
          <p:nvPr/>
        </p:nvSpPr>
        <p:spPr>
          <a:xfrm>
            <a:off x="7196705" y="1617785"/>
            <a:ext cx="3972916" cy="3972916"/>
          </a:xfrm>
          <a:prstGeom prst="ellipse">
            <a:avLst/>
          </a:prstGeom>
          <a:solidFill>
            <a:schemeClr val="accent1">
              <a:alpha val="0"/>
            </a:schemeClr>
          </a:solidFill>
          <a:ln w="38100">
            <a:solidFill>
              <a:srgbClr val="FDF8EF"/>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Tree>
    <p:extLst>
      <p:ext uri="{BB962C8B-B14F-4D97-AF65-F5344CB8AC3E}">
        <p14:creationId xmlns:p14="http://schemas.microsoft.com/office/powerpoint/2010/main" val="106997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ktangel 11">
            <a:extLst>
              <a:ext uri="{FF2B5EF4-FFF2-40B4-BE49-F238E27FC236}">
                <a16:creationId xmlns:a16="http://schemas.microsoft.com/office/drawing/2014/main" id="{79881D69-2243-BD20-613E-29A814445F30}"/>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0BEA0256-2E4E-0B49-2250-64EC1E956F62}"/>
              </a:ext>
            </a:extLst>
          </p:cNvPr>
          <p:cNvSpPr>
            <a:spLocks noGrp="1"/>
          </p:cNvSpPr>
          <p:nvPr>
            <p:ph type="body" sz="quarter" idx="15"/>
          </p:nvPr>
        </p:nvSpPr>
        <p:spPr>
          <a:xfrm>
            <a:off x="1063690" y="720000"/>
            <a:ext cx="8640000" cy="1080000"/>
          </a:xfrm>
        </p:spPr>
        <p:txBody>
          <a:bodyPr/>
          <a:lstStyle/>
          <a:p>
            <a:r>
              <a:rPr lang="da-DK" sz="3200" dirty="0">
                <a:solidFill>
                  <a:srgbClr val="375D6A"/>
                </a:solidFill>
                <a:latin typeface="+mn-lt"/>
              </a:rPr>
              <a:t>Viden om projektbaseret læring</a:t>
            </a:r>
          </a:p>
          <a:p>
            <a:endParaRPr lang="da-DK" dirty="0"/>
          </a:p>
        </p:txBody>
      </p:sp>
      <p:sp>
        <p:nvSpPr>
          <p:cNvPr id="3" name="Pladsholder til tekst 2">
            <a:extLst>
              <a:ext uri="{FF2B5EF4-FFF2-40B4-BE49-F238E27FC236}">
                <a16:creationId xmlns:a16="http://schemas.microsoft.com/office/drawing/2014/main" id="{5593862C-93ED-283B-1D70-9D8A0887B07B}"/>
              </a:ext>
            </a:extLst>
          </p:cNvPr>
          <p:cNvSpPr>
            <a:spLocks noGrp="1"/>
          </p:cNvSpPr>
          <p:nvPr>
            <p:ph type="body" sz="quarter" idx="13"/>
          </p:nvPr>
        </p:nvSpPr>
        <p:spPr>
          <a:xfrm>
            <a:off x="996313" y="2538000"/>
            <a:ext cx="5099686" cy="4320000"/>
          </a:xfrm>
        </p:spPr>
        <p:txBody>
          <a:bodyPr/>
          <a:lstStyle/>
          <a:p>
            <a:pPr marL="285750" indent="-285750">
              <a:buFont typeface="Arial" panose="020B0604020202020204" pitchFamily="34" charset="0"/>
              <a:buChar char="•"/>
            </a:pPr>
            <a:endParaRPr lang="da-DK" dirty="0"/>
          </a:p>
          <a:p>
            <a:pPr marL="285750" indent="-285750">
              <a:buFont typeface="Arial" panose="020B0604020202020204" pitchFamily="34" charset="0"/>
              <a:buChar char="•"/>
            </a:pPr>
            <a:r>
              <a:rPr lang="da-DK" sz="1800" dirty="0"/>
              <a:t>Gennem et åbent engagerende spørgsmål arbejdes der med virkelighedsnære problemstillinger.</a:t>
            </a:r>
          </a:p>
          <a:p>
            <a:endParaRPr lang="da-DK" sz="1800" dirty="0"/>
          </a:p>
          <a:p>
            <a:pPr marL="285750" indent="-285750">
              <a:buFont typeface="Arial" panose="020B0604020202020204" pitchFamily="34" charset="0"/>
              <a:buChar char="•"/>
            </a:pPr>
            <a:r>
              <a:rPr lang="da-DK" sz="1800" dirty="0"/>
              <a:t>Eleverne arbejder undersøgende og eksperimenterende med fagligheden gennem </a:t>
            </a:r>
            <a:br>
              <a:rPr lang="da-DK" sz="1800" dirty="0"/>
            </a:br>
            <a:r>
              <a:rPr lang="da-DK" sz="1800" i="1" dirty="0"/>
              <a:t>både</a:t>
            </a:r>
            <a:r>
              <a:rPr lang="da-DK" sz="1800" dirty="0"/>
              <a:t> teoretisk fordybelse </a:t>
            </a:r>
            <a:r>
              <a:rPr lang="da-DK" sz="1800" i="1" dirty="0"/>
              <a:t>og</a:t>
            </a:r>
            <a:r>
              <a:rPr lang="da-DK" sz="1800" dirty="0"/>
              <a:t> praktisk fordybelse.</a:t>
            </a:r>
          </a:p>
          <a:p>
            <a:pPr marL="285750" indent="-285750">
              <a:buFont typeface="Arial" panose="020B0604020202020204" pitchFamily="34" charset="0"/>
              <a:buChar char="•"/>
            </a:pPr>
            <a:endParaRPr lang="da-DK" sz="1800" dirty="0"/>
          </a:p>
          <a:p>
            <a:pPr marL="285750" indent="-285750">
              <a:buFont typeface="Arial" panose="020B0604020202020204" pitchFamily="34" charset="0"/>
              <a:buChar char="•"/>
            </a:pPr>
            <a:r>
              <a:rPr lang="da-DK" sz="1800" dirty="0"/>
              <a:t>I projektbaseret læring er der fokus på seks elementer i læringsprocessen.</a:t>
            </a:r>
          </a:p>
          <a:p>
            <a:endParaRPr lang="da-DK" dirty="0"/>
          </a:p>
        </p:txBody>
      </p:sp>
      <p:pic>
        <p:nvPicPr>
          <p:cNvPr id="6" name="Grafik 5">
            <a:extLst>
              <a:ext uri="{FF2B5EF4-FFF2-40B4-BE49-F238E27FC236}">
                <a16:creationId xmlns:a16="http://schemas.microsoft.com/office/drawing/2014/main" id="{6736A1F8-B650-07D8-CA4D-1CC91AEAE91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37987" y="2269147"/>
            <a:ext cx="4457700" cy="4213070"/>
          </a:xfrm>
          <a:prstGeom prst="rect">
            <a:avLst/>
          </a:prstGeom>
        </p:spPr>
      </p:pic>
    </p:spTree>
    <p:extLst>
      <p:ext uri="{BB962C8B-B14F-4D97-AF65-F5344CB8AC3E}">
        <p14:creationId xmlns:p14="http://schemas.microsoft.com/office/powerpoint/2010/main" val="2564083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ktangel 9">
            <a:extLst>
              <a:ext uri="{FF2B5EF4-FFF2-40B4-BE49-F238E27FC236}">
                <a16:creationId xmlns:a16="http://schemas.microsoft.com/office/drawing/2014/main" id="{859B3297-A9ED-7EFD-45FA-4CCFB329F031}"/>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7257E2A5-747E-4C94-CAE5-DBC4892A6149}"/>
              </a:ext>
            </a:extLst>
          </p:cNvPr>
          <p:cNvSpPr>
            <a:spLocks noGrp="1"/>
          </p:cNvSpPr>
          <p:nvPr>
            <p:ph type="body" sz="quarter" idx="15"/>
          </p:nvPr>
        </p:nvSpPr>
        <p:spPr>
          <a:xfrm>
            <a:off x="1054735" y="720000"/>
            <a:ext cx="8640000" cy="1080000"/>
          </a:xfrm>
        </p:spPr>
        <p:txBody>
          <a:bodyPr/>
          <a:lstStyle/>
          <a:p>
            <a:r>
              <a:rPr lang="da-DK" sz="3200" dirty="0">
                <a:solidFill>
                  <a:srgbClr val="375D6A"/>
                </a:solidFill>
                <a:latin typeface="+mn-lt"/>
              </a:rPr>
              <a:t>Viden om projektbaseret læring</a:t>
            </a:r>
          </a:p>
        </p:txBody>
      </p:sp>
      <p:sp>
        <p:nvSpPr>
          <p:cNvPr id="3" name="Pladsholder til tekst 2">
            <a:extLst>
              <a:ext uri="{FF2B5EF4-FFF2-40B4-BE49-F238E27FC236}">
                <a16:creationId xmlns:a16="http://schemas.microsoft.com/office/drawing/2014/main" id="{3E4409F2-173B-7B93-0591-C71FA44EB158}"/>
              </a:ext>
            </a:extLst>
          </p:cNvPr>
          <p:cNvSpPr>
            <a:spLocks noGrp="1"/>
          </p:cNvSpPr>
          <p:nvPr>
            <p:ph type="body" sz="quarter" idx="13"/>
          </p:nvPr>
        </p:nvSpPr>
        <p:spPr>
          <a:xfrm>
            <a:off x="1054735" y="2898001"/>
            <a:ext cx="5099686" cy="4320000"/>
          </a:xfrm>
        </p:spPr>
        <p:txBody>
          <a:bodyPr/>
          <a:lstStyle/>
          <a:p>
            <a:pPr marL="285750" indent="-285750">
              <a:buFont typeface="Arial" panose="020B0604020202020204" pitchFamily="34" charset="0"/>
              <a:buChar char="•"/>
            </a:pPr>
            <a:r>
              <a:rPr lang="da-DK" sz="1800" dirty="0"/>
              <a:t>Virkelighedsnære problemstillinger</a:t>
            </a:r>
          </a:p>
          <a:p>
            <a:pPr marL="285750" indent="-285750">
              <a:buFont typeface="Arial" panose="020B0604020202020204" pitchFamily="34" charset="0"/>
              <a:buChar char="•"/>
            </a:pPr>
            <a:r>
              <a:rPr lang="da-DK" sz="1800" dirty="0"/>
              <a:t>Kick </a:t>
            </a:r>
            <a:r>
              <a:rPr lang="da-DK" sz="1800" dirty="0" err="1"/>
              <a:t>off</a:t>
            </a:r>
            <a:endParaRPr lang="da-DK" sz="1800" dirty="0"/>
          </a:p>
          <a:p>
            <a:pPr marL="285750" indent="-285750">
              <a:buFont typeface="Arial" panose="020B0604020202020204" pitchFamily="34" charset="0"/>
              <a:buChar char="•"/>
            </a:pPr>
            <a:r>
              <a:rPr lang="da-DK" sz="1800" dirty="0"/>
              <a:t>Selvskabte produkter</a:t>
            </a:r>
            <a:endParaRPr lang="da-DK" sz="1800" dirty="0">
              <a:solidFill>
                <a:srgbClr val="98685E"/>
              </a:solidFill>
            </a:endParaRPr>
          </a:p>
          <a:p>
            <a:pPr marL="285750" indent="-285750">
              <a:buFont typeface="Arial" panose="020B0604020202020204" pitchFamily="34" charset="0"/>
              <a:buChar char="•"/>
            </a:pPr>
            <a:r>
              <a:rPr lang="da-DK" sz="1800" dirty="0"/>
              <a:t>Refleksion gennem feedback og feedforward</a:t>
            </a:r>
          </a:p>
          <a:p>
            <a:pPr marL="285750" indent="-285750">
              <a:buFont typeface="Arial" panose="020B0604020202020204" pitchFamily="34" charset="0"/>
              <a:buChar char="•"/>
            </a:pPr>
            <a:r>
              <a:rPr lang="da-DK" sz="1800" dirty="0"/>
              <a:t>Formidling</a:t>
            </a:r>
          </a:p>
          <a:p>
            <a:pPr marL="285750" indent="-285750">
              <a:buFont typeface="Arial" panose="020B0604020202020204" pitchFamily="34" charset="0"/>
              <a:buChar char="•"/>
            </a:pPr>
            <a:r>
              <a:rPr lang="da-DK" sz="1800" dirty="0"/>
              <a:t>Samarbejde</a:t>
            </a:r>
          </a:p>
          <a:p>
            <a:endParaRPr lang="da-DK" dirty="0"/>
          </a:p>
        </p:txBody>
      </p:sp>
      <p:pic>
        <p:nvPicPr>
          <p:cNvPr id="4" name="Grafik 3">
            <a:extLst>
              <a:ext uri="{FF2B5EF4-FFF2-40B4-BE49-F238E27FC236}">
                <a16:creationId xmlns:a16="http://schemas.microsoft.com/office/drawing/2014/main" id="{2DA64964-4259-4136-D470-BFED1EBEF54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37987" y="2269147"/>
            <a:ext cx="4457700" cy="4213070"/>
          </a:xfrm>
          <a:prstGeom prst="rect">
            <a:avLst/>
          </a:prstGeom>
        </p:spPr>
      </p:pic>
    </p:spTree>
    <p:extLst>
      <p:ext uri="{BB962C8B-B14F-4D97-AF65-F5344CB8AC3E}">
        <p14:creationId xmlns:p14="http://schemas.microsoft.com/office/powerpoint/2010/main" val="2144194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ktangel 21">
            <a:extLst>
              <a:ext uri="{FF2B5EF4-FFF2-40B4-BE49-F238E27FC236}">
                <a16:creationId xmlns:a16="http://schemas.microsoft.com/office/drawing/2014/main" id="{55CC0BD1-9C65-04FD-4776-60CF8FC51B2D}"/>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1" name="Rektangel: afrundede hjørner 20">
            <a:extLst>
              <a:ext uri="{FF2B5EF4-FFF2-40B4-BE49-F238E27FC236}">
                <a16:creationId xmlns:a16="http://schemas.microsoft.com/office/drawing/2014/main" id="{A8681658-46BB-24A2-356A-F749FCFFB1F6}"/>
              </a:ext>
            </a:extLst>
          </p:cNvPr>
          <p:cNvSpPr/>
          <p:nvPr/>
        </p:nvSpPr>
        <p:spPr>
          <a:xfrm>
            <a:off x="1190107" y="3263332"/>
            <a:ext cx="5521382" cy="1920249"/>
          </a:xfrm>
          <a:prstGeom prst="roundRect">
            <a:avLst/>
          </a:prstGeom>
          <a:solidFill>
            <a:schemeClr val="accent1">
              <a:alpha val="0"/>
            </a:schemeClr>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3" name="Pladsholder til tekst 2">
            <a:extLst>
              <a:ext uri="{FF2B5EF4-FFF2-40B4-BE49-F238E27FC236}">
                <a16:creationId xmlns:a16="http://schemas.microsoft.com/office/drawing/2014/main" id="{67F7F468-D9F6-3037-AFB8-EFE7EAA3D8BD}"/>
              </a:ext>
            </a:extLst>
          </p:cNvPr>
          <p:cNvSpPr>
            <a:spLocks noGrp="1"/>
          </p:cNvSpPr>
          <p:nvPr>
            <p:ph type="body" sz="quarter" idx="4294967295"/>
          </p:nvPr>
        </p:nvSpPr>
        <p:spPr>
          <a:xfrm>
            <a:off x="996313" y="720725"/>
            <a:ext cx="8639175" cy="1079500"/>
          </a:xfrm>
          <a:prstGeom prst="rect">
            <a:avLst/>
          </a:prstGeom>
        </p:spPr>
        <p:txBody>
          <a:bodyPr/>
          <a:lstStyle/>
          <a:p>
            <a:pPr marL="0" indent="0">
              <a:buNone/>
            </a:pPr>
            <a:r>
              <a:rPr lang="da-DK" sz="3200" b="1" dirty="0">
                <a:solidFill>
                  <a:srgbClr val="375D6A"/>
                </a:solidFill>
                <a:cs typeface="Arial" panose="020B0604020202020204" pitchFamily="34" charset="0"/>
              </a:rPr>
              <a:t>Projektbaseret læring i praksis</a:t>
            </a:r>
          </a:p>
        </p:txBody>
      </p:sp>
      <p:pic>
        <p:nvPicPr>
          <p:cNvPr id="14" name="Billede 13" descr="Et billede, der indeholder cirkel&#10;&#10;AI-genereret indhold kan være ukorrekt.">
            <a:extLst>
              <a:ext uri="{FF2B5EF4-FFF2-40B4-BE49-F238E27FC236}">
                <a16:creationId xmlns:a16="http://schemas.microsoft.com/office/drawing/2014/main" id="{2534C16B-F36E-8A00-9CEC-14D97CB6FE6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48142" y="2155855"/>
            <a:ext cx="4290404" cy="4424003"/>
          </a:xfrm>
          <a:prstGeom prst="rect">
            <a:avLst/>
          </a:prstGeom>
        </p:spPr>
      </p:pic>
      <p:sp>
        <p:nvSpPr>
          <p:cNvPr id="4" name="Pladsholder til tekst 3">
            <a:extLst>
              <a:ext uri="{FF2B5EF4-FFF2-40B4-BE49-F238E27FC236}">
                <a16:creationId xmlns:a16="http://schemas.microsoft.com/office/drawing/2014/main" id="{9611357C-2CAF-D11D-CFF5-395A797B5467}"/>
              </a:ext>
            </a:extLst>
          </p:cNvPr>
          <p:cNvSpPr>
            <a:spLocks noGrp="1"/>
          </p:cNvSpPr>
          <p:nvPr>
            <p:ph type="body" sz="quarter" idx="4294967295"/>
          </p:nvPr>
        </p:nvSpPr>
        <p:spPr>
          <a:xfrm>
            <a:off x="7591943" y="3825618"/>
            <a:ext cx="3409950" cy="1997074"/>
          </a:xfrm>
          <a:prstGeom prst="rect">
            <a:avLst/>
          </a:prstGeom>
        </p:spPr>
        <p:txBody>
          <a:bodyPr/>
          <a:lstStyle/>
          <a:p>
            <a:pPr marL="0" indent="0" algn="ctr">
              <a:buNone/>
            </a:pPr>
            <a:r>
              <a:rPr lang="da-DK" sz="2400" dirty="0">
                <a:solidFill>
                  <a:srgbClr val="FDF8EF"/>
                </a:solidFill>
                <a:latin typeface="+mn-lt"/>
              </a:rPr>
              <a:t>Man lærer det bedre, når man er med til at bestemme… og det giver også mere lyst.</a:t>
            </a:r>
            <a:r>
              <a:rPr lang="da-DK" sz="2400" i="0" dirty="0">
                <a:solidFill>
                  <a:srgbClr val="FDF8EF"/>
                </a:solidFill>
                <a:latin typeface="+mn-lt"/>
              </a:rPr>
              <a:t> </a:t>
            </a:r>
          </a:p>
          <a:p>
            <a:pPr marL="0" indent="0" algn="ctr">
              <a:buNone/>
            </a:pPr>
            <a:r>
              <a:rPr lang="da-DK" sz="1600" b="1" i="0" dirty="0">
                <a:solidFill>
                  <a:srgbClr val="FDF8EF"/>
                </a:solidFill>
                <a:latin typeface="+mn-lt"/>
              </a:rPr>
              <a:t>Elev, 6. årgang</a:t>
            </a:r>
            <a:endParaRPr lang="da-DK" sz="1600" b="1" dirty="0">
              <a:solidFill>
                <a:srgbClr val="FDF8EF"/>
              </a:solidFill>
              <a:latin typeface="+mn-lt"/>
            </a:endParaRPr>
          </a:p>
        </p:txBody>
      </p:sp>
      <p:pic>
        <p:nvPicPr>
          <p:cNvPr id="19" name="Billede 18" descr="Et billede, der indeholder hvid, Grafik&#10;&#10;AI-genereret indhold kan være ukorrekt.">
            <a:extLst>
              <a:ext uri="{FF2B5EF4-FFF2-40B4-BE49-F238E27FC236}">
                <a16:creationId xmlns:a16="http://schemas.microsoft.com/office/drawing/2014/main" id="{55669259-2D0C-E343-BDB4-D371C09247B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63959" y="3056643"/>
            <a:ext cx="695824" cy="605367"/>
          </a:xfrm>
          <a:prstGeom prst="rect">
            <a:avLst/>
          </a:prstGeom>
        </p:spPr>
      </p:pic>
      <p:pic>
        <p:nvPicPr>
          <p:cNvPr id="6" name="Medier1_edit">
            <a:hlinkClick r:id="" action="ppaction://media"/>
            <a:extLst>
              <a:ext uri="{FF2B5EF4-FFF2-40B4-BE49-F238E27FC236}">
                <a16:creationId xmlns:a16="http://schemas.microsoft.com/office/drawing/2014/main" id="{5B13C203-B889-678D-45C4-179D3FAE1447}"/>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514413" y="2250193"/>
            <a:ext cx="2185988" cy="3886201"/>
          </a:xfrm>
          <a:prstGeom prst="rect">
            <a:avLst/>
          </a:prstGeom>
        </p:spPr>
      </p:pic>
      <p:pic>
        <p:nvPicPr>
          <p:cNvPr id="7" name="Medier2_edit">
            <a:hlinkClick r:id="" action="ppaction://media"/>
            <a:extLst>
              <a:ext uri="{FF2B5EF4-FFF2-40B4-BE49-F238E27FC236}">
                <a16:creationId xmlns:a16="http://schemas.microsoft.com/office/drawing/2014/main" id="{49E49EE1-2AA3-E374-3DCA-645F0FC69967}"/>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4275293" y="2250192"/>
            <a:ext cx="2185988" cy="3886201"/>
          </a:xfrm>
          <a:prstGeom prst="rect">
            <a:avLst/>
          </a:prstGeom>
        </p:spPr>
      </p:pic>
    </p:spTree>
    <p:extLst>
      <p:ext uri="{BB962C8B-B14F-4D97-AF65-F5344CB8AC3E}">
        <p14:creationId xmlns:p14="http://schemas.microsoft.com/office/powerpoint/2010/main" val="323026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673"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176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AA4B4026-BED9-EB3C-118A-24B260C6756A}"/>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3" name="Rektangel: afrundede hjørner 12">
            <a:extLst>
              <a:ext uri="{FF2B5EF4-FFF2-40B4-BE49-F238E27FC236}">
                <a16:creationId xmlns:a16="http://schemas.microsoft.com/office/drawing/2014/main" id="{0176E773-5017-6D61-70E2-FCC1B700FE92}"/>
              </a:ext>
            </a:extLst>
          </p:cNvPr>
          <p:cNvSpPr/>
          <p:nvPr/>
        </p:nvSpPr>
        <p:spPr>
          <a:xfrm>
            <a:off x="1778810" y="2010874"/>
            <a:ext cx="4942353" cy="4319588"/>
          </a:xfrm>
          <a:prstGeom prst="roundRect">
            <a:avLst/>
          </a:prstGeom>
          <a:solidFill>
            <a:srgbClr val="FDF8EF"/>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pic>
        <p:nvPicPr>
          <p:cNvPr id="12" name="Billede 11" descr="Et billede, der indeholder skærmbillede, Rektangel&#10;&#10;AI-genereret indhold kan være ukorrekt.">
            <a:extLst>
              <a:ext uri="{FF2B5EF4-FFF2-40B4-BE49-F238E27FC236}">
                <a16:creationId xmlns:a16="http://schemas.microsoft.com/office/drawing/2014/main" id="{1AC10947-24EB-A63D-C3FA-8433F5935A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6825" y="3086226"/>
            <a:ext cx="4710621" cy="2473614"/>
          </a:xfrm>
          <a:prstGeom prst="rect">
            <a:avLst/>
          </a:prstGeom>
        </p:spPr>
      </p:pic>
      <p:sp>
        <p:nvSpPr>
          <p:cNvPr id="2" name="Pladsholder til tekst 1">
            <a:extLst>
              <a:ext uri="{FF2B5EF4-FFF2-40B4-BE49-F238E27FC236}">
                <a16:creationId xmlns:a16="http://schemas.microsoft.com/office/drawing/2014/main" id="{9B8C1112-211E-D570-E960-5889CC030501}"/>
              </a:ext>
            </a:extLst>
          </p:cNvPr>
          <p:cNvSpPr>
            <a:spLocks noGrp="1"/>
          </p:cNvSpPr>
          <p:nvPr>
            <p:ph type="body" sz="quarter" idx="4294967295"/>
          </p:nvPr>
        </p:nvSpPr>
        <p:spPr>
          <a:xfrm>
            <a:off x="2405635" y="3159463"/>
            <a:ext cx="5399088" cy="4319588"/>
          </a:xfrm>
          <a:prstGeom prst="rect">
            <a:avLst/>
          </a:prstGeom>
        </p:spPr>
        <p:txBody>
          <a:bodyPr lIns="0" tIns="0" rIns="0" bIns="0" anchor="t"/>
          <a:lstStyle/>
          <a:p>
            <a:endParaRPr lang="da-DK" sz="1800" dirty="0"/>
          </a:p>
          <a:p>
            <a:endParaRPr lang="da-DK" sz="1800" dirty="0"/>
          </a:p>
          <a:p>
            <a:pPr marL="0" indent="0">
              <a:lnSpc>
                <a:spcPct val="150000"/>
              </a:lnSpc>
              <a:buNone/>
            </a:pPr>
            <a:r>
              <a:rPr lang="da-DK" sz="1800" b="1" dirty="0">
                <a:solidFill>
                  <a:srgbClr val="375D6A"/>
                </a:solidFill>
                <a:cs typeface="Arial"/>
              </a:rPr>
              <a:t>Afslutningsrapport (2024): </a:t>
            </a:r>
            <a:endParaRPr lang="da-DK" sz="1800" dirty="0">
              <a:solidFill>
                <a:srgbClr val="375D6A"/>
              </a:solidFill>
              <a:cs typeface="Arial"/>
            </a:endParaRPr>
          </a:p>
          <a:p>
            <a:pPr marL="0" indent="0">
              <a:lnSpc>
                <a:spcPct val="150000"/>
              </a:lnSpc>
              <a:buNone/>
            </a:pPr>
            <a:r>
              <a:rPr lang="da-DK" sz="1800" dirty="0">
                <a:solidFill>
                  <a:srgbClr val="375D6A"/>
                </a:solidFill>
                <a:cs typeface="Arial"/>
              </a:rPr>
              <a:t>”Kan projektbaseret læring bidrage til </a:t>
            </a:r>
            <a:br>
              <a:rPr lang="da-DK" sz="1800" dirty="0">
                <a:solidFill>
                  <a:srgbClr val="375D6A"/>
                </a:solidFill>
                <a:cs typeface="Arial"/>
              </a:rPr>
            </a:br>
            <a:r>
              <a:rPr lang="da-DK" sz="1800" dirty="0">
                <a:solidFill>
                  <a:srgbClr val="375D6A"/>
                </a:solidFill>
                <a:cs typeface="Arial"/>
              </a:rPr>
              <a:t>alle elevers sociale og faglige trivsel? </a:t>
            </a:r>
            <a:br>
              <a:rPr lang="da-DK" sz="1800" dirty="0">
                <a:solidFill>
                  <a:srgbClr val="375D6A"/>
                </a:solidFill>
                <a:cs typeface="Arial"/>
              </a:rPr>
            </a:br>
            <a:r>
              <a:rPr lang="da-DK" sz="1800" dirty="0">
                <a:solidFill>
                  <a:srgbClr val="375D6A"/>
                </a:solidFill>
                <a:cs typeface="Arial"/>
              </a:rPr>
              <a:t>– Og i så fald hvordan?” </a:t>
            </a:r>
          </a:p>
        </p:txBody>
      </p:sp>
      <p:sp>
        <p:nvSpPr>
          <p:cNvPr id="3" name="Pladsholder til tekst 2">
            <a:extLst>
              <a:ext uri="{FF2B5EF4-FFF2-40B4-BE49-F238E27FC236}">
                <a16:creationId xmlns:a16="http://schemas.microsoft.com/office/drawing/2014/main" id="{D151440B-0976-F329-E5C9-1202F83EC70B}"/>
              </a:ext>
            </a:extLst>
          </p:cNvPr>
          <p:cNvSpPr>
            <a:spLocks noGrp="1"/>
          </p:cNvSpPr>
          <p:nvPr>
            <p:ph type="body" sz="quarter" idx="4294967295"/>
          </p:nvPr>
        </p:nvSpPr>
        <p:spPr>
          <a:xfrm>
            <a:off x="996313" y="720725"/>
            <a:ext cx="8639175" cy="1079500"/>
          </a:xfrm>
          <a:prstGeom prst="rect">
            <a:avLst/>
          </a:prstGeom>
        </p:spPr>
        <p:txBody>
          <a:bodyPr/>
          <a:lstStyle/>
          <a:p>
            <a:pPr marL="0" indent="0">
              <a:buNone/>
            </a:pPr>
            <a:r>
              <a:rPr lang="da-DK" sz="3200" b="1" dirty="0">
                <a:solidFill>
                  <a:srgbClr val="375D6A"/>
                </a:solidFill>
                <a:cs typeface="Arial" panose="020B0604020202020204" pitchFamily="34" charset="0"/>
              </a:rPr>
              <a:t>Forskning - Louise Klinge</a:t>
            </a:r>
          </a:p>
        </p:txBody>
      </p:sp>
      <p:sp>
        <p:nvSpPr>
          <p:cNvPr id="7" name="Pladsholder til tekst 3">
            <a:extLst>
              <a:ext uri="{FF2B5EF4-FFF2-40B4-BE49-F238E27FC236}">
                <a16:creationId xmlns:a16="http://schemas.microsoft.com/office/drawing/2014/main" id="{8C66381F-DD3A-1DD1-9EDE-C1F8C5EC353C}"/>
              </a:ext>
            </a:extLst>
          </p:cNvPr>
          <p:cNvSpPr txBox="1">
            <a:spLocks/>
          </p:cNvSpPr>
          <p:nvPr/>
        </p:nvSpPr>
        <p:spPr>
          <a:xfrm>
            <a:off x="6460922" y="3851804"/>
            <a:ext cx="4252335" cy="126995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da-DK" sz="1800" dirty="0">
                <a:solidFill>
                  <a:srgbClr val="FDF8EF"/>
                </a:solidFill>
              </a:rPr>
              <a:t>PBL kan styrke barnets deltagelsesmuligheder </a:t>
            </a:r>
            <a:br>
              <a:rPr lang="da-DK" sz="1800" dirty="0">
                <a:solidFill>
                  <a:srgbClr val="FDF8EF"/>
                </a:solidFill>
              </a:rPr>
            </a:br>
            <a:r>
              <a:rPr lang="da-DK" sz="1800" dirty="0">
                <a:solidFill>
                  <a:srgbClr val="FDF8EF"/>
                </a:solidFill>
              </a:rPr>
              <a:t>og mindske den udfordrede position.</a:t>
            </a:r>
          </a:p>
          <a:p>
            <a:pPr marL="0" indent="0" algn="ctr">
              <a:buNone/>
            </a:pPr>
            <a:r>
              <a:rPr lang="da-DK" sz="1800" b="1" dirty="0">
                <a:solidFill>
                  <a:srgbClr val="FDF8EF"/>
                </a:solidFill>
              </a:rPr>
              <a:t>Side 22</a:t>
            </a:r>
          </a:p>
        </p:txBody>
      </p:sp>
      <p:pic>
        <p:nvPicPr>
          <p:cNvPr id="8" name="Billede 7" descr="Et billede, der indeholder hvid, Grafik&#10;&#10;AI-genereret indhold kan være ukorrekt.">
            <a:extLst>
              <a:ext uri="{FF2B5EF4-FFF2-40B4-BE49-F238E27FC236}">
                <a16:creationId xmlns:a16="http://schemas.microsoft.com/office/drawing/2014/main" id="{B4B800CA-4D4A-ABA0-0DD7-361780DC3A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8087" y="3364055"/>
            <a:ext cx="458005" cy="398464"/>
          </a:xfrm>
          <a:prstGeom prst="rect">
            <a:avLst/>
          </a:prstGeom>
        </p:spPr>
      </p:pic>
      <p:sp>
        <p:nvSpPr>
          <p:cNvPr id="15" name="Ellipse 14">
            <a:extLst>
              <a:ext uri="{FF2B5EF4-FFF2-40B4-BE49-F238E27FC236}">
                <a16:creationId xmlns:a16="http://schemas.microsoft.com/office/drawing/2014/main" id="{EB658E0B-11A2-D802-9CCC-8BE16FBEF23D}"/>
              </a:ext>
            </a:extLst>
          </p:cNvPr>
          <p:cNvSpPr/>
          <p:nvPr/>
        </p:nvSpPr>
        <p:spPr>
          <a:xfrm>
            <a:off x="3112915" y="1678001"/>
            <a:ext cx="2274141" cy="2274141"/>
          </a:xfrm>
          <a:prstGeom prst="ellipse">
            <a:avLst/>
          </a:prstGeom>
          <a:solidFill>
            <a:srgbClr val="FDF8EF"/>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pic>
        <p:nvPicPr>
          <p:cNvPr id="10" name="Billede 9" descr="Et billede, der indeholder Ansigt, smil, portræt, oval&#10;&#10;AI-genereret indhold kan være ukorrekt.">
            <a:extLst>
              <a:ext uri="{FF2B5EF4-FFF2-40B4-BE49-F238E27FC236}">
                <a16:creationId xmlns:a16="http://schemas.microsoft.com/office/drawing/2014/main" id="{B55EA5C1-75DF-C1A5-9EBF-95F081AA3F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52997" y="1820003"/>
            <a:ext cx="2209744" cy="2181126"/>
          </a:xfrm>
          <a:prstGeom prst="rect">
            <a:avLst/>
          </a:prstGeom>
        </p:spPr>
      </p:pic>
    </p:spTree>
    <p:extLst>
      <p:ext uri="{BB962C8B-B14F-4D97-AF65-F5344CB8AC3E}">
        <p14:creationId xmlns:p14="http://schemas.microsoft.com/office/powerpoint/2010/main" val="4056812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BDBDB"/>
        </a:solidFill>
        <a:effectLst/>
      </p:bgPr>
    </p:bg>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2ABDD465-A842-F593-3EEA-9004FBB87BF6}"/>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C3E14578-6F1B-FC55-5699-94A96CCEDE34}"/>
              </a:ext>
            </a:extLst>
          </p:cNvPr>
          <p:cNvSpPr>
            <a:spLocks noGrp="1"/>
          </p:cNvSpPr>
          <p:nvPr>
            <p:ph type="body" sz="quarter" idx="15"/>
          </p:nvPr>
        </p:nvSpPr>
        <p:spPr>
          <a:xfrm>
            <a:off x="997511" y="720000"/>
            <a:ext cx="8640000" cy="1080000"/>
          </a:xfrm>
        </p:spPr>
        <p:txBody>
          <a:bodyPr/>
          <a:lstStyle/>
          <a:p>
            <a:r>
              <a:rPr lang="da-DK" sz="3200" dirty="0">
                <a:solidFill>
                  <a:srgbClr val="375D6A"/>
                </a:solidFill>
                <a:latin typeface="+mn-lt"/>
              </a:rPr>
              <a:t>Refleksionsspørgsmål ind i praksis</a:t>
            </a:r>
          </a:p>
        </p:txBody>
      </p:sp>
      <p:sp>
        <p:nvSpPr>
          <p:cNvPr id="3" name="Pladsholder til billede 2">
            <a:extLst>
              <a:ext uri="{FF2B5EF4-FFF2-40B4-BE49-F238E27FC236}">
                <a16:creationId xmlns:a16="http://schemas.microsoft.com/office/drawing/2014/main" id="{8ABDBE38-57E9-B52F-5774-AAB3AF9EFE4C}"/>
              </a:ext>
            </a:extLst>
          </p:cNvPr>
          <p:cNvSpPr>
            <a:spLocks noGrp="1"/>
          </p:cNvSpPr>
          <p:nvPr>
            <p:ph type="pic" sz="quarter" idx="16"/>
          </p:nvPr>
        </p:nvSpPr>
        <p:spPr>
          <a:xfrm>
            <a:off x="8300201" y="3954169"/>
            <a:ext cx="2899471" cy="4320000"/>
          </a:xfrm>
        </p:spPr>
        <p:txBody>
          <a:bodyPr/>
          <a:lstStyle/>
          <a:p>
            <a:pPr algn="ctr"/>
            <a:r>
              <a:rPr lang="da-DK" sz="1800" dirty="0">
                <a:solidFill>
                  <a:srgbClr val="375D6A"/>
                </a:solidFill>
              </a:rPr>
              <a:t>Hvilke tanker gør I jer om elevrollen i denne tilgang </a:t>
            </a:r>
            <a:br>
              <a:rPr lang="da-DK" sz="1800" dirty="0">
                <a:solidFill>
                  <a:srgbClr val="375D6A"/>
                </a:solidFill>
              </a:rPr>
            </a:br>
            <a:r>
              <a:rPr lang="da-DK" sz="1800" dirty="0">
                <a:solidFill>
                  <a:srgbClr val="375D6A"/>
                </a:solidFill>
              </a:rPr>
              <a:t>til læring?</a:t>
            </a:r>
          </a:p>
          <a:p>
            <a:endParaRPr lang="da-DK" dirty="0">
              <a:solidFill>
                <a:srgbClr val="375D6A"/>
              </a:solidFill>
            </a:endParaRPr>
          </a:p>
          <a:p>
            <a:endParaRPr lang="da-DK" dirty="0">
              <a:solidFill>
                <a:srgbClr val="375D6A"/>
              </a:solidFill>
            </a:endParaRPr>
          </a:p>
          <a:p>
            <a:endParaRPr lang="da-DK" noProof="0" dirty="0">
              <a:solidFill>
                <a:srgbClr val="375D6A"/>
              </a:solidFill>
            </a:endParaRPr>
          </a:p>
        </p:txBody>
      </p:sp>
      <p:sp>
        <p:nvSpPr>
          <p:cNvPr id="4" name="Pladsholder til billede 3">
            <a:extLst>
              <a:ext uri="{FF2B5EF4-FFF2-40B4-BE49-F238E27FC236}">
                <a16:creationId xmlns:a16="http://schemas.microsoft.com/office/drawing/2014/main" id="{81C28698-8229-909C-FD07-7DF64D968A83}"/>
              </a:ext>
            </a:extLst>
          </p:cNvPr>
          <p:cNvSpPr>
            <a:spLocks noGrp="1"/>
          </p:cNvSpPr>
          <p:nvPr>
            <p:ph type="pic" sz="quarter" idx="17"/>
          </p:nvPr>
        </p:nvSpPr>
        <p:spPr>
          <a:xfrm>
            <a:off x="4646265" y="3954169"/>
            <a:ext cx="2899471" cy="4320000"/>
          </a:xfrm>
        </p:spPr>
        <p:txBody>
          <a:bodyPr/>
          <a:lstStyle/>
          <a:p>
            <a:pPr algn="ctr"/>
            <a:r>
              <a:rPr lang="da-DK" sz="1800" dirty="0">
                <a:solidFill>
                  <a:srgbClr val="375D6A"/>
                </a:solidFill>
              </a:rPr>
              <a:t>Hvilke tanker gør I jer om den fag-professionelles rolle i denne tilgang til læring?</a:t>
            </a:r>
          </a:p>
          <a:p>
            <a:endParaRPr lang="da-DK" dirty="0">
              <a:solidFill>
                <a:srgbClr val="375D6A"/>
              </a:solidFill>
            </a:endParaRPr>
          </a:p>
          <a:p>
            <a:endParaRPr lang="da-DK" dirty="0">
              <a:solidFill>
                <a:srgbClr val="375D6A"/>
              </a:solidFill>
            </a:endParaRPr>
          </a:p>
          <a:p>
            <a:endParaRPr lang="da-DK" noProof="0" dirty="0">
              <a:solidFill>
                <a:srgbClr val="375D6A"/>
              </a:solidFill>
            </a:endParaRPr>
          </a:p>
        </p:txBody>
      </p:sp>
      <p:sp>
        <p:nvSpPr>
          <p:cNvPr id="5" name="Pladsholder til billede 4">
            <a:extLst>
              <a:ext uri="{FF2B5EF4-FFF2-40B4-BE49-F238E27FC236}">
                <a16:creationId xmlns:a16="http://schemas.microsoft.com/office/drawing/2014/main" id="{3F28C9E1-967E-3863-8434-D1C553DF5107}"/>
              </a:ext>
            </a:extLst>
          </p:cNvPr>
          <p:cNvSpPr>
            <a:spLocks noGrp="1"/>
          </p:cNvSpPr>
          <p:nvPr>
            <p:ph type="pic" sz="quarter" idx="18"/>
          </p:nvPr>
        </p:nvSpPr>
        <p:spPr>
          <a:xfrm>
            <a:off x="996313" y="3951860"/>
            <a:ext cx="2899471" cy="4320000"/>
          </a:xfrm>
        </p:spPr>
        <p:txBody>
          <a:bodyPr/>
          <a:lstStyle/>
          <a:p>
            <a:pPr algn="ctr"/>
            <a:r>
              <a:rPr lang="da-DK" sz="1800" dirty="0">
                <a:solidFill>
                  <a:srgbClr val="375D6A"/>
                </a:solidFill>
              </a:rPr>
              <a:t>Hvad vil denne tilgang til læring betyde for jeres undervisningspraksis?</a:t>
            </a:r>
          </a:p>
          <a:p>
            <a:endParaRPr lang="da-DK" dirty="0">
              <a:solidFill>
                <a:srgbClr val="375D6A"/>
              </a:solidFill>
            </a:endParaRPr>
          </a:p>
        </p:txBody>
      </p:sp>
      <p:pic>
        <p:nvPicPr>
          <p:cNvPr id="7" name="Grafik 6" descr="Spirende frø kontur">
            <a:extLst>
              <a:ext uri="{FF2B5EF4-FFF2-40B4-BE49-F238E27FC236}">
                <a16:creationId xmlns:a16="http://schemas.microsoft.com/office/drawing/2014/main" id="{89B49808-AEAF-7A80-7029-0A5A33029E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67902" y="2038715"/>
            <a:ext cx="1687286" cy="1687286"/>
          </a:xfrm>
          <a:prstGeom prst="rect">
            <a:avLst/>
          </a:prstGeom>
          <a:effectLst>
            <a:innerShdw blurRad="63500" dist="50800" dir="13500000">
              <a:prstClr val="black">
                <a:alpha val="50000"/>
              </a:prstClr>
            </a:innerShdw>
          </a:effectLst>
        </p:spPr>
      </p:pic>
      <p:pic>
        <p:nvPicPr>
          <p:cNvPr id="9" name="Grafik 8" descr="Kvindelig profil kontur">
            <a:extLst>
              <a:ext uri="{FF2B5EF4-FFF2-40B4-BE49-F238E27FC236}">
                <a16:creationId xmlns:a16="http://schemas.microsoft.com/office/drawing/2014/main" id="{DDE75800-2DAA-C883-6159-234AE248C2E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317511" y="2081866"/>
            <a:ext cx="1687286" cy="1687286"/>
          </a:xfrm>
          <a:prstGeom prst="rect">
            <a:avLst/>
          </a:prstGeom>
          <a:effectLst>
            <a:innerShdw blurRad="63500" dist="50800" dir="13500000">
              <a:prstClr val="black">
                <a:alpha val="50000"/>
              </a:prstClr>
            </a:innerShdw>
          </a:effectLst>
        </p:spPr>
      </p:pic>
      <p:pic>
        <p:nvPicPr>
          <p:cNvPr id="11" name="Grafik 10" descr="Børn kontur">
            <a:extLst>
              <a:ext uri="{FF2B5EF4-FFF2-40B4-BE49-F238E27FC236}">
                <a16:creationId xmlns:a16="http://schemas.microsoft.com/office/drawing/2014/main" id="{A03ABC13-3EF6-325A-C5B8-AFD8CDCF064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018874" y="2239064"/>
            <a:ext cx="1687285" cy="1687285"/>
          </a:xfrm>
          <a:prstGeom prst="rect">
            <a:avLst/>
          </a:prstGeom>
          <a:effectLst>
            <a:innerShdw blurRad="63500" dist="50800" dir="13500000">
              <a:prstClr val="black">
                <a:alpha val="50000"/>
              </a:prstClr>
            </a:innerShdw>
          </a:effectLst>
        </p:spPr>
      </p:pic>
      <p:cxnSp>
        <p:nvCxnSpPr>
          <p:cNvPr id="8" name="Lige forbindelse 7">
            <a:extLst>
              <a:ext uri="{FF2B5EF4-FFF2-40B4-BE49-F238E27FC236}">
                <a16:creationId xmlns:a16="http://schemas.microsoft.com/office/drawing/2014/main" id="{081305A1-8CBD-DD3F-F2C3-6AC8CC69F7A5}"/>
              </a:ext>
            </a:extLst>
          </p:cNvPr>
          <p:cNvCxnSpPr>
            <a:cxnSpLocks/>
          </p:cNvCxnSpPr>
          <p:nvPr/>
        </p:nvCxnSpPr>
        <p:spPr>
          <a:xfrm>
            <a:off x="1417398" y="3769153"/>
            <a:ext cx="2057299" cy="1"/>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cxnSp>
        <p:nvCxnSpPr>
          <p:cNvPr id="10" name="Lige forbindelse 9">
            <a:extLst>
              <a:ext uri="{FF2B5EF4-FFF2-40B4-BE49-F238E27FC236}">
                <a16:creationId xmlns:a16="http://schemas.microsoft.com/office/drawing/2014/main" id="{047309A5-22BF-1FBD-ECAF-2D54F81B940C}"/>
              </a:ext>
            </a:extLst>
          </p:cNvPr>
          <p:cNvCxnSpPr>
            <a:cxnSpLocks/>
          </p:cNvCxnSpPr>
          <p:nvPr/>
        </p:nvCxnSpPr>
        <p:spPr>
          <a:xfrm>
            <a:off x="5132504" y="3769153"/>
            <a:ext cx="2057299" cy="1"/>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cxnSp>
        <p:nvCxnSpPr>
          <p:cNvPr id="12" name="Lige forbindelse 11">
            <a:extLst>
              <a:ext uri="{FF2B5EF4-FFF2-40B4-BE49-F238E27FC236}">
                <a16:creationId xmlns:a16="http://schemas.microsoft.com/office/drawing/2014/main" id="{A4877543-208B-05EA-7EDA-FD90A67B1545}"/>
              </a:ext>
            </a:extLst>
          </p:cNvPr>
          <p:cNvCxnSpPr>
            <a:cxnSpLocks/>
          </p:cNvCxnSpPr>
          <p:nvPr/>
        </p:nvCxnSpPr>
        <p:spPr>
          <a:xfrm>
            <a:off x="8721286" y="3769152"/>
            <a:ext cx="2057299" cy="1"/>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87241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271634F0-819C-A378-6FFF-0547ADB689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316" y="1294715"/>
            <a:ext cx="5099686" cy="5258485"/>
          </a:xfrm>
          <a:prstGeom prst="rect">
            <a:avLst/>
          </a:prstGeom>
        </p:spPr>
      </p:pic>
      <p:sp>
        <p:nvSpPr>
          <p:cNvPr id="3" name="Pladsholder til tekst 21">
            <a:extLst>
              <a:ext uri="{FF2B5EF4-FFF2-40B4-BE49-F238E27FC236}">
                <a16:creationId xmlns:a16="http://schemas.microsoft.com/office/drawing/2014/main" id="{BF30E1AD-B083-7918-897D-FFBF845E221E}"/>
              </a:ext>
            </a:extLst>
          </p:cNvPr>
          <p:cNvSpPr txBox="1">
            <a:spLocks/>
          </p:cNvSpPr>
          <p:nvPr/>
        </p:nvSpPr>
        <p:spPr>
          <a:xfrm>
            <a:off x="1031364" y="720000"/>
            <a:ext cx="8640000" cy="108000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da-DK" sz="3200" b="1" dirty="0">
                <a:solidFill>
                  <a:srgbClr val="375D6A"/>
                </a:solidFill>
              </a:rPr>
              <a:t>Litteraturliste</a:t>
            </a:r>
          </a:p>
        </p:txBody>
      </p:sp>
      <p:sp>
        <p:nvSpPr>
          <p:cNvPr id="4" name="Pladsholder til tekst 20">
            <a:extLst>
              <a:ext uri="{FF2B5EF4-FFF2-40B4-BE49-F238E27FC236}">
                <a16:creationId xmlns:a16="http://schemas.microsoft.com/office/drawing/2014/main" id="{748B1B43-1840-A359-1808-804DA6774528}"/>
              </a:ext>
            </a:extLst>
          </p:cNvPr>
          <p:cNvSpPr txBox="1">
            <a:spLocks/>
          </p:cNvSpPr>
          <p:nvPr/>
        </p:nvSpPr>
        <p:spPr>
          <a:xfrm>
            <a:off x="1031363" y="1736500"/>
            <a:ext cx="5240127" cy="481670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sz="1500" dirty="0">
                <a:solidFill>
                  <a:srgbClr val="375D6A"/>
                </a:solidFill>
              </a:rPr>
              <a:t>Andersen, P. &amp; Sunesen, M. S. K. (red.) (2023). </a:t>
            </a:r>
            <a:r>
              <a:rPr lang="da-DK" sz="1500" i="1" dirty="0">
                <a:solidFill>
                  <a:srgbClr val="375D6A"/>
                </a:solidFill>
              </a:rPr>
              <a:t>Projektbaseret undervisning</a:t>
            </a:r>
            <a:r>
              <a:rPr lang="da-DK" sz="1500" dirty="0">
                <a:solidFill>
                  <a:srgbClr val="375D6A"/>
                </a:solidFill>
              </a:rPr>
              <a:t>. Dafolo.</a:t>
            </a:r>
          </a:p>
          <a:p>
            <a:r>
              <a:rPr lang="da-DK" sz="1500" dirty="0">
                <a:solidFill>
                  <a:srgbClr val="375D6A"/>
                </a:solidFill>
              </a:rPr>
              <a:t>Holgaard, J. E., Ryberg, T., Stegeager, N., Stentoft, D., Thomassen, A. O. (2020). </a:t>
            </a:r>
            <a:r>
              <a:rPr lang="da-DK" sz="1500" i="1" dirty="0">
                <a:solidFill>
                  <a:srgbClr val="375D6A"/>
                </a:solidFill>
              </a:rPr>
              <a:t>PBL – problembaseret læring og projektarbejde ved de videregående uddannelser</a:t>
            </a:r>
            <a:r>
              <a:rPr lang="da-DK" sz="1500" dirty="0">
                <a:solidFill>
                  <a:srgbClr val="375D6A"/>
                </a:solidFill>
              </a:rPr>
              <a:t>. Samfundslitteratur.</a:t>
            </a:r>
          </a:p>
          <a:p>
            <a:r>
              <a:rPr lang="da-DK" sz="1500" dirty="0">
                <a:solidFill>
                  <a:srgbClr val="375D6A"/>
                </a:solidFill>
              </a:rPr>
              <a:t>Høier, M. O. (red.), Hersted, L. og Laustsen, L. (2011). </a:t>
            </a:r>
            <a:r>
              <a:rPr lang="da-DK" sz="1500" i="1" dirty="0">
                <a:solidFill>
                  <a:srgbClr val="375D6A"/>
                </a:solidFill>
              </a:rPr>
              <a:t>Kreativ procesledelse – Nye veje til bedre praksis</a:t>
            </a:r>
            <a:r>
              <a:rPr lang="da-DK" sz="1500" dirty="0">
                <a:solidFill>
                  <a:srgbClr val="375D6A"/>
                </a:solidFill>
              </a:rPr>
              <a:t>. Dansk Psykologisk Forlag.</a:t>
            </a:r>
          </a:p>
          <a:p>
            <a:r>
              <a:rPr lang="da-DK" sz="1500" dirty="0">
                <a:solidFill>
                  <a:srgbClr val="375D6A"/>
                </a:solidFill>
              </a:rPr>
              <a:t>Jensen, J. B. (red.) (2021). </a:t>
            </a:r>
            <a:r>
              <a:rPr lang="da-DK" sz="1500" i="1" dirty="0">
                <a:solidFill>
                  <a:srgbClr val="375D6A"/>
                </a:solidFill>
              </a:rPr>
              <a:t>Perspektiver på praksisfaglighed – Skoleudvikling og forandring på tværs</a:t>
            </a:r>
            <a:r>
              <a:rPr lang="da-DK" sz="1500" dirty="0">
                <a:solidFill>
                  <a:srgbClr val="375D6A"/>
                </a:solidFill>
              </a:rPr>
              <a:t>. Aalborg Universitetsforlag.</a:t>
            </a:r>
          </a:p>
          <a:p>
            <a:r>
              <a:rPr lang="da-DK" sz="1500" dirty="0">
                <a:solidFill>
                  <a:srgbClr val="375D6A"/>
                </a:solidFill>
              </a:rPr>
              <a:t>Klinge, L. (2024). </a:t>
            </a:r>
            <a:r>
              <a:rPr lang="da-DK" sz="1500" i="1" dirty="0">
                <a:solidFill>
                  <a:srgbClr val="375D6A"/>
                </a:solidFill>
              </a:rPr>
              <a:t>Kan projektbaseret læring bidrage til alle elevers sociale og faglige trivsel? – Og i så fald hvordan? </a:t>
            </a:r>
            <a:r>
              <a:rPr lang="da-DK" sz="1500" dirty="0" err="1">
                <a:solidFill>
                  <a:srgbClr val="375D6A"/>
                </a:solidFill>
              </a:rPr>
              <a:t>Eduk</a:t>
            </a:r>
            <a:r>
              <a:rPr lang="da-DK" sz="1500" dirty="0">
                <a:solidFill>
                  <a:srgbClr val="375D6A"/>
                </a:solidFill>
              </a:rPr>
              <a:t>.</a:t>
            </a:r>
          </a:p>
          <a:p>
            <a:r>
              <a:rPr lang="da-DK" sz="1500" dirty="0">
                <a:solidFill>
                  <a:srgbClr val="375D6A"/>
                </a:solidFill>
              </a:rPr>
              <a:t>Larmer, J., </a:t>
            </a:r>
            <a:r>
              <a:rPr lang="da-DK" sz="1500" dirty="0" err="1">
                <a:solidFill>
                  <a:srgbClr val="375D6A"/>
                </a:solidFill>
              </a:rPr>
              <a:t>Mergendoller</a:t>
            </a:r>
            <a:r>
              <a:rPr lang="da-DK" sz="1500" dirty="0">
                <a:solidFill>
                  <a:srgbClr val="375D6A"/>
                </a:solidFill>
              </a:rPr>
              <a:t>, J., Boss, S. (2015). </a:t>
            </a:r>
            <a:r>
              <a:rPr lang="da-DK" sz="1500" i="1" dirty="0" err="1">
                <a:solidFill>
                  <a:srgbClr val="375D6A"/>
                </a:solidFill>
              </a:rPr>
              <a:t>Setting</a:t>
            </a:r>
            <a:r>
              <a:rPr lang="da-DK" sz="1500" i="1" dirty="0">
                <a:solidFill>
                  <a:srgbClr val="375D6A"/>
                </a:solidFill>
              </a:rPr>
              <a:t> the Standard for Project </a:t>
            </a:r>
            <a:r>
              <a:rPr lang="da-DK" sz="1500" i="1" dirty="0" err="1">
                <a:solidFill>
                  <a:srgbClr val="375D6A"/>
                </a:solidFill>
              </a:rPr>
              <a:t>Based</a:t>
            </a:r>
            <a:r>
              <a:rPr lang="da-DK" sz="1500" i="1" dirty="0">
                <a:solidFill>
                  <a:srgbClr val="375D6A"/>
                </a:solidFill>
              </a:rPr>
              <a:t> Learning</a:t>
            </a:r>
            <a:r>
              <a:rPr lang="da-DK" sz="1500" dirty="0">
                <a:solidFill>
                  <a:srgbClr val="375D6A"/>
                </a:solidFill>
              </a:rPr>
              <a:t>. PBL Works.</a:t>
            </a:r>
          </a:p>
          <a:p>
            <a:r>
              <a:rPr lang="da-DK" sz="1500" dirty="0">
                <a:solidFill>
                  <a:srgbClr val="375D6A"/>
                </a:solidFill>
              </a:rPr>
              <a:t>Schmidt, M. S. &amp; Arp, M. (2021). </a:t>
            </a:r>
            <a:r>
              <a:rPr lang="da-DK" sz="1500" i="1" dirty="0">
                <a:solidFill>
                  <a:srgbClr val="375D6A"/>
                </a:solidFill>
              </a:rPr>
              <a:t>Det gode gruppearbejde – Problembaseret læring i grundskolen</a:t>
            </a:r>
            <a:r>
              <a:rPr lang="da-DK" sz="1500" dirty="0">
                <a:solidFill>
                  <a:srgbClr val="375D6A"/>
                </a:solidFill>
              </a:rPr>
              <a:t>. Dansk Psykologisk Forlag.</a:t>
            </a:r>
          </a:p>
          <a:p>
            <a:r>
              <a:rPr lang="da-DK" sz="1500" dirty="0">
                <a:solidFill>
                  <a:srgbClr val="375D6A"/>
                </a:solidFill>
              </a:rPr>
              <a:t>Skovbjerg, H. M. (2016). </a:t>
            </a:r>
            <a:r>
              <a:rPr lang="da-DK" sz="1500" i="1" dirty="0">
                <a:solidFill>
                  <a:srgbClr val="375D6A"/>
                </a:solidFill>
              </a:rPr>
              <a:t>Perspektiver på leg</a:t>
            </a:r>
            <a:r>
              <a:rPr lang="da-DK" sz="1500" dirty="0">
                <a:solidFill>
                  <a:srgbClr val="375D6A"/>
                </a:solidFill>
              </a:rPr>
              <a:t>. Turbine.</a:t>
            </a:r>
          </a:p>
          <a:p>
            <a:endParaRPr lang="da-DK" sz="1500" dirty="0">
              <a:solidFill>
                <a:srgbClr val="375D6A"/>
              </a:solidFill>
            </a:endParaRPr>
          </a:p>
          <a:p>
            <a:r>
              <a:rPr lang="da-DK" sz="1500" dirty="0">
                <a:solidFill>
                  <a:srgbClr val="375D6A"/>
                </a:solidFill>
              </a:rPr>
              <a:t>Intraside: </a:t>
            </a:r>
            <a:r>
              <a:rPr lang="da-DK" sz="1500" dirty="0">
                <a:solidFill>
                  <a:srgbClr val="375D6A"/>
                </a:solidFill>
                <a:hlinkClick r:id="rId3">
                  <a:extLst>
                    <a:ext uri="{A12FA001-AC4F-418D-AE19-62706E023703}">
                      <ahyp:hlinkClr xmlns:ahyp="http://schemas.microsoft.com/office/drawing/2018/hyperlinkcolor" val="tx"/>
                    </a:ext>
                  </a:extLst>
                </a:hlinkClick>
              </a:rPr>
              <a:t>Projektbaseret læring - </a:t>
            </a:r>
            <a:r>
              <a:rPr lang="da-DK" sz="1500" dirty="0" err="1">
                <a:solidFill>
                  <a:srgbClr val="375D6A"/>
                </a:solidFill>
                <a:hlinkClick r:id="rId3">
                  <a:extLst>
                    <a:ext uri="{A12FA001-AC4F-418D-AE19-62706E023703}">
                      <ahyp:hlinkClr xmlns:ahyp="http://schemas.microsoft.com/office/drawing/2018/hyperlinkcolor" val="tx"/>
                    </a:ext>
                  </a:extLst>
                </a:hlinkClick>
              </a:rPr>
              <a:t>AarhusIntra</a:t>
            </a:r>
            <a:endParaRPr lang="da-DK" sz="1500" dirty="0">
              <a:solidFill>
                <a:srgbClr val="375D6A"/>
              </a:solidFill>
            </a:endParaRPr>
          </a:p>
          <a:p>
            <a:r>
              <a:rPr lang="da-DK" sz="1500" dirty="0">
                <a:solidFill>
                  <a:srgbClr val="375D6A"/>
                </a:solidFill>
              </a:rPr>
              <a:t>PBL konsulent: Helle Korsgaard, </a:t>
            </a:r>
            <a:r>
              <a:rPr lang="da-DK" sz="1500" dirty="0">
                <a:solidFill>
                  <a:srgbClr val="375D6A"/>
                </a:solidFill>
                <a:hlinkClick r:id="rId4">
                  <a:extLst>
                    <a:ext uri="{A12FA001-AC4F-418D-AE19-62706E023703}">
                      <ahyp:hlinkClr xmlns:ahyp="http://schemas.microsoft.com/office/drawing/2018/hyperlinkcolor" val="tx"/>
                    </a:ext>
                  </a:extLst>
                </a:hlinkClick>
              </a:rPr>
              <a:t>kohel@aarhus.dk</a:t>
            </a:r>
            <a:r>
              <a:rPr lang="da-DK" sz="1500" dirty="0">
                <a:solidFill>
                  <a:srgbClr val="375D6A"/>
                </a:solidFill>
              </a:rPr>
              <a:t>, tlf. 21 59 39 67</a:t>
            </a:r>
          </a:p>
        </p:txBody>
      </p:sp>
      <p:pic>
        <p:nvPicPr>
          <p:cNvPr id="5" name="Pladsholder til billede 28" descr="Et billede, der indeholder skitse, tegning, kunst, sort&#10;&#10;AI-genereret indhold kan være ukorrekt.">
            <a:extLst>
              <a:ext uri="{FF2B5EF4-FFF2-40B4-BE49-F238E27FC236}">
                <a16:creationId xmlns:a16="http://schemas.microsoft.com/office/drawing/2014/main" id="{F0473093-271B-9964-334E-841E0C57189A}"/>
              </a:ext>
            </a:extLst>
          </p:cNvPr>
          <p:cNvPicPr>
            <a:picLocks noChangeAspect="1"/>
          </p:cNvPicPr>
          <p:nvPr/>
        </p:nvPicPr>
        <p:blipFill>
          <a:blip r:embed="rId5"/>
          <a:srcRect l="6063" r="6063"/>
          <a:stretch>
            <a:fillRect/>
          </a:stretch>
        </p:blipFill>
        <p:spPr>
          <a:xfrm>
            <a:off x="4823405" y="500791"/>
            <a:ext cx="7506339" cy="6357209"/>
          </a:xfrm>
          <a:prstGeom prst="rect">
            <a:avLst/>
          </a:prstGeom>
        </p:spPr>
      </p:pic>
    </p:spTree>
    <p:extLst>
      <p:ext uri="{BB962C8B-B14F-4D97-AF65-F5344CB8AC3E}">
        <p14:creationId xmlns:p14="http://schemas.microsoft.com/office/powerpoint/2010/main" val="17880237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ACF8B"/>
        </a:solidFill>
        <a:effectLst/>
      </p:bgPr>
    </p:bg>
    <p:spTree>
      <p:nvGrpSpPr>
        <p:cNvPr id="1" name="">
          <a:extLst>
            <a:ext uri="{FF2B5EF4-FFF2-40B4-BE49-F238E27FC236}">
              <a16:creationId xmlns:a16="http://schemas.microsoft.com/office/drawing/2014/main" id="{AA00DB0A-BA05-FC06-DC50-988D9B4F10EF}"/>
            </a:ext>
          </a:extLst>
        </p:cNvPr>
        <p:cNvGrpSpPr/>
        <p:nvPr/>
      </p:nvGrpSpPr>
      <p:grpSpPr>
        <a:xfrm>
          <a:off x="0" y="0"/>
          <a:ext cx="0" cy="0"/>
          <a:chOff x="0" y="0"/>
          <a:chExt cx="0" cy="0"/>
        </a:xfrm>
      </p:grpSpPr>
      <p:pic>
        <p:nvPicPr>
          <p:cNvPr id="5" name="Billede 4" descr="Et billede, der indeholder cirkel&#10;&#10;AI-genereret indhold kan være ukorrekt.">
            <a:extLst>
              <a:ext uri="{FF2B5EF4-FFF2-40B4-BE49-F238E27FC236}">
                <a16:creationId xmlns:a16="http://schemas.microsoft.com/office/drawing/2014/main" id="{FD79BD56-71F8-77C3-F2C4-56CEC340CF27}"/>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3992273" y="707909"/>
            <a:ext cx="4207451" cy="4338468"/>
          </a:xfrm>
          <a:prstGeom prst="rect">
            <a:avLst/>
          </a:prstGeom>
        </p:spPr>
      </p:pic>
      <p:sp>
        <p:nvSpPr>
          <p:cNvPr id="2" name="Pladsholder til tekst 1">
            <a:extLst>
              <a:ext uri="{FF2B5EF4-FFF2-40B4-BE49-F238E27FC236}">
                <a16:creationId xmlns:a16="http://schemas.microsoft.com/office/drawing/2014/main" id="{ED12B6E5-D304-6825-2A65-F6211E869E48}"/>
              </a:ext>
            </a:extLst>
          </p:cNvPr>
          <p:cNvSpPr>
            <a:spLocks noGrp="1"/>
          </p:cNvSpPr>
          <p:nvPr>
            <p:ph type="body" sz="quarter" idx="15"/>
          </p:nvPr>
        </p:nvSpPr>
        <p:spPr>
          <a:xfrm>
            <a:off x="1776000" y="4373315"/>
            <a:ext cx="8640000" cy="1080000"/>
          </a:xfrm>
        </p:spPr>
        <p:txBody>
          <a:bodyPr/>
          <a:lstStyle/>
          <a:p>
            <a:r>
              <a:rPr lang="da-DK" noProof="0">
                <a:solidFill>
                  <a:srgbClr val="375D6A"/>
                </a:solidFill>
              </a:rPr>
              <a:t>Praksispakke</a:t>
            </a:r>
          </a:p>
        </p:txBody>
      </p:sp>
      <p:sp>
        <p:nvSpPr>
          <p:cNvPr id="3" name="Pladsholder til tekst 2">
            <a:extLst>
              <a:ext uri="{FF2B5EF4-FFF2-40B4-BE49-F238E27FC236}">
                <a16:creationId xmlns:a16="http://schemas.microsoft.com/office/drawing/2014/main" id="{B574FE80-3B16-0BCD-E04D-940A9B825CC0}"/>
              </a:ext>
            </a:extLst>
          </p:cNvPr>
          <p:cNvSpPr>
            <a:spLocks noGrp="1"/>
          </p:cNvSpPr>
          <p:nvPr>
            <p:ph type="body" sz="quarter" idx="16"/>
          </p:nvPr>
        </p:nvSpPr>
        <p:spPr>
          <a:xfrm>
            <a:off x="1776000" y="5579444"/>
            <a:ext cx="8640000" cy="1080000"/>
          </a:xfrm>
        </p:spPr>
        <p:txBody>
          <a:bodyPr/>
          <a:lstStyle/>
          <a:p>
            <a:r>
              <a:rPr lang="da-DK" b="1" noProof="0" dirty="0">
                <a:solidFill>
                  <a:srgbClr val="375D6A"/>
                </a:solidFill>
              </a:rPr>
              <a:t>Projektbaseret læring</a:t>
            </a:r>
          </a:p>
        </p:txBody>
      </p:sp>
      <p:sp>
        <p:nvSpPr>
          <p:cNvPr id="4" name="Rektangel: afrundede hjørner 3">
            <a:extLst>
              <a:ext uri="{FF2B5EF4-FFF2-40B4-BE49-F238E27FC236}">
                <a16:creationId xmlns:a16="http://schemas.microsoft.com/office/drawing/2014/main" id="{DB5982F5-5F58-6A4C-4C8B-D427209D4966}"/>
              </a:ext>
            </a:extLst>
          </p:cNvPr>
          <p:cNvSpPr/>
          <p:nvPr/>
        </p:nvSpPr>
        <p:spPr>
          <a:xfrm>
            <a:off x="3742441" y="4411792"/>
            <a:ext cx="4713402" cy="758952"/>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noProof="0"/>
          </a:p>
        </p:txBody>
      </p:sp>
      <p:pic>
        <p:nvPicPr>
          <p:cNvPr id="6" name="Billede 5" descr="Et billede, der indeholder tegning, kunst, tegneserie, skitse&#10;&#10;AI-genereret indhold kan være ukorrekt.">
            <a:extLst>
              <a:ext uri="{FF2B5EF4-FFF2-40B4-BE49-F238E27FC236}">
                <a16:creationId xmlns:a16="http://schemas.microsoft.com/office/drawing/2014/main" id="{14EC5AC0-C34B-AB2D-F4D9-929B813C37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2109" y="-236624"/>
            <a:ext cx="3735875" cy="5283001"/>
          </a:xfrm>
          <a:prstGeom prst="rect">
            <a:avLst/>
          </a:prstGeom>
        </p:spPr>
      </p:pic>
      <p:sp>
        <p:nvSpPr>
          <p:cNvPr id="7" name="Pladsholder til tekst 1">
            <a:extLst>
              <a:ext uri="{FF2B5EF4-FFF2-40B4-BE49-F238E27FC236}">
                <a16:creationId xmlns:a16="http://schemas.microsoft.com/office/drawing/2014/main" id="{57772D0F-1DEA-4328-43FA-E5A39F9DBF1E}"/>
              </a:ext>
            </a:extLst>
          </p:cNvPr>
          <p:cNvSpPr txBox="1">
            <a:spLocks/>
          </p:cNvSpPr>
          <p:nvPr/>
        </p:nvSpPr>
        <p:spPr>
          <a:xfrm>
            <a:off x="1775999" y="4439928"/>
            <a:ext cx="8640000" cy="543819"/>
          </a:xfrm>
          <a:prstGeom prst="rect">
            <a:avLst/>
          </a:prstGeom>
        </p:spPr>
        <p:txBody>
          <a:bodyPr lIns="0" tIns="0" rIns="0" bIns="0"/>
          <a:lstStyle>
            <a:lvl1pPr marL="0" indent="0" algn="ctr" defTabSz="914400" rtl="0" eaLnBrk="1" latinLnBrk="0" hangingPunct="1">
              <a:lnSpc>
                <a:spcPct val="90000"/>
              </a:lnSpc>
              <a:spcBef>
                <a:spcPts val="1000"/>
              </a:spcBef>
              <a:buFont typeface="Arial" panose="020B0604020202020204" pitchFamily="34" charset="0"/>
              <a:buNone/>
              <a:defRPr lang="da-DK" sz="4800" b="1" kern="1200" dirty="0">
                <a:solidFill>
                  <a:srgbClr val="FCF3E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noProof="0">
                <a:solidFill>
                  <a:srgbClr val="375D6A"/>
                </a:solidFill>
              </a:rPr>
              <a:t>Praksispakke</a:t>
            </a:r>
          </a:p>
        </p:txBody>
      </p:sp>
    </p:spTree>
    <p:extLst>
      <p:ext uri="{BB962C8B-B14F-4D97-AF65-F5344CB8AC3E}">
        <p14:creationId xmlns:p14="http://schemas.microsoft.com/office/powerpoint/2010/main" val="1384402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Billede 13">
            <a:extLst>
              <a:ext uri="{FF2B5EF4-FFF2-40B4-BE49-F238E27FC236}">
                <a16:creationId xmlns:a16="http://schemas.microsoft.com/office/drawing/2014/main" id="{DBB5C12C-3AB2-D9BC-C283-EFEF65D90D06}"/>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6773147" y="2164184"/>
            <a:ext cx="4189542" cy="4320001"/>
          </a:xfrm>
          <a:prstGeom prst="rect">
            <a:avLst/>
          </a:prstGeom>
        </p:spPr>
      </p:pic>
      <p:sp>
        <p:nvSpPr>
          <p:cNvPr id="6" name="Rektangel 5">
            <a:extLst>
              <a:ext uri="{FF2B5EF4-FFF2-40B4-BE49-F238E27FC236}">
                <a16:creationId xmlns:a16="http://schemas.microsoft.com/office/drawing/2014/main" id="{736E812E-76EE-A516-4DBB-F35162C28EA3}"/>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D7EC38D4-1346-5664-F1C5-3781F19415FC}"/>
              </a:ext>
            </a:extLst>
          </p:cNvPr>
          <p:cNvSpPr>
            <a:spLocks noGrp="1"/>
          </p:cNvSpPr>
          <p:nvPr>
            <p:ph type="body" sz="quarter" idx="13"/>
          </p:nvPr>
        </p:nvSpPr>
        <p:spPr>
          <a:xfrm>
            <a:off x="1043960" y="1818000"/>
            <a:ext cx="5376000" cy="4320000"/>
          </a:xfrm>
        </p:spPr>
        <p:txBody>
          <a:bodyPr/>
          <a:lstStyle/>
          <a:p>
            <a:endParaRPr lang="da-DK" dirty="0"/>
          </a:p>
          <a:p>
            <a:endParaRPr lang="da-DK" dirty="0"/>
          </a:p>
          <a:p>
            <a:pPr>
              <a:buFont typeface="+mj-lt"/>
              <a:buAutoNum type="arabicPeriod"/>
            </a:pPr>
            <a:r>
              <a:rPr lang="da-DK" dirty="0"/>
              <a:t>Det engagerende spørgsmål (30 min.)</a:t>
            </a:r>
          </a:p>
          <a:p>
            <a:pPr lvl="1"/>
            <a:r>
              <a:rPr lang="da-DK" sz="1600" dirty="0">
                <a:solidFill>
                  <a:srgbClr val="375D6A"/>
                </a:solidFill>
              </a:rPr>
              <a:t>At tænke kreative tanker og stille åbne spørgsmål - en proces med artefakter</a:t>
            </a:r>
          </a:p>
          <a:p>
            <a:pPr>
              <a:buFont typeface="+mj-lt"/>
              <a:buAutoNum type="arabicPeriod"/>
            </a:pPr>
            <a:r>
              <a:rPr lang="da-DK" dirty="0"/>
              <a:t>PBL projektvæg, del 1 (45 min.)</a:t>
            </a:r>
          </a:p>
          <a:p>
            <a:pPr lvl="1"/>
            <a:r>
              <a:rPr lang="da-DK" sz="1600" dirty="0">
                <a:solidFill>
                  <a:srgbClr val="375D6A"/>
                </a:solidFill>
              </a:rPr>
              <a:t>At planlægge et PBL projekt på en projektvæg</a:t>
            </a:r>
          </a:p>
          <a:p>
            <a:pPr>
              <a:buFont typeface="+mj-lt"/>
              <a:buAutoNum type="arabicPeriod"/>
            </a:pPr>
            <a:r>
              <a:rPr lang="da-DK" dirty="0"/>
              <a:t>Formidling, refleksion og justering (30 min.)</a:t>
            </a:r>
          </a:p>
          <a:p>
            <a:pPr lvl="1"/>
            <a:r>
              <a:rPr lang="da-DK" sz="1600" dirty="0">
                <a:solidFill>
                  <a:srgbClr val="375D6A"/>
                </a:solidFill>
              </a:rPr>
              <a:t>I grupper</a:t>
            </a:r>
          </a:p>
          <a:p>
            <a:pPr>
              <a:buFont typeface="+mj-lt"/>
              <a:buAutoNum type="arabicPeriod"/>
            </a:pPr>
            <a:r>
              <a:rPr lang="da-DK" dirty="0"/>
              <a:t>PBL projektvæg, del 2 (45 min.)</a:t>
            </a:r>
          </a:p>
          <a:p>
            <a:pPr lvl="1"/>
            <a:r>
              <a:rPr lang="da-DK" sz="1600" dirty="0">
                <a:solidFill>
                  <a:srgbClr val="375D6A"/>
                </a:solidFill>
              </a:rPr>
              <a:t>At planlægge et PBL projekt på en projektvæg</a:t>
            </a:r>
          </a:p>
          <a:p>
            <a:endParaRPr lang="da-DK" dirty="0"/>
          </a:p>
        </p:txBody>
      </p:sp>
      <p:sp>
        <p:nvSpPr>
          <p:cNvPr id="3" name="Pladsholder til tekst 2">
            <a:extLst>
              <a:ext uri="{FF2B5EF4-FFF2-40B4-BE49-F238E27FC236}">
                <a16:creationId xmlns:a16="http://schemas.microsoft.com/office/drawing/2014/main" id="{7DC0E043-362A-B725-D6E3-089FD02933ED}"/>
              </a:ext>
            </a:extLst>
          </p:cNvPr>
          <p:cNvSpPr>
            <a:spLocks noGrp="1"/>
          </p:cNvSpPr>
          <p:nvPr>
            <p:ph type="body" sz="quarter" idx="15"/>
          </p:nvPr>
        </p:nvSpPr>
        <p:spPr>
          <a:xfrm>
            <a:off x="996313" y="720000"/>
            <a:ext cx="8640000" cy="1080000"/>
          </a:xfrm>
        </p:spPr>
        <p:txBody>
          <a:bodyPr/>
          <a:lstStyle/>
          <a:p>
            <a:r>
              <a:rPr lang="da-DK" sz="3200" dirty="0">
                <a:latin typeface="+mn-lt"/>
              </a:rPr>
              <a:t>Dagsorden</a:t>
            </a:r>
          </a:p>
        </p:txBody>
      </p:sp>
      <p:pic>
        <p:nvPicPr>
          <p:cNvPr id="5" name="Billede 4" descr="Et billede, der indeholder tegning, skitse, kunst&#10;&#10;AI-genereret indhold kan være ukorrekt.">
            <a:extLst>
              <a:ext uri="{FF2B5EF4-FFF2-40B4-BE49-F238E27FC236}">
                <a16:creationId xmlns:a16="http://schemas.microsoft.com/office/drawing/2014/main" id="{B2BC4743-D6E4-6822-A615-72BF75BC85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721983">
            <a:off x="6470451" y="2554969"/>
            <a:ext cx="4358923" cy="3082413"/>
          </a:xfrm>
          <a:prstGeom prst="rect">
            <a:avLst/>
          </a:prstGeom>
        </p:spPr>
      </p:pic>
    </p:spTree>
    <p:extLst>
      <p:ext uri="{BB962C8B-B14F-4D97-AF65-F5344CB8AC3E}">
        <p14:creationId xmlns:p14="http://schemas.microsoft.com/office/powerpoint/2010/main" val="3416511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ktangel 7">
            <a:extLst>
              <a:ext uri="{FF2B5EF4-FFF2-40B4-BE49-F238E27FC236}">
                <a16:creationId xmlns:a16="http://schemas.microsoft.com/office/drawing/2014/main" id="{A26F0E8B-CC83-E3D9-363E-8D71F73F53F7}"/>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49A7149F-A7BB-E84B-AE6C-1CAC7A05E51B}"/>
              </a:ext>
            </a:extLst>
          </p:cNvPr>
          <p:cNvSpPr>
            <a:spLocks noGrp="1"/>
          </p:cNvSpPr>
          <p:nvPr>
            <p:ph type="body" sz="quarter" idx="15"/>
          </p:nvPr>
        </p:nvSpPr>
        <p:spPr>
          <a:xfrm>
            <a:off x="996313" y="720000"/>
            <a:ext cx="8640000" cy="1080000"/>
          </a:xfrm>
        </p:spPr>
        <p:txBody>
          <a:bodyPr/>
          <a:lstStyle/>
          <a:p>
            <a:r>
              <a:rPr lang="da-DK" sz="3200" dirty="0">
                <a:latin typeface="+mn-lt"/>
              </a:rPr>
              <a:t>Det engagerende spørgsmål</a:t>
            </a:r>
          </a:p>
        </p:txBody>
      </p:sp>
      <p:sp>
        <p:nvSpPr>
          <p:cNvPr id="3" name="Pladsholder til tekst 2">
            <a:extLst>
              <a:ext uri="{FF2B5EF4-FFF2-40B4-BE49-F238E27FC236}">
                <a16:creationId xmlns:a16="http://schemas.microsoft.com/office/drawing/2014/main" id="{61369FCB-A89D-F73E-429A-67FB75DC7CCB}"/>
              </a:ext>
            </a:extLst>
          </p:cNvPr>
          <p:cNvSpPr>
            <a:spLocks noGrp="1"/>
          </p:cNvSpPr>
          <p:nvPr>
            <p:ph type="body" sz="quarter" idx="13"/>
          </p:nvPr>
        </p:nvSpPr>
        <p:spPr>
          <a:xfrm>
            <a:off x="996313" y="1800000"/>
            <a:ext cx="5099686" cy="4320000"/>
          </a:xfrm>
        </p:spPr>
        <p:txBody>
          <a:bodyPr/>
          <a:lstStyle/>
          <a:p>
            <a:endParaRPr lang="da-DK" dirty="0"/>
          </a:p>
          <a:p>
            <a:endParaRPr lang="da-DK" dirty="0"/>
          </a:p>
          <a:p>
            <a:endParaRPr lang="da-DK" dirty="0"/>
          </a:p>
          <a:p>
            <a:r>
              <a:rPr lang="da-DK" sz="1800" dirty="0"/>
              <a:t>… sætter retningen for projektet</a:t>
            </a:r>
          </a:p>
          <a:p>
            <a:endParaRPr lang="da-DK" sz="1800" dirty="0"/>
          </a:p>
          <a:p>
            <a:r>
              <a:rPr lang="da-DK" sz="1800" dirty="0"/>
              <a:t>… er åbent for flere svarmuligheder</a:t>
            </a:r>
          </a:p>
          <a:p>
            <a:endParaRPr lang="da-DK" sz="1800" dirty="0"/>
          </a:p>
          <a:p>
            <a:r>
              <a:rPr lang="da-DK" sz="1800" dirty="0"/>
              <a:t>… pirrer elevernes nysgerrighed</a:t>
            </a:r>
          </a:p>
          <a:p>
            <a:endParaRPr lang="da-DK" sz="1800" dirty="0"/>
          </a:p>
          <a:p>
            <a:r>
              <a:rPr lang="da-DK" sz="1800" dirty="0"/>
              <a:t>… skaber rum for at eleverne arbejder undersøgende</a:t>
            </a:r>
          </a:p>
        </p:txBody>
      </p:sp>
      <p:pic>
        <p:nvPicPr>
          <p:cNvPr id="11" name="Pladsholder til billede 10" descr="Et billede, der indeholder tekst, Post-it-note, håndskrift, kvittering&#10;&#10;AI-genereret indhold kan være ukorrekt.">
            <a:extLst>
              <a:ext uri="{FF2B5EF4-FFF2-40B4-BE49-F238E27FC236}">
                <a16:creationId xmlns:a16="http://schemas.microsoft.com/office/drawing/2014/main" id="{11CD13EF-78CB-1E05-755A-0FD846E58256}"/>
              </a:ext>
            </a:extLst>
          </p:cNvPr>
          <p:cNvPicPr>
            <a:picLocks noGrp="1" noChangeAspect="1"/>
          </p:cNvPicPr>
          <p:nvPr>
            <p:ph type="pic" sz="quarter" idx="16"/>
          </p:nvPr>
        </p:nvPicPr>
        <p:blipFill>
          <a:blip r:embed="rId3">
            <a:alphaModFix amt="70000"/>
            <a:extLst>
              <a:ext uri="{28A0092B-C50C-407E-A947-70E740481C1C}">
                <a14:useLocalDpi xmlns:a14="http://schemas.microsoft.com/office/drawing/2010/main" val="0"/>
              </a:ext>
            </a:extLst>
          </a:blip>
          <a:srcRect t="14389" b="14389"/>
          <a:stretch>
            <a:fillRect/>
          </a:stretch>
        </p:blipFill>
        <p:spPr>
          <a:xfrm>
            <a:off x="6744562" y="2196548"/>
            <a:ext cx="3121704" cy="2643809"/>
          </a:xfrm>
          <a:prstGeom prst="roundRect">
            <a:avLst>
              <a:gd name="adj" fmla="val 21671"/>
            </a:avLst>
          </a:prstGeom>
        </p:spPr>
      </p:pic>
      <p:sp>
        <p:nvSpPr>
          <p:cNvPr id="6" name="Tekstfelt 5">
            <a:extLst>
              <a:ext uri="{FF2B5EF4-FFF2-40B4-BE49-F238E27FC236}">
                <a16:creationId xmlns:a16="http://schemas.microsoft.com/office/drawing/2014/main" id="{8C2A310A-E602-31D5-E4CF-E3497B04F875}"/>
              </a:ext>
            </a:extLst>
          </p:cNvPr>
          <p:cNvSpPr txBox="1"/>
          <p:nvPr/>
        </p:nvSpPr>
        <p:spPr>
          <a:xfrm>
            <a:off x="7042056" y="5157506"/>
            <a:ext cx="2608523" cy="1015663"/>
          </a:xfrm>
          <a:prstGeom prst="rect">
            <a:avLst/>
          </a:prstGeom>
          <a:noFill/>
        </p:spPr>
        <p:txBody>
          <a:bodyPr wrap="square" rtlCol="0">
            <a:spAutoFit/>
          </a:bodyPr>
          <a:lstStyle/>
          <a:p>
            <a:pPr algn="ctr"/>
            <a:r>
              <a:rPr lang="da-DK" sz="1400" b="1" dirty="0">
                <a:solidFill>
                  <a:srgbClr val="375D6A"/>
                </a:solidFill>
              </a:rPr>
              <a:t>Formål med proces: </a:t>
            </a:r>
            <a:br>
              <a:rPr lang="da-DK" sz="1400" b="1" dirty="0">
                <a:solidFill>
                  <a:srgbClr val="375D6A"/>
                </a:solidFill>
              </a:rPr>
            </a:br>
            <a:r>
              <a:rPr lang="da-DK" sz="1400" dirty="0">
                <a:solidFill>
                  <a:srgbClr val="375D6A"/>
                </a:solidFill>
              </a:rPr>
              <a:t>At tænke kreative tanker </a:t>
            </a:r>
            <a:br>
              <a:rPr lang="da-DK" sz="1400" dirty="0">
                <a:solidFill>
                  <a:srgbClr val="375D6A"/>
                </a:solidFill>
              </a:rPr>
            </a:br>
            <a:r>
              <a:rPr lang="da-DK" sz="1400" dirty="0">
                <a:solidFill>
                  <a:srgbClr val="375D6A"/>
                </a:solidFill>
              </a:rPr>
              <a:t>og stille åbne spørgsmål</a:t>
            </a:r>
          </a:p>
          <a:p>
            <a:endParaRPr lang="da-DK" dirty="0">
              <a:solidFill>
                <a:srgbClr val="375D6A"/>
              </a:solidFill>
            </a:endParaRPr>
          </a:p>
        </p:txBody>
      </p:sp>
      <p:sp>
        <p:nvSpPr>
          <p:cNvPr id="9" name="Rektangel: enkelt hjørne afrundet 8">
            <a:extLst>
              <a:ext uri="{FF2B5EF4-FFF2-40B4-BE49-F238E27FC236}">
                <a16:creationId xmlns:a16="http://schemas.microsoft.com/office/drawing/2014/main" id="{48C601F5-E9B6-68C7-1C4C-0308109B42A1}"/>
              </a:ext>
            </a:extLst>
          </p:cNvPr>
          <p:cNvSpPr/>
          <p:nvPr/>
        </p:nvSpPr>
        <p:spPr>
          <a:xfrm>
            <a:off x="6807552" y="5126450"/>
            <a:ext cx="3048775" cy="1015663"/>
          </a:xfrm>
          <a:prstGeom prst="round1Rect">
            <a:avLst/>
          </a:prstGeom>
          <a:solidFill>
            <a:schemeClr val="accent1">
              <a:alpha val="0"/>
            </a:schemeClr>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Tree>
    <p:extLst>
      <p:ext uri="{BB962C8B-B14F-4D97-AF65-F5344CB8AC3E}">
        <p14:creationId xmlns:p14="http://schemas.microsoft.com/office/powerpoint/2010/main" val="386852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F7337-4776-7169-1CDE-62EF827E5E10}"/>
            </a:ext>
          </a:extLst>
        </p:cNvPr>
        <p:cNvGrpSpPr/>
        <p:nvPr/>
      </p:nvGrpSpPr>
      <p:grpSpPr>
        <a:xfrm>
          <a:off x="0" y="0"/>
          <a:ext cx="0" cy="0"/>
          <a:chOff x="0" y="0"/>
          <a:chExt cx="0" cy="0"/>
        </a:xfrm>
      </p:grpSpPr>
      <p:pic>
        <p:nvPicPr>
          <p:cNvPr id="18" name="Billede 17" descr="Et billede, der indeholder cirkel&#10;&#10;AI-genereret indhold kan være ukorrekt.">
            <a:extLst>
              <a:ext uri="{FF2B5EF4-FFF2-40B4-BE49-F238E27FC236}">
                <a16:creationId xmlns:a16="http://schemas.microsoft.com/office/drawing/2014/main" id="{04EA9EA7-B23E-6317-63F9-706DDE86ED27}"/>
              </a:ext>
            </a:extLst>
          </p:cNvPr>
          <p:cNvPicPr>
            <a:picLocks noChangeAspect="1"/>
          </p:cNvPicPr>
          <p:nvPr/>
        </p:nvPicPr>
        <p:blipFill>
          <a:blip r:embed="rId3">
            <a:alphaModFix amt="68000"/>
            <a:extLst>
              <a:ext uri="{28A0092B-C50C-407E-A947-70E740481C1C}">
                <a14:useLocalDpi xmlns:a14="http://schemas.microsoft.com/office/drawing/2010/main" val="0"/>
              </a:ext>
            </a:extLst>
          </a:blip>
          <a:stretch>
            <a:fillRect/>
          </a:stretch>
        </p:blipFill>
        <p:spPr>
          <a:xfrm>
            <a:off x="7025515" y="1509623"/>
            <a:ext cx="4019470" cy="4000350"/>
          </a:xfrm>
          <a:prstGeom prst="rect">
            <a:avLst/>
          </a:prstGeom>
          <a:ln>
            <a:noFill/>
          </a:ln>
        </p:spPr>
      </p:pic>
      <p:sp>
        <p:nvSpPr>
          <p:cNvPr id="20" name="Rektangel: enkelt hjørne afrundet 19">
            <a:extLst>
              <a:ext uri="{FF2B5EF4-FFF2-40B4-BE49-F238E27FC236}">
                <a16:creationId xmlns:a16="http://schemas.microsoft.com/office/drawing/2014/main" id="{C88E5640-04BF-3CFB-ED90-EEA0F9D43422}"/>
              </a:ext>
            </a:extLst>
          </p:cNvPr>
          <p:cNvSpPr/>
          <p:nvPr/>
        </p:nvSpPr>
        <p:spPr>
          <a:xfrm>
            <a:off x="7075789" y="5276224"/>
            <a:ext cx="4174171" cy="861776"/>
          </a:xfrm>
          <a:prstGeom prst="round1Rect">
            <a:avLst/>
          </a:prstGeom>
          <a:solidFill>
            <a:schemeClr val="accent1">
              <a:alpha val="0"/>
            </a:schemeClr>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19" name="Rektangel 18">
            <a:extLst>
              <a:ext uri="{FF2B5EF4-FFF2-40B4-BE49-F238E27FC236}">
                <a16:creationId xmlns:a16="http://schemas.microsoft.com/office/drawing/2014/main" id="{3058115C-5EE5-DAE3-28FA-005E903CE7D8}"/>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71FE294F-C227-E8F4-E104-7E9A53041EC6}"/>
              </a:ext>
            </a:extLst>
          </p:cNvPr>
          <p:cNvSpPr>
            <a:spLocks noGrp="1"/>
          </p:cNvSpPr>
          <p:nvPr>
            <p:ph type="body" sz="quarter" idx="15"/>
          </p:nvPr>
        </p:nvSpPr>
        <p:spPr>
          <a:xfrm>
            <a:off x="996314" y="720000"/>
            <a:ext cx="8640000" cy="1080000"/>
          </a:xfrm>
        </p:spPr>
        <p:txBody>
          <a:bodyPr/>
          <a:lstStyle/>
          <a:p>
            <a:r>
              <a:rPr lang="da-DK" sz="3200" dirty="0">
                <a:latin typeface="+mn-lt"/>
              </a:rPr>
              <a:t>Det engagerende spørgsmål</a:t>
            </a:r>
          </a:p>
        </p:txBody>
      </p:sp>
      <p:sp>
        <p:nvSpPr>
          <p:cNvPr id="3" name="Pladsholder til tekst 2">
            <a:extLst>
              <a:ext uri="{FF2B5EF4-FFF2-40B4-BE49-F238E27FC236}">
                <a16:creationId xmlns:a16="http://schemas.microsoft.com/office/drawing/2014/main" id="{2F684CBD-1709-48DE-660D-926A7B902E57}"/>
              </a:ext>
            </a:extLst>
          </p:cNvPr>
          <p:cNvSpPr>
            <a:spLocks noGrp="1"/>
          </p:cNvSpPr>
          <p:nvPr>
            <p:ph type="body" sz="quarter" idx="13"/>
          </p:nvPr>
        </p:nvSpPr>
        <p:spPr>
          <a:xfrm>
            <a:off x="1478209" y="2150981"/>
            <a:ext cx="5099686" cy="4320000"/>
          </a:xfrm>
        </p:spPr>
        <p:txBody>
          <a:bodyPr/>
          <a:lstStyle/>
          <a:p>
            <a:r>
              <a:rPr lang="da-DK" b="1" dirty="0"/>
              <a:t>Individuel proces:                                                   8-10 minutter</a:t>
            </a:r>
          </a:p>
          <a:p>
            <a:pPr marL="285750" indent="-285750">
              <a:buFont typeface="Arial" panose="020B0604020202020204" pitchFamily="34" charset="0"/>
              <a:buChar char="•"/>
            </a:pPr>
            <a:r>
              <a:rPr lang="da-DK" dirty="0"/>
              <a:t>Skriv eksempler på engagerende spørgsmål på post </a:t>
            </a:r>
            <a:r>
              <a:rPr lang="da-DK" dirty="0" err="1"/>
              <a:t>its</a:t>
            </a:r>
            <a:r>
              <a:rPr lang="da-DK" dirty="0"/>
              <a:t> </a:t>
            </a:r>
            <a:br>
              <a:rPr lang="da-DK" dirty="0"/>
            </a:br>
            <a:r>
              <a:rPr lang="da-DK" dirty="0"/>
              <a:t>og sæt dem fast på </a:t>
            </a:r>
            <a:r>
              <a:rPr lang="da-DK" dirty="0" err="1"/>
              <a:t>artefakten</a:t>
            </a:r>
            <a:r>
              <a:rPr lang="da-DK" dirty="0"/>
              <a:t>. </a:t>
            </a:r>
          </a:p>
          <a:p>
            <a:pPr marL="285750" indent="-285750">
              <a:buFont typeface="Arial" panose="020B0604020202020204" pitchFamily="34" charset="0"/>
              <a:buChar char="•"/>
            </a:pPr>
            <a:r>
              <a:rPr lang="da-DK" dirty="0"/>
              <a:t>Skriv kun ét spørgsmål på hver post it.</a:t>
            </a:r>
          </a:p>
          <a:p>
            <a:br>
              <a:rPr lang="da-DK" dirty="0"/>
            </a:br>
            <a:endParaRPr lang="da-DK" dirty="0"/>
          </a:p>
          <a:p>
            <a:endParaRPr lang="da-DK" dirty="0"/>
          </a:p>
          <a:p>
            <a:r>
              <a:rPr lang="da-DK" b="1" dirty="0"/>
              <a:t>Gå sammen i teams/fagteams:                               20 minutter</a:t>
            </a:r>
          </a:p>
          <a:p>
            <a:pPr marL="285750" indent="-285750">
              <a:buFont typeface="Arial" panose="020B0604020202020204" pitchFamily="34" charset="0"/>
              <a:buChar char="•"/>
            </a:pPr>
            <a:r>
              <a:rPr lang="da-DK" dirty="0"/>
              <a:t>Udvælg et engagerende spørgsmål, som I synes lyder interessant (det er muligt at arbejde videre med dette spørgsmål i selve planlægningen af forløb).</a:t>
            </a:r>
          </a:p>
          <a:p>
            <a:pPr marL="285750" indent="-285750">
              <a:buFont typeface="Arial" panose="020B0604020202020204" pitchFamily="34" charset="0"/>
              <a:buChar char="•"/>
            </a:pPr>
            <a:r>
              <a:rPr lang="da-DK" dirty="0"/>
              <a:t>Udvikl videre på det engagerende spørgsmål: </a:t>
            </a:r>
            <a:br>
              <a:rPr lang="da-DK" dirty="0"/>
            </a:br>
            <a:r>
              <a:rPr lang="da-DK" dirty="0"/>
              <a:t>Uddyb/bred ud, gør mere åbent, nørd i jeres faglighed</a:t>
            </a:r>
            <a:r>
              <a:rPr lang="da-DK" dirty="0">
                <a:sym typeface="Wingdings" panose="05000000000000000000" pitchFamily="2" charset="2"/>
              </a:rPr>
              <a:t></a:t>
            </a:r>
            <a:r>
              <a:rPr lang="da-DK" dirty="0"/>
              <a:t>. Tænk stort uden begrænsninger!</a:t>
            </a:r>
          </a:p>
          <a:p>
            <a:endParaRPr lang="da-DK" dirty="0"/>
          </a:p>
        </p:txBody>
      </p:sp>
      <p:sp>
        <p:nvSpPr>
          <p:cNvPr id="11" name="Tekstfelt 10">
            <a:extLst>
              <a:ext uri="{FF2B5EF4-FFF2-40B4-BE49-F238E27FC236}">
                <a16:creationId xmlns:a16="http://schemas.microsoft.com/office/drawing/2014/main" id="{0DED343D-E948-4648-B28C-ED3BAFD12835}"/>
              </a:ext>
            </a:extLst>
          </p:cNvPr>
          <p:cNvSpPr txBox="1"/>
          <p:nvPr/>
        </p:nvSpPr>
        <p:spPr>
          <a:xfrm>
            <a:off x="6883429" y="5379166"/>
            <a:ext cx="4425431" cy="800219"/>
          </a:xfrm>
          <a:prstGeom prst="rect">
            <a:avLst/>
          </a:prstGeom>
          <a:noFill/>
        </p:spPr>
        <p:txBody>
          <a:bodyPr wrap="square" rtlCol="0">
            <a:spAutoFit/>
          </a:bodyPr>
          <a:lstStyle/>
          <a:p>
            <a:pPr algn="ctr"/>
            <a:r>
              <a:rPr lang="da-DK" sz="1400" b="1" dirty="0">
                <a:solidFill>
                  <a:srgbClr val="375D6A"/>
                </a:solidFill>
              </a:rPr>
              <a:t>Formål med proces: </a:t>
            </a:r>
            <a:br>
              <a:rPr lang="da-DK" sz="1400" b="1" dirty="0">
                <a:solidFill>
                  <a:srgbClr val="375D6A"/>
                </a:solidFill>
              </a:rPr>
            </a:br>
            <a:r>
              <a:rPr lang="da-DK" sz="1400" dirty="0">
                <a:solidFill>
                  <a:srgbClr val="375D6A"/>
                </a:solidFill>
              </a:rPr>
              <a:t>At tænke kreative tanker og stille åbne spørgsmål</a:t>
            </a:r>
          </a:p>
          <a:p>
            <a:endParaRPr lang="da-DK" dirty="0">
              <a:solidFill>
                <a:srgbClr val="375D6A"/>
              </a:solidFill>
            </a:endParaRPr>
          </a:p>
        </p:txBody>
      </p:sp>
      <p:sp>
        <p:nvSpPr>
          <p:cNvPr id="15" name="Tekstfelt 14">
            <a:extLst>
              <a:ext uri="{FF2B5EF4-FFF2-40B4-BE49-F238E27FC236}">
                <a16:creationId xmlns:a16="http://schemas.microsoft.com/office/drawing/2014/main" id="{8DB044AD-479C-57F1-9323-833E7019EDA2}"/>
              </a:ext>
            </a:extLst>
          </p:cNvPr>
          <p:cNvSpPr txBox="1"/>
          <p:nvPr/>
        </p:nvSpPr>
        <p:spPr>
          <a:xfrm>
            <a:off x="7357186" y="2334003"/>
            <a:ext cx="3581055" cy="2639441"/>
          </a:xfrm>
          <a:prstGeom prst="rect">
            <a:avLst/>
          </a:prstGeom>
          <a:noFill/>
        </p:spPr>
        <p:txBody>
          <a:bodyPr wrap="square">
            <a:spAutoFit/>
          </a:bodyPr>
          <a:lstStyle/>
          <a:p>
            <a:pPr>
              <a:lnSpc>
                <a:spcPct val="150000"/>
              </a:lnSpc>
            </a:pPr>
            <a:r>
              <a:rPr lang="da-DK" sz="1600" b="1" dirty="0">
                <a:solidFill>
                  <a:srgbClr val="375D6A"/>
                </a:solidFill>
                <a:cs typeface="Arial" panose="020B0604020202020204" pitchFamily="34" charset="0"/>
              </a:rPr>
              <a:t>Husk at det skal:</a:t>
            </a:r>
          </a:p>
          <a:p>
            <a:pPr marL="971550" lvl="1" indent="-285750">
              <a:lnSpc>
                <a:spcPct val="150000"/>
              </a:lnSpc>
              <a:buFont typeface="Wingdings" panose="05000000000000000000" pitchFamily="2" charset="2"/>
              <a:buChar char="q"/>
            </a:pPr>
            <a:r>
              <a:rPr lang="da-DK" sz="1600" dirty="0">
                <a:solidFill>
                  <a:srgbClr val="375D6A"/>
                </a:solidFill>
              </a:rPr>
              <a:t>sætte retning for projektet</a:t>
            </a:r>
          </a:p>
          <a:p>
            <a:pPr marL="971550" lvl="1" indent="-285750">
              <a:lnSpc>
                <a:spcPct val="150000"/>
              </a:lnSpc>
              <a:buFont typeface="Wingdings" panose="05000000000000000000" pitchFamily="2" charset="2"/>
              <a:buChar char="q"/>
            </a:pPr>
            <a:r>
              <a:rPr lang="da-DK" sz="1600" dirty="0">
                <a:solidFill>
                  <a:srgbClr val="375D6A"/>
                </a:solidFill>
              </a:rPr>
              <a:t>være åbent for flere svarmuligheder</a:t>
            </a:r>
          </a:p>
          <a:p>
            <a:pPr marL="971550" lvl="1" indent="-285750">
              <a:lnSpc>
                <a:spcPct val="150000"/>
              </a:lnSpc>
              <a:buFont typeface="Wingdings" panose="05000000000000000000" pitchFamily="2" charset="2"/>
              <a:buChar char="q"/>
            </a:pPr>
            <a:r>
              <a:rPr lang="da-DK" sz="1600" dirty="0">
                <a:solidFill>
                  <a:srgbClr val="375D6A"/>
                </a:solidFill>
              </a:rPr>
              <a:t>pirre elevernes nysgerrighed</a:t>
            </a:r>
          </a:p>
          <a:p>
            <a:pPr marL="971550" lvl="1" indent="-285750">
              <a:lnSpc>
                <a:spcPct val="150000"/>
              </a:lnSpc>
              <a:buFont typeface="Wingdings" panose="05000000000000000000" pitchFamily="2" charset="2"/>
              <a:buChar char="q"/>
            </a:pPr>
            <a:r>
              <a:rPr lang="da-DK" sz="1600" dirty="0">
                <a:solidFill>
                  <a:srgbClr val="375D6A"/>
                </a:solidFill>
              </a:rPr>
              <a:t>skabe rum for at eleverne arbejder undersøgende</a:t>
            </a:r>
          </a:p>
        </p:txBody>
      </p:sp>
      <p:cxnSp>
        <p:nvCxnSpPr>
          <p:cNvPr id="16" name="Lige forbindelse 15">
            <a:extLst>
              <a:ext uri="{FF2B5EF4-FFF2-40B4-BE49-F238E27FC236}">
                <a16:creationId xmlns:a16="http://schemas.microsoft.com/office/drawing/2014/main" id="{B6393F90-06BE-AE06-B024-90B113A99E7A}"/>
              </a:ext>
            </a:extLst>
          </p:cNvPr>
          <p:cNvCxnSpPr>
            <a:cxnSpLocks/>
          </p:cNvCxnSpPr>
          <p:nvPr/>
        </p:nvCxnSpPr>
        <p:spPr>
          <a:xfrm>
            <a:off x="1478208" y="3815690"/>
            <a:ext cx="4895758" cy="0"/>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pic>
        <p:nvPicPr>
          <p:cNvPr id="4" name="Grafik 3" descr="Ur med massiv udfyldning">
            <a:extLst>
              <a:ext uri="{FF2B5EF4-FFF2-40B4-BE49-F238E27FC236}">
                <a16:creationId xmlns:a16="http://schemas.microsoft.com/office/drawing/2014/main" id="{F222123B-4CB8-1E08-AC59-FE63E81A086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66108" y="2061212"/>
            <a:ext cx="385778" cy="385778"/>
          </a:xfrm>
          <a:prstGeom prst="rect">
            <a:avLst/>
          </a:prstGeom>
        </p:spPr>
      </p:pic>
      <p:pic>
        <p:nvPicPr>
          <p:cNvPr id="5" name="Grafik 4" descr="Ur med massiv udfyldning">
            <a:extLst>
              <a:ext uri="{FF2B5EF4-FFF2-40B4-BE49-F238E27FC236}">
                <a16:creationId xmlns:a16="http://schemas.microsoft.com/office/drawing/2014/main" id="{418C7184-B6E1-63D3-7BCF-9F727BC0240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66108" y="4232486"/>
            <a:ext cx="385778" cy="385778"/>
          </a:xfrm>
          <a:prstGeom prst="rect">
            <a:avLst/>
          </a:prstGeom>
        </p:spPr>
      </p:pic>
      <p:sp>
        <p:nvSpPr>
          <p:cNvPr id="6" name="Ellipse 5">
            <a:extLst>
              <a:ext uri="{FF2B5EF4-FFF2-40B4-BE49-F238E27FC236}">
                <a16:creationId xmlns:a16="http://schemas.microsoft.com/office/drawing/2014/main" id="{3926854E-2397-0BF9-C153-29A920A87F24}"/>
              </a:ext>
            </a:extLst>
          </p:cNvPr>
          <p:cNvSpPr/>
          <p:nvPr/>
        </p:nvSpPr>
        <p:spPr>
          <a:xfrm>
            <a:off x="996314" y="2100117"/>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7" name="Tekstfelt 6">
            <a:extLst>
              <a:ext uri="{FF2B5EF4-FFF2-40B4-BE49-F238E27FC236}">
                <a16:creationId xmlns:a16="http://schemas.microsoft.com/office/drawing/2014/main" id="{B5B1019F-3409-8F41-FF8D-52590F0AB48B}"/>
              </a:ext>
            </a:extLst>
          </p:cNvPr>
          <p:cNvSpPr txBox="1"/>
          <p:nvPr/>
        </p:nvSpPr>
        <p:spPr>
          <a:xfrm>
            <a:off x="996314" y="2046879"/>
            <a:ext cx="332509" cy="400110"/>
          </a:xfrm>
          <a:prstGeom prst="rect">
            <a:avLst/>
          </a:prstGeom>
          <a:noFill/>
        </p:spPr>
        <p:txBody>
          <a:bodyPr wrap="square" rtlCol="0">
            <a:spAutoFit/>
          </a:bodyPr>
          <a:lstStyle/>
          <a:p>
            <a:pPr algn="ctr"/>
            <a:r>
              <a:rPr lang="da-DK" sz="2000" b="1" dirty="0">
                <a:solidFill>
                  <a:srgbClr val="F0EBE5"/>
                </a:solidFill>
              </a:rPr>
              <a:t>1</a:t>
            </a:r>
          </a:p>
        </p:txBody>
      </p:sp>
      <p:sp>
        <p:nvSpPr>
          <p:cNvPr id="8" name="Ellipse 7">
            <a:extLst>
              <a:ext uri="{FF2B5EF4-FFF2-40B4-BE49-F238E27FC236}">
                <a16:creationId xmlns:a16="http://schemas.microsoft.com/office/drawing/2014/main" id="{26035F2A-CC84-84F5-7B98-CB808E6AF6AA}"/>
              </a:ext>
            </a:extLst>
          </p:cNvPr>
          <p:cNvSpPr/>
          <p:nvPr/>
        </p:nvSpPr>
        <p:spPr>
          <a:xfrm>
            <a:off x="1001982" y="4278558"/>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9" name="Tekstfelt 8">
            <a:extLst>
              <a:ext uri="{FF2B5EF4-FFF2-40B4-BE49-F238E27FC236}">
                <a16:creationId xmlns:a16="http://schemas.microsoft.com/office/drawing/2014/main" id="{62F681FE-CB61-E836-EB94-0DE4DDB06119}"/>
              </a:ext>
            </a:extLst>
          </p:cNvPr>
          <p:cNvSpPr txBox="1"/>
          <p:nvPr/>
        </p:nvSpPr>
        <p:spPr>
          <a:xfrm>
            <a:off x="1001982" y="4225320"/>
            <a:ext cx="332509" cy="400110"/>
          </a:xfrm>
          <a:prstGeom prst="rect">
            <a:avLst/>
          </a:prstGeom>
          <a:noFill/>
        </p:spPr>
        <p:txBody>
          <a:bodyPr wrap="square" rtlCol="0">
            <a:spAutoFit/>
          </a:bodyPr>
          <a:lstStyle/>
          <a:p>
            <a:pPr algn="ctr"/>
            <a:r>
              <a:rPr lang="da-DK" sz="2000" b="1" dirty="0">
                <a:solidFill>
                  <a:srgbClr val="F0EBE5"/>
                </a:solidFill>
              </a:rPr>
              <a:t>2</a:t>
            </a:r>
          </a:p>
        </p:txBody>
      </p:sp>
    </p:spTree>
    <p:extLst>
      <p:ext uri="{BB962C8B-B14F-4D97-AF65-F5344CB8AC3E}">
        <p14:creationId xmlns:p14="http://schemas.microsoft.com/office/powerpoint/2010/main" val="1723369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ktangel 14">
            <a:extLst>
              <a:ext uri="{FF2B5EF4-FFF2-40B4-BE49-F238E27FC236}">
                <a16:creationId xmlns:a16="http://schemas.microsoft.com/office/drawing/2014/main" id="{71C1DCBE-5AD0-0B20-BB4D-FF912F6D1151}"/>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dirty="0"/>
          </a:p>
        </p:txBody>
      </p:sp>
      <p:pic>
        <p:nvPicPr>
          <p:cNvPr id="5" name="Billede 4" descr="Et billede, der indeholder cirkel&#10;&#10;AI-genereret indhold kan være ukorrekt.">
            <a:extLst>
              <a:ext uri="{FF2B5EF4-FFF2-40B4-BE49-F238E27FC236}">
                <a16:creationId xmlns:a16="http://schemas.microsoft.com/office/drawing/2014/main" id="{E2BBA247-AE35-370A-4963-076D729F67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7834" y="1772241"/>
            <a:ext cx="3626323" cy="3739243"/>
          </a:xfrm>
          <a:prstGeom prst="rect">
            <a:avLst/>
          </a:prstGeom>
        </p:spPr>
      </p:pic>
      <p:sp>
        <p:nvSpPr>
          <p:cNvPr id="21" name="Rektangel 20">
            <a:extLst>
              <a:ext uri="{FF2B5EF4-FFF2-40B4-BE49-F238E27FC236}">
                <a16:creationId xmlns:a16="http://schemas.microsoft.com/office/drawing/2014/main" id="{3057619B-2633-0187-8EAC-17B451AF0E49}"/>
              </a:ext>
            </a:extLst>
          </p:cNvPr>
          <p:cNvSpPr/>
          <p:nvPr/>
        </p:nvSpPr>
        <p:spPr>
          <a:xfrm>
            <a:off x="996313" y="5556738"/>
            <a:ext cx="3065733" cy="316524"/>
          </a:xfrm>
          <a:prstGeom prst="rect">
            <a:avLst/>
          </a:prstGeom>
          <a:solidFill>
            <a:srgbClr val="EDC0B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7" name="Rektangel: enkelt hjørne afrundet 16">
            <a:extLst>
              <a:ext uri="{FF2B5EF4-FFF2-40B4-BE49-F238E27FC236}">
                <a16:creationId xmlns:a16="http://schemas.microsoft.com/office/drawing/2014/main" id="{0BBA0F7C-82F2-F7D6-8BA2-0A4135A5C84B}"/>
              </a:ext>
            </a:extLst>
          </p:cNvPr>
          <p:cNvSpPr/>
          <p:nvPr/>
        </p:nvSpPr>
        <p:spPr>
          <a:xfrm>
            <a:off x="6962616" y="5255829"/>
            <a:ext cx="3951542" cy="986493"/>
          </a:xfrm>
          <a:prstGeom prst="round1Rect">
            <a:avLst/>
          </a:prstGeom>
          <a:solidFill>
            <a:schemeClr val="accent1">
              <a:alpha val="0"/>
            </a:schemeClr>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13" name="Rektangel: afrundede hjørner 12">
            <a:extLst>
              <a:ext uri="{FF2B5EF4-FFF2-40B4-BE49-F238E27FC236}">
                <a16:creationId xmlns:a16="http://schemas.microsoft.com/office/drawing/2014/main" id="{AE37CCFC-A1F4-808A-EF6A-E84840CAB764}"/>
              </a:ext>
            </a:extLst>
          </p:cNvPr>
          <p:cNvSpPr/>
          <p:nvPr/>
        </p:nvSpPr>
        <p:spPr>
          <a:xfrm>
            <a:off x="10325407" y="411063"/>
            <a:ext cx="1380562" cy="524760"/>
          </a:xfrm>
          <a:prstGeom prst="roundRect">
            <a:avLst/>
          </a:prstGeom>
          <a:solidFill>
            <a:srgbClr val="EACF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7B338C5C-433D-EBCB-E8B3-9B3F465752DC}"/>
              </a:ext>
            </a:extLst>
          </p:cNvPr>
          <p:cNvSpPr>
            <a:spLocks noGrp="1"/>
          </p:cNvSpPr>
          <p:nvPr>
            <p:ph type="body" sz="quarter" idx="15"/>
          </p:nvPr>
        </p:nvSpPr>
        <p:spPr>
          <a:xfrm>
            <a:off x="996313" y="741096"/>
            <a:ext cx="1905034" cy="1080000"/>
          </a:xfrm>
        </p:spPr>
        <p:txBody>
          <a:bodyPr/>
          <a:lstStyle/>
          <a:p>
            <a:r>
              <a:rPr lang="da-DK" sz="3200" dirty="0">
                <a:latin typeface="+mn-lt"/>
              </a:rPr>
              <a:t>PBL forløb</a:t>
            </a:r>
            <a:endParaRPr lang="da-DK" sz="3200" b="0" dirty="0">
              <a:latin typeface="+mn-lt"/>
            </a:endParaRPr>
          </a:p>
        </p:txBody>
      </p:sp>
      <p:sp>
        <p:nvSpPr>
          <p:cNvPr id="3" name="Pladsholder til tekst 2">
            <a:extLst>
              <a:ext uri="{FF2B5EF4-FFF2-40B4-BE49-F238E27FC236}">
                <a16:creationId xmlns:a16="http://schemas.microsoft.com/office/drawing/2014/main" id="{8EC95A0C-10ED-E4AD-5DDE-58174A2B867B}"/>
              </a:ext>
            </a:extLst>
          </p:cNvPr>
          <p:cNvSpPr>
            <a:spLocks noGrp="1"/>
          </p:cNvSpPr>
          <p:nvPr>
            <p:ph type="body" sz="quarter" idx="13"/>
          </p:nvPr>
        </p:nvSpPr>
        <p:spPr>
          <a:xfrm>
            <a:off x="1082582" y="2243345"/>
            <a:ext cx="4488920" cy="4320000"/>
          </a:xfrm>
        </p:spPr>
        <p:txBody>
          <a:bodyPr/>
          <a:lstStyle/>
          <a:p>
            <a:r>
              <a:rPr lang="da-DK" b="1" dirty="0"/>
              <a:t>OPGAVE: Planlæg et PBL forløb med udgangspunkt i jeres engagerende spørgsmål.</a:t>
            </a:r>
          </a:p>
          <a:p>
            <a:endParaRPr lang="da-DK" dirty="0"/>
          </a:p>
          <a:p>
            <a:r>
              <a:rPr lang="da-DK" dirty="0"/>
              <a:t>Brug skabelonen ”Planlægning” til at få overblik over</a:t>
            </a:r>
          </a:p>
          <a:p>
            <a:pPr marL="285750" indent="-285750">
              <a:buFont typeface="Arial" panose="020B0604020202020204" pitchFamily="34" charset="0"/>
              <a:buChar char="•"/>
            </a:pPr>
            <a:r>
              <a:rPr lang="da-DK" dirty="0"/>
              <a:t>Fag </a:t>
            </a:r>
          </a:p>
          <a:p>
            <a:pPr marL="285750" indent="-285750">
              <a:buFont typeface="Arial" panose="020B0604020202020204" pitchFamily="34" charset="0"/>
              <a:buChar char="•"/>
            </a:pPr>
            <a:r>
              <a:rPr lang="da-DK" dirty="0"/>
              <a:t>Faglige mål</a:t>
            </a:r>
          </a:p>
          <a:p>
            <a:pPr marL="285750" indent="-285750">
              <a:buFont typeface="Arial" panose="020B0604020202020204" pitchFamily="34" charset="0"/>
              <a:buChar char="•"/>
            </a:pPr>
            <a:r>
              <a:rPr lang="da-DK" dirty="0"/>
              <a:t>Aktiviteter</a:t>
            </a:r>
          </a:p>
          <a:p>
            <a:pPr marL="285750" indent="-285750">
              <a:buFont typeface="Arial" panose="020B0604020202020204" pitchFamily="34" charset="0"/>
              <a:buChar char="•"/>
            </a:pPr>
            <a:r>
              <a:rPr lang="da-DK" dirty="0"/>
              <a:t>Overvejelser over de seks PBL elementer</a:t>
            </a:r>
          </a:p>
          <a:p>
            <a:endParaRPr lang="da-DK" dirty="0"/>
          </a:p>
          <a:p>
            <a:r>
              <a:rPr lang="da-DK" i="1" dirty="0"/>
              <a:t>Find skabelonerne her: </a:t>
            </a:r>
            <a:endParaRPr lang="da-DK" i="1" dirty="0">
              <a:hlinkClick r:id="rId4">
                <a:extLst>
                  <a:ext uri="{A12FA001-AC4F-418D-AE19-62706E023703}">
                    <ahyp:hlinkClr xmlns:ahyp="http://schemas.microsoft.com/office/drawing/2018/hyperlinkcolor" val="tx"/>
                  </a:ext>
                </a:extLst>
              </a:hlinkClick>
            </a:endParaRPr>
          </a:p>
          <a:p>
            <a:r>
              <a:rPr lang="da-DK" dirty="0">
                <a:hlinkClick r:id="rId4">
                  <a:extLst>
                    <a:ext uri="{A12FA001-AC4F-418D-AE19-62706E023703}">
                      <ahyp:hlinkClr xmlns:ahyp="http://schemas.microsoft.com/office/drawing/2018/hyperlinkcolor" val="tx"/>
                    </a:ext>
                  </a:extLst>
                </a:hlinkClick>
              </a:rPr>
              <a:t>Projektbaseret læring - </a:t>
            </a:r>
            <a:r>
              <a:rPr lang="da-DK" dirty="0" err="1">
                <a:hlinkClick r:id="rId4">
                  <a:extLst>
                    <a:ext uri="{A12FA001-AC4F-418D-AE19-62706E023703}">
                      <ahyp:hlinkClr xmlns:ahyp="http://schemas.microsoft.com/office/drawing/2018/hyperlinkcolor" val="tx"/>
                    </a:ext>
                  </a:extLst>
                </a:hlinkClick>
              </a:rPr>
              <a:t>AarhusIntra</a:t>
            </a:r>
            <a:endParaRPr lang="da-DK" dirty="0"/>
          </a:p>
          <a:p>
            <a:endParaRPr lang="da-DK" dirty="0"/>
          </a:p>
        </p:txBody>
      </p:sp>
      <p:pic>
        <p:nvPicPr>
          <p:cNvPr id="22" name="Billede 21">
            <a:extLst>
              <a:ext uri="{FF2B5EF4-FFF2-40B4-BE49-F238E27FC236}">
                <a16:creationId xmlns:a16="http://schemas.microsoft.com/office/drawing/2014/main" id="{6096ABB5-8879-AB5C-AB48-D323B9794E3C}"/>
              </a:ext>
            </a:extLst>
          </p:cNvPr>
          <p:cNvPicPr>
            <a:picLocks noChangeAspect="1"/>
          </p:cNvPicPr>
          <p:nvPr/>
        </p:nvPicPr>
        <p:blipFill>
          <a:blip r:embed="rId5">
            <a:alphaModFix amt="75000"/>
          </a:blip>
          <a:stretch>
            <a:fillRect/>
          </a:stretch>
        </p:blipFill>
        <p:spPr>
          <a:xfrm>
            <a:off x="7763656" y="3289788"/>
            <a:ext cx="2105723" cy="1480126"/>
          </a:xfrm>
          <a:prstGeom prst="rect">
            <a:avLst/>
          </a:prstGeom>
          <a:noFill/>
          <a:ln>
            <a:noFill/>
          </a:ln>
          <a:effectLst>
            <a:outerShdw blurRad="152400" dist="50800" dir="21540000" algn="ctr" rotWithShape="0">
              <a:schemeClr val="bg1">
                <a:lumMod val="65000"/>
              </a:schemeClr>
            </a:outerShdw>
          </a:effectLst>
        </p:spPr>
      </p:pic>
      <p:pic>
        <p:nvPicPr>
          <p:cNvPr id="26" name="Billede 25">
            <a:extLst>
              <a:ext uri="{FF2B5EF4-FFF2-40B4-BE49-F238E27FC236}">
                <a16:creationId xmlns:a16="http://schemas.microsoft.com/office/drawing/2014/main" id="{DB6E21B4-AD6A-7643-2EA5-3211DA6125BF}"/>
              </a:ext>
            </a:extLst>
          </p:cNvPr>
          <p:cNvPicPr>
            <a:picLocks noChangeAspect="1"/>
          </p:cNvPicPr>
          <p:nvPr/>
        </p:nvPicPr>
        <p:blipFill>
          <a:blip r:embed="rId6">
            <a:alphaModFix amt="75000"/>
          </a:blip>
          <a:stretch>
            <a:fillRect/>
          </a:stretch>
        </p:blipFill>
        <p:spPr>
          <a:xfrm>
            <a:off x="8559460" y="2446324"/>
            <a:ext cx="2125836" cy="1480127"/>
          </a:xfrm>
          <a:prstGeom prst="rect">
            <a:avLst/>
          </a:prstGeom>
          <a:noFill/>
          <a:ln>
            <a:noFill/>
          </a:ln>
          <a:effectLst>
            <a:outerShdw blurRad="152400" dist="50800" dir="21540000" algn="ctr" rotWithShape="0">
              <a:schemeClr val="bg1">
                <a:lumMod val="65000"/>
              </a:schemeClr>
            </a:outerShdw>
          </a:effectLst>
        </p:spPr>
      </p:pic>
      <p:sp>
        <p:nvSpPr>
          <p:cNvPr id="9" name="Tekstfelt 8">
            <a:extLst>
              <a:ext uri="{FF2B5EF4-FFF2-40B4-BE49-F238E27FC236}">
                <a16:creationId xmlns:a16="http://schemas.microsoft.com/office/drawing/2014/main" id="{EFE2C72A-3ECD-54C6-71E1-5A1AAA06D68D}"/>
              </a:ext>
            </a:extLst>
          </p:cNvPr>
          <p:cNvSpPr txBox="1"/>
          <p:nvPr/>
        </p:nvSpPr>
        <p:spPr>
          <a:xfrm>
            <a:off x="7165882" y="5324680"/>
            <a:ext cx="3519414" cy="1231106"/>
          </a:xfrm>
          <a:prstGeom prst="rect">
            <a:avLst/>
          </a:prstGeom>
          <a:noFill/>
        </p:spPr>
        <p:txBody>
          <a:bodyPr wrap="square" rtlCol="0">
            <a:spAutoFit/>
          </a:bodyPr>
          <a:lstStyle/>
          <a:p>
            <a:pPr algn="ctr"/>
            <a:r>
              <a:rPr lang="da-DK" sz="1400" b="1" dirty="0">
                <a:solidFill>
                  <a:srgbClr val="375D6A"/>
                </a:solidFill>
              </a:rPr>
              <a:t>Formål med proces: </a:t>
            </a:r>
            <a:br>
              <a:rPr lang="da-DK" sz="1400" b="1" dirty="0">
                <a:solidFill>
                  <a:srgbClr val="375D6A"/>
                </a:solidFill>
              </a:rPr>
            </a:br>
            <a:r>
              <a:rPr lang="da-DK" sz="1400" dirty="0">
                <a:solidFill>
                  <a:srgbClr val="375D6A"/>
                </a:solidFill>
              </a:rPr>
              <a:t>At få fingre i praksis gennem planlægningen af et PBL forløb.</a:t>
            </a:r>
          </a:p>
          <a:p>
            <a:pPr algn="ctr"/>
            <a:endParaRPr lang="da-DK" sz="1400" dirty="0">
              <a:solidFill>
                <a:srgbClr val="375D6A"/>
              </a:solidFill>
            </a:endParaRPr>
          </a:p>
          <a:p>
            <a:endParaRPr lang="da-DK" dirty="0">
              <a:solidFill>
                <a:srgbClr val="375D6A"/>
              </a:solidFill>
            </a:endParaRPr>
          </a:p>
        </p:txBody>
      </p:sp>
      <p:sp>
        <p:nvSpPr>
          <p:cNvPr id="18" name="Tekstfelt 17">
            <a:extLst>
              <a:ext uri="{FF2B5EF4-FFF2-40B4-BE49-F238E27FC236}">
                <a16:creationId xmlns:a16="http://schemas.microsoft.com/office/drawing/2014/main" id="{52077AC8-4F03-5EA5-E583-7683E523BDBD}"/>
              </a:ext>
            </a:extLst>
          </p:cNvPr>
          <p:cNvSpPr txBox="1"/>
          <p:nvPr/>
        </p:nvSpPr>
        <p:spPr>
          <a:xfrm>
            <a:off x="10769398" y="1061966"/>
            <a:ext cx="6093068" cy="369332"/>
          </a:xfrm>
          <a:prstGeom prst="rect">
            <a:avLst/>
          </a:prstGeom>
          <a:noFill/>
        </p:spPr>
        <p:txBody>
          <a:bodyPr wrap="square">
            <a:spAutoFit/>
          </a:bodyPr>
          <a:lstStyle/>
          <a:p>
            <a:r>
              <a:rPr lang="da-DK" sz="1800" b="1" dirty="0">
                <a:solidFill>
                  <a:srgbClr val="375D6A"/>
                </a:solidFill>
                <a:latin typeface="+mn-lt"/>
              </a:rPr>
              <a:t>   45 min.</a:t>
            </a:r>
            <a:endParaRPr lang="da-DK" b="1" dirty="0">
              <a:solidFill>
                <a:srgbClr val="375D6A"/>
              </a:solidFill>
            </a:endParaRPr>
          </a:p>
        </p:txBody>
      </p:sp>
      <p:pic>
        <p:nvPicPr>
          <p:cNvPr id="19" name="Grafik 18" descr="Ur med massiv udfyldning">
            <a:extLst>
              <a:ext uri="{FF2B5EF4-FFF2-40B4-BE49-F238E27FC236}">
                <a16:creationId xmlns:a16="http://schemas.microsoft.com/office/drawing/2014/main" id="{0BC232D1-0BA0-2A89-3187-EA1D1584258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272465" y="935823"/>
            <a:ext cx="588750" cy="588750"/>
          </a:xfrm>
          <a:prstGeom prst="rect">
            <a:avLst/>
          </a:prstGeom>
        </p:spPr>
      </p:pic>
      <p:sp>
        <p:nvSpPr>
          <p:cNvPr id="7" name="Tekstfelt 6">
            <a:extLst>
              <a:ext uri="{FF2B5EF4-FFF2-40B4-BE49-F238E27FC236}">
                <a16:creationId xmlns:a16="http://schemas.microsoft.com/office/drawing/2014/main" id="{25FD2404-F4EC-01CD-9A66-A20CFB284369}"/>
              </a:ext>
            </a:extLst>
          </p:cNvPr>
          <p:cNvSpPr txBox="1"/>
          <p:nvPr/>
        </p:nvSpPr>
        <p:spPr>
          <a:xfrm>
            <a:off x="10341455" y="388904"/>
            <a:ext cx="1364513" cy="584775"/>
          </a:xfrm>
          <a:prstGeom prst="rect">
            <a:avLst/>
          </a:prstGeom>
          <a:noFill/>
        </p:spPr>
        <p:txBody>
          <a:bodyPr wrap="square">
            <a:spAutoFit/>
          </a:bodyPr>
          <a:lstStyle/>
          <a:p>
            <a:r>
              <a:rPr lang="da-DK" sz="3200" b="1" dirty="0">
                <a:solidFill>
                  <a:srgbClr val="FCF3E6"/>
                </a:solidFill>
                <a:latin typeface="+mn-lt"/>
              </a:rPr>
              <a:t>DEL 1</a:t>
            </a:r>
            <a:endParaRPr lang="da-DK" sz="3200" b="1" dirty="0"/>
          </a:p>
        </p:txBody>
      </p:sp>
    </p:spTree>
    <p:extLst>
      <p:ext uri="{BB962C8B-B14F-4D97-AF65-F5344CB8AC3E}">
        <p14:creationId xmlns:p14="http://schemas.microsoft.com/office/powerpoint/2010/main" val="1161848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ktangel: enkelt hjørne afrundet 18">
            <a:extLst>
              <a:ext uri="{FF2B5EF4-FFF2-40B4-BE49-F238E27FC236}">
                <a16:creationId xmlns:a16="http://schemas.microsoft.com/office/drawing/2014/main" id="{576DE88B-6348-0637-F197-B829B00F9F61}"/>
              </a:ext>
            </a:extLst>
          </p:cNvPr>
          <p:cNvSpPr/>
          <p:nvPr/>
        </p:nvSpPr>
        <p:spPr>
          <a:xfrm>
            <a:off x="6840633" y="5013223"/>
            <a:ext cx="3825391" cy="1121671"/>
          </a:xfrm>
          <a:prstGeom prst="round1Rect">
            <a:avLst/>
          </a:prstGeom>
          <a:solidFill>
            <a:schemeClr val="accent1">
              <a:alpha val="0"/>
            </a:schemeClr>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dirty="0"/>
          </a:p>
        </p:txBody>
      </p:sp>
      <p:pic>
        <p:nvPicPr>
          <p:cNvPr id="22" name="Billede 21" descr="Et billede, der indeholder cirkel&#10;&#10;AI-genereret indhold kan være ukorrekt.">
            <a:extLst>
              <a:ext uri="{FF2B5EF4-FFF2-40B4-BE49-F238E27FC236}">
                <a16:creationId xmlns:a16="http://schemas.microsoft.com/office/drawing/2014/main" id="{FD62F55F-D650-4C21-5748-455326913CA1}"/>
              </a:ext>
            </a:extLst>
          </p:cNvPr>
          <p:cNvPicPr>
            <a:picLocks noChangeAspect="1"/>
          </p:cNvPicPr>
          <p:nvPr/>
        </p:nvPicPr>
        <p:blipFill>
          <a:blip r:embed="rId3">
            <a:alphaModFix amt="68000"/>
            <a:extLst>
              <a:ext uri="{28A0092B-C50C-407E-A947-70E740481C1C}">
                <a14:useLocalDpi xmlns:a14="http://schemas.microsoft.com/office/drawing/2010/main" val="0"/>
              </a:ext>
            </a:extLst>
          </a:blip>
          <a:stretch>
            <a:fillRect/>
          </a:stretch>
        </p:blipFill>
        <p:spPr>
          <a:xfrm>
            <a:off x="6905721" y="1579914"/>
            <a:ext cx="3695214" cy="3810280"/>
          </a:xfrm>
          <a:prstGeom prst="rect">
            <a:avLst/>
          </a:prstGeom>
          <a:ln>
            <a:noFill/>
          </a:ln>
        </p:spPr>
      </p:pic>
      <p:sp>
        <p:nvSpPr>
          <p:cNvPr id="17" name="Rektangel 16">
            <a:extLst>
              <a:ext uri="{FF2B5EF4-FFF2-40B4-BE49-F238E27FC236}">
                <a16:creationId xmlns:a16="http://schemas.microsoft.com/office/drawing/2014/main" id="{1C28F63B-79D1-11D7-576C-09E7A8165FB8}"/>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2" name="Pladsholder til tekst 1">
            <a:extLst>
              <a:ext uri="{FF2B5EF4-FFF2-40B4-BE49-F238E27FC236}">
                <a16:creationId xmlns:a16="http://schemas.microsoft.com/office/drawing/2014/main" id="{B6008856-63DE-5998-07F4-587F49B69ABC}"/>
              </a:ext>
            </a:extLst>
          </p:cNvPr>
          <p:cNvSpPr>
            <a:spLocks noGrp="1"/>
          </p:cNvSpPr>
          <p:nvPr>
            <p:ph type="body" sz="quarter" idx="15"/>
          </p:nvPr>
        </p:nvSpPr>
        <p:spPr>
          <a:xfrm>
            <a:off x="1031368" y="720000"/>
            <a:ext cx="8640000" cy="1080000"/>
          </a:xfrm>
        </p:spPr>
        <p:txBody>
          <a:bodyPr/>
          <a:lstStyle/>
          <a:p>
            <a:r>
              <a:rPr lang="da-DK" sz="3200" dirty="0">
                <a:latin typeface="+mn-lt"/>
              </a:rPr>
              <a:t>Formidling, refleksion, justering</a:t>
            </a:r>
            <a:endParaRPr lang="da-DK" sz="3200" b="0" dirty="0">
              <a:latin typeface="+mn-lt"/>
            </a:endParaRPr>
          </a:p>
        </p:txBody>
      </p:sp>
      <p:sp>
        <p:nvSpPr>
          <p:cNvPr id="3" name="Pladsholder til tekst 2">
            <a:extLst>
              <a:ext uri="{FF2B5EF4-FFF2-40B4-BE49-F238E27FC236}">
                <a16:creationId xmlns:a16="http://schemas.microsoft.com/office/drawing/2014/main" id="{89FE1578-6F31-55B9-3190-0788476D614D}"/>
              </a:ext>
            </a:extLst>
          </p:cNvPr>
          <p:cNvSpPr>
            <a:spLocks noGrp="1"/>
          </p:cNvSpPr>
          <p:nvPr>
            <p:ph type="body" sz="quarter" idx="13"/>
          </p:nvPr>
        </p:nvSpPr>
        <p:spPr>
          <a:xfrm>
            <a:off x="1525976" y="2130200"/>
            <a:ext cx="5027687" cy="4320000"/>
          </a:xfrm>
        </p:spPr>
        <p:txBody>
          <a:bodyPr/>
          <a:lstStyle/>
          <a:p>
            <a:r>
              <a:rPr lang="da-DK" b="1" dirty="0"/>
              <a:t>OPGAVE: Giv hinanden feedback til den videre planlægning</a:t>
            </a:r>
          </a:p>
          <a:p>
            <a:endParaRPr lang="da-DK" dirty="0"/>
          </a:p>
          <a:p>
            <a:r>
              <a:rPr lang="da-DK" dirty="0"/>
              <a:t>Hvert team går sammen med et andet team.</a:t>
            </a:r>
          </a:p>
          <a:p>
            <a:r>
              <a:rPr lang="da-DK" dirty="0"/>
              <a:t>Et team fortæller om deres foreløbige planlægning: </a:t>
            </a:r>
          </a:p>
          <a:p>
            <a:pPr marL="285750" indent="-285750">
              <a:buFont typeface="Arial" panose="020B0604020202020204" pitchFamily="34" charset="0"/>
              <a:buChar char="•"/>
            </a:pPr>
            <a:r>
              <a:rPr lang="da-DK" dirty="0"/>
              <a:t>Det engagerende spørgsmål</a:t>
            </a:r>
          </a:p>
          <a:p>
            <a:pPr marL="285750" indent="-285750">
              <a:buFont typeface="Arial" panose="020B0604020202020204" pitchFamily="34" charset="0"/>
              <a:buChar char="•"/>
            </a:pPr>
            <a:r>
              <a:rPr lang="da-DK" dirty="0"/>
              <a:t>Fag og mål</a:t>
            </a:r>
          </a:p>
          <a:p>
            <a:pPr marL="285750" indent="-285750">
              <a:buFont typeface="Arial" panose="020B0604020202020204" pitchFamily="34" charset="0"/>
              <a:buChar char="•"/>
            </a:pPr>
            <a:r>
              <a:rPr lang="da-DK" dirty="0"/>
              <a:t>Aktiviteter</a:t>
            </a:r>
          </a:p>
          <a:p>
            <a:pPr marL="285750" indent="-285750">
              <a:buFont typeface="Arial" panose="020B0604020202020204" pitchFamily="34" charset="0"/>
              <a:buChar char="•"/>
            </a:pPr>
            <a:r>
              <a:rPr lang="da-DK" dirty="0"/>
              <a:t>PBL elementerne og hvordan I arbejder med dem</a:t>
            </a:r>
          </a:p>
          <a:p>
            <a:r>
              <a:rPr lang="da-DK" dirty="0"/>
              <a:t>Det andet team giver feedback og gode ideer til den videre planlægning.</a:t>
            </a:r>
          </a:p>
          <a:p>
            <a:r>
              <a:rPr lang="da-DK" dirty="0"/>
              <a:t>Byt roller så det andet team fortæller og det første team giver feedback.</a:t>
            </a:r>
          </a:p>
          <a:p>
            <a:r>
              <a:rPr lang="da-DK" dirty="0">
                <a:latin typeface="+mj-lt"/>
              </a:rPr>
              <a:t> (15 minutter pr. team)</a:t>
            </a:r>
          </a:p>
        </p:txBody>
      </p:sp>
      <p:sp>
        <p:nvSpPr>
          <p:cNvPr id="6" name="Tekstfelt 5">
            <a:extLst>
              <a:ext uri="{FF2B5EF4-FFF2-40B4-BE49-F238E27FC236}">
                <a16:creationId xmlns:a16="http://schemas.microsoft.com/office/drawing/2014/main" id="{44335302-6295-B478-CF03-F0728D833180}"/>
              </a:ext>
            </a:extLst>
          </p:cNvPr>
          <p:cNvSpPr txBox="1"/>
          <p:nvPr/>
        </p:nvSpPr>
        <p:spPr>
          <a:xfrm>
            <a:off x="6840633" y="5086235"/>
            <a:ext cx="3825391" cy="1477328"/>
          </a:xfrm>
          <a:prstGeom prst="rect">
            <a:avLst/>
          </a:prstGeom>
          <a:noFill/>
        </p:spPr>
        <p:txBody>
          <a:bodyPr wrap="square" rtlCol="0">
            <a:spAutoFit/>
          </a:bodyPr>
          <a:lstStyle/>
          <a:p>
            <a:pPr algn="ctr"/>
            <a:r>
              <a:rPr lang="da-DK" sz="1400" b="1" dirty="0">
                <a:solidFill>
                  <a:srgbClr val="375D6A"/>
                </a:solidFill>
              </a:rPr>
              <a:t>Formål med proces: </a:t>
            </a:r>
            <a:br>
              <a:rPr lang="da-DK" sz="1400" b="1" dirty="0">
                <a:solidFill>
                  <a:srgbClr val="375D6A"/>
                </a:solidFill>
              </a:rPr>
            </a:br>
            <a:r>
              <a:rPr lang="da-DK" sz="1400" dirty="0">
                <a:solidFill>
                  <a:srgbClr val="375D6A"/>
                </a:solidFill>
              </a:rPr>
              <a:t>At få erfaring med, hvad den fælles refleksionsproces i PBL betyder for læringen og det endelige produkt.</a:t>
            </a:r>
          </a:p>
          <a:p>
            <a:pPr algn="ctr"/>
            <a:endParaRPr lang="da-DK" sz="1600" dirty="0">
              <a:solidFill>
                <a:srgbClr val="375D6A"/>
              </a:solidFill>
            </a:endParaRPr>
          </a:p>
          <a:p>
            <a:pPr algn="ctr"/>
            <a:endParaRPr lang="da-DK" dirty="0">
              <a:solidFill>
                <a:srgbClr val="375D6A"/>
              </a:solidFill>
            </a:endParaRPr>
          </a:p>
        </p:txBody>
      </p:sp>
      <p:sp>
        <p:nvSpPr>
          <p:cNvPr id="9" name="Ellipse 8">
            <a:extLst>
              <a:ext uri="{FF2B5EF4-FFF2-40B4-BE49-F238E27FC236}">
                <a16:creationId xmlns:a16="http://schemas.microsoft.com/office/drawing/2014/main" id="{B08A2BB8-E381-9ABD-0678-1B336D837343}"/>
              </a:ext>
            </a:extLst>
          </p:cNvPr>
          <p:cNvSpPr/>
          <p:nvPr/>
        </p:nvSpPr>
        <p:spPr>
          <a:xfrm>
            <a:off x="1031366" y="4884824"/>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0" name="Ellipse 9">
            <a:extLst>
              <a:ext uri="{FF2B5EF4-FFF2-40B4-BE49-F238E27FC236}">
                <a16:creationId xmlns:a16="http://schemas.microsoft.com/office/drawing/2014/main" id="{F2E6DF3A-0297-3D4A-45AB-C580EB943434}"/>
              </a:ext>
            </a:extLst>
          </p:cNvPr>
          <p:cNvSpPr/>
          <p:nvPr/>
        </p:nvSpPr>
        <p:spPr>
          <a:xfrm>
            <a:off x="1031366" y="3122362"/>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1" name="Ellipse 10">
            <a:extLst>
              <a:ext uri="{FF2B5EF4-FFF2-40B4-BE49-F238E27FC236}">
                <a16:creationId xmlns:a16="http://schemas.microsoft.com/office/drawing/2014/main" id="{064A308D-192E-D0C3-539F-848407287CCA}"/>
              </a:ext>
            </a:extLst>
          </p:cNvPr>
          <p:cNvSpPr/>
          <p:nvPr/>
        </p:nvSpPr>
        <p:spPr>
          <a:xfrm>
            <a:off x="1031366" y="2741410"/>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2" name="Tekstfelt 11">
            <a:extLst>
              <a:ext uri="{FF2B5EF4-FFF2-40B4-BE49-F238E27FC236}">
                <a16:creationId xmlns:a16="http://schemas.microsoft.com/office/drawing/2014/main" id="{DEFC8F4A-54F8-5529-2A4B-984F639F3969}"/>
              </a:ext>
            </a:extLst>
          </p:cNvPr>
          <p:cNvSpPr txBox="1"/>
          <p:nvPr/>
        </p:nvSpPr>
        <p:spPr>
          <a:xfrm>
            <a:off x="1031366" y="2688172"/>
            <a:ext cx="332509" cy="400110"/>
          </a:xfrm>
          <a:prstGeom prst="rect">
            <a:avLst/>
          </a:prstGeom>
          <a:noFill/>
        </p:spPr>
        <p:txBody>
          <a:bodyPr wrap="square" rtlCol="0">
            <a:spAutoFit/>
          </a:bodyPr>
          <a:lstStyle/>
          <a:p>
            <a:pPr algn="ctr"/>
            <a:r>
              <a:rPr lang="da-DK" sz="2000" b="1" dirty="0">
                <a:solidFill>
                  <a:srgbClr val="F0EBE5"/>
                </a:solidFill>
              </a:rPr>
              <a:t>1</a:t>
            </a:r>
          </a:p>
        </p:txBody>
      </p:sp>
      <p:sp>
        <p:nvSpPr>
          <p:cNvPr id="13" name="Tekstfelt 12">
            <a:extLst>
              <a:ext uri="{FF2B5EF4-FFF2-40B4-BE49-F238E27FC236}">
                <a16:creationId xmlns:a16="http://schemas.microsoft.com/office/drawing/2014/main" id="{EAE5D497-88F3-0368-405A-502A3E9B11F9}"/>
              </a:ext>
            </a:extLst>
          </p:cNvPr>
          <p:cNvSpPr txBox="1"/>
          <p:nvPr/>
        </p:nvSpPr>
        <p:spPr>
          <a:xfrm>
            <a:off x="1031366" y="3092933"/>
            <a:ext cx="332509" cy="400110"/>
          </a:xfrm>
          <a:prstGeom prst="rect">
            <a:avLst/>
          </a:prstGeom>
          <a:noFill/>
        </p:spPr>
        <p:txBody>
          <a:bodyPr wrap="square" rtlCol="0">
            <a:spAutoFit/>
          </a:bodyPr>
          <a:lstStyle/>
          <a:p>
            <a:pPr algn="ctr"/>
            <a:r>
              <a:rPr lang="da-DK" sz="2000" b="1" dirty="0">
                <a:solidFill>
                  <a:srgbClr val="F0EBE5"/>
                </a:solidFill>
              </a:rPr>
              <a:t>2</a:t>
            </a:r>
          </a:p>
        </p:txBody>
      </p:sp>
      <p:sp>
        <p:nvSpPr>
          <p:cNvPr id="14" name="Tekstfelt 13">
            <a:extLst>
              <a:ext uri="{FF2B5EF4-FFF2-40B4-BE49-F238E27FC236}">
                <a16:creationId xmlns:a16="http://schemas.microsoft.com/office/drawing/2014/main" id="{74F39EB8-7262-EED0-45A0-EDD2D7055066}"/>
              </a:ext>
            </a:extLst>
          </p:cNvPr>
          <p:cNvSpPr txBox="1"/>
          <p:nvPr/>
        </p:nvSpPr>
        <p:spPr>
          <a:xfrm>
            <a:off x="1031364" y="4836381"/>
            <a:ext cx="332509" cy="400110"/>
          </a:xfrm>
          <a:prstGeom prst="rect">
            <a:avLst/>
          </a:prstGeom>
          <a:noFill/>
        </p:spPr>
        <p:txBody>
          <a:bodyPr wrap="square" rtlCol="0">
            <a:spAutoFit/>
          </a:bodyPr>
          <a:lstStyle/>
          <a:p>
            <a:pPr algn="ctr"/>
            <a:r>
              <a:rPr lang="da-DK" sz="2000" b="1" dirty="0">
                <a:solidFill>
                  <a:srgbClr val="F0EBE5"/>
                </a:solidFill>
              </a:rPr>
              <a:t>3</a:t>
            </a:r>
          </a:p>
        </p:txBody>
      </p:sp>
      <p:sp>
        <p:nvSpPr>
          <p:cNvPr id="15" name="Ellipse 14">
            <a:extLst>
              <a:ext uri="{FF2B5EF4-FFF2-40B4-BE49-F238E27FC236}">
                <a16:creationId xmlns:a16="http://schemas.microsoft.com/office/drawing/2014/main" id="{49C86A44-2FB3-B802-A917-A773BFF833C2}"/>
              </a:ext>
            </a:extLst>
          </p:cNvPr>
          <p:cNvSpPr/>
          <p:nvPr/>
        </p:nvSpPr>
        <p:spPr>
          <a:xfrm>
            <a:off x="1031366" y="5390194"/>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6" name="Tekstfelt 15">
            <a:extLst>
              <a:ext uri="{FF2B5EF4-FFF2-40B4-BE49-F238E27FC236}">
                <a16:creationId xmlns:a16="http://schemas.microsoft.com/office/drawing/2014/main" id="{F6D88062-289C-33D4-EB2E-02B028322206}"/>
              </a:ext>
            </a:extLst>
          </p:cNvPr>
          <p:cNvSpPr txBox="1"/>
          <p:nvPr/>
        </p:nvSpPr>
        <p:spPr>
          <a:xfrm>
            <a:off x="1031364" y="5341751"/>
            <a:ext cx="332509" cy="400110"/>
          </a:xfrm>
          <a:prstGeom prst="rect">
            <a:avLst/>
          </a:prstGeom>
          <a:noFill/>
        </p:spPr>
        <p:txBody>
          <a:bodyPr wrap="square" rtlCol="0">
            <a:spAutoFit/>
          </a:bodyPr>
          <a:lstStyle/>
          <a:p>
            <a:pPr algn="ctr"/>
            <a:r>
              <a:rPr lang="da-DK" sz="2000" b="1" dirty="0">
                <a:solidFill>
                  <a:srgbClr val="F0EBE5"/>
                </a:solidFill>
              </a:rPr>
              <a:t>4</a:t>
            </a:r>
          </a:p>
        </p:txBody>
      </p:sp>
      <p:sp>
        <p:nvSpPr>
          <p:cNvPr id="20" name="Tekstfelt 19">
            <a:extLst>
              <a:ext uri="{FF2B5EF4-FFF2-40B4-BE49-F238E27FC236}">
                <a16:creationId xmlns:a16="http://schemas.microsoft.com/office/drawing/2014/main" id="{357EBAE6-7AD9-4D52-6C74-B3819A74E2F2}"/>
              </a:ext>
            </a:extLst>
          </p:cNvPr>
          <p:cNvSpPr txBox="1"/>
          <p:nvPr/>
        </p:nvSpPr>
        <p:spPr>
          <a:xfrm>
            <a:off x="10818866" y="1002908"/>
            <a:ext cx="6093068" cy="369332"/>
          </a:xfrm>
          <a:prstGeom prst="rect">
            <a:avLst/>
          </a:prstGeom>
          <a:noFill/>
        </p:spPr>
        <p:txBody>
          <a:bodyPr wrap="square">
            <a:spAutoFit/>
          </a:bodyPr>
          <a:lstStyle/>
          <a:p>
            <a:r>
              <a:rPr lang="da-DK" b="1" dirty="0">
                <a:solidFill>
                  <a:srgbClr val="375D6A"/>
                </a:solidFill>
              </a:rPr>
              <a:t>   30</a:t>
            </a:r>
            <a:r>
              <a:rPr lang="da-DK" sz="1800" b="1" dirty="0">
                <a:solidFill>
                  <a:srgbClr val="375D6A"/>
                </a:solidFill>
                <a:latin typeface="+mn-lt"/>
              </a:rPr>
              <a:t> min.</a:t>
            </a:r>
            <a:endParaRPr lang="da-DK" b="1" dirty="0">
              <a:solidFill>
                <a:srgbClr val="375D6A"/>
              </a:solidFill>
            </a:endParaRPr>
          </a:p>
        </p:txBody>
      </p:sp>
      <p:pic>
        <p:nvPicPr>
          <p:cNvPr id="21" name="Grafik 20" descr="Ur med massiv udfyldning">
            <a:extLst>
              <a:ext uri="{FF2B5EF4-FFF2-40B4-BE49-F238E27FC236}">
                <a16:creationId xmlns:a16="http://schemas.microsoft.com/office/drawing/2014/main" id="{DF73EEC6-90DF-F2F8-CB34-6F1CF470849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247977" y="816995"/>
            <a:ext cx="677217" cy="677217"/>
          </a:xfrm>
          <a:prstGeom prst="rect">
            <a:avLst/>
          </a:prstGeom>
        </p:spPr>
      </p:pic>
      <p:pic>
        <p:nvPicPr>
          <p:cNvPr id="26" name="Billede 25" descr="Et billede, der indeholder tegning, skitse, kunst, Stregtegning&#10;&#10;AI-genereret indhold kan være ukorrekt.">
            <a:extLst>
              <a:ext uri="{FF2B5EF4-FFF2-40B4-BE49-F238E27FC236}">
                <a16:creationId xmlns:a16="http://schemas.microsoft.com/office/drawing/2014/main" id="{EE3AEFE8-C563-7A56-0665-855F3597FB9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83897" y="1852376"/>
            <a:ext cx="4759060" cy="3364957"/>
          </a:xfrm>
          <a:prstGeom prst="rect">
            <a:avLst/>
          </a:prstGeom>
        </p:spPr>
      </p:pic>
    </p:spTree>
    <p:extLst>
      <p:ext uri="{BB962C8B-B14F-4D97-AF65-F5344CB8AC3E}">
        <p14:creationId xmlns:p14="http://schemas.microsoft.com/office/powerpoint/2010/main" val="2483163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ACF8B">
            <a:alpha val="65000"/>
          </a:srgbClr>
        </a:solidFill>
        <a:effectLst/>
      </p:bgPr>
    </p:bg>
    <p:spTree>
      <p:nvGrpSpPr>
        <p:cNvPr id="1" name=""/>
        <p:cNvGrpSpPr/>
        <p:nvPr/>
      </p:nvGrpSpPr>
      <p:grpSpPr>
        <a:xfrm>
          <a:off x="0" y="0"/>
          <a:ext cx="0" cy="0"/>
          <a:chOff x="0" y="0"/>
          <a:chExt cx="0" cy="0"/>
        </a:xfrm>
      </p:grpSpPr>
      <p:sp>
        <p:nvSpPr>
          <p:cNvPr id="26" name="Rektangel 25">
            <a:extLst>
              <a:ext uri="{FF2B5EF4-FFF2-40B4-BE49-F238E27FC236}">
                <a16:creationId xmlns:a16="http://schemas.microsoft.com/office/drawing/2014/main" id="{9C91FD77-EFC3-2155-7AF0-526907639250}"/>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84230243-6D34-97C2-A234-0DE4830DA349}"/>
              </a:ext>
            </a:extLst>
          </p:cNvPr>
          <p:cNvSpPr>
            <a:spLocks noGrp="1"/>
          </p:cNvSpPr>
          <p:nvPr>
            <p:ph type="body" sz="quarter" idx="15"/>
          </p:nvPr>
        </p:nvSpPr>
        <p:spPr>
          <a:xfrm>
            <a:off x="996313" y="720000"/>
            <a:ext cx="2674350" cy="1080000"/>
          </a:xfrm>
        </p:spPr>
        <p:txBody>
          <a:bodyPr/>
          <a:lstStyle/>
          <a:p>
            <a:r>
              <a:rPr lang="da-DK" sz="3200" dirty="0">
                <a:latin typeface="+mn-lt"/>
              </a:rPr>
              <a:t>PBL forløb</a:t>
            </a:r>
            <a:endParaRPr lang="da-DK" sz="3200" b="0" dirty="0">
              <a:latin typeface="+mn-lt"/>
            </a:endParaRPr>
          </a:p>
        </p:txBody>
      </p:sp>
      <p:sp>
        <p:nvSpPr>
          <p:cNvPr id="6" name="Tekstfelt 5">
            <a:extLst>
              <a:ext uri="{FF2B5EF4-FFF2-40B4-BE49-F238E27FC236}">
                <a16:creationId xmlns:a16="http://schemas.microsoft.com/office/drawing/2014/main" id="{56913ED2-2EEB-652D-ED86-862A15BA1745}"/>
              </a:ext>
            </a:extLst>
          </p:cNvPr>
          <p:cNvSpPr txBox="1"/>
          <p:nvPr/>
        </p:nvSpPr>
        <p:spPr>
          <a:xfrm>
            <a:off x="996313" y="4524929"/>
            <a:ext cx="2836778" cy="523220"/>
          </a:xfrm>
          <a:prstGeom prst="rect">
            <a:avLst/>
          </a:prstGeom>
          <a:noFill/>
        </p:spPr>
        <p:txBody>
          <a:bodyPr wrap="square">
            <a:spAutoFit/>
          </a:bodyPr>
          <a:lstStyle/>
          <a:p>
            <a:pPr algn="ctr"/>
            <a:r>
              <a:rPr lang="da-DK" sz="1400" dirty="0">
                <a:solidFill>
                  <a:srgbClr val="375D6A"/>
                </a:solidFill>
              </a:rPr>
              <a:t>Brug feedbacken til at </a:t>
            </a:r>
            <a:br>
              <a:rPr lang="da-DK" sz="1400" dirty="0">
                <a:solidFill>
                  <a:srgbClr val="375D6A"/>
                </a:solidFill>
              </a:rPr>
            </a:br>
            <a:r>
              <a:rPr lang="da-DK" sz="1400" dirty="0">
                <a:solidFill>
                  <a:srgbClr val="375D6A"/>
                </a:solidFill>
              </a:rPr>
              <a:t>justere jeres forløb.</a:t>
            </a:r>
          </a:p>
        </p:txBody>
      </p:sp>
      <p:sp>
        <p:nvSpPr>
          <p:cNvPr id="9" name="Tekstfelt 8">
            <a:extLst>
              <a:ext uri="{FF2B5EF4-FFF2-40B4-BE49-F238E27FC236}">
                <a16:creationId xmlns:a16="http://schemas.microsoft.com/office/drawing/2014/main" id="{8C1D081F-6A61-E7C5-731D-23C28BBEB4A8}"/>
              </a:ext>
            </a:extLst>
          </p:cNvPr>
          <p:cNvSpPr txBox="1"/>
          <p:nvPr/>
        </p:nvSpPr>
        <p:spPr>
          <a:xfrm>
            <a:off x="4290640" y="4505804"/>
            <a:ext cx="3610719" cy="1815882"/>
          </a:xfrm>
          <a:prstGeom prst="rect">
            <a:avLst/>
          </a:prstGeom>
          <a:noFill/>
        </p:spPr>
        <p:txBody>
          <a:bodyPr wrap="square">
            <a:spAutoFit/>
          </a:bodyPr>
          <a:lstStyle/>
          <a:p>
            <a:pPr algn="ctr"/>
            <a:r>
              <a:rPr lang="da-DK" sz="1400" dirty="0">
                <a:solidFill>
                  <a:srgbClr val="375D6A"/>
                </a:solidFill>
              </a:rPr>
              <a:t>Lav en projektvæg, så I får et visuelt overblik over arbejdet med PBL elementerne i forløbet.</a:t>
            </a:r>
          </a:p>
          <a:p>
            <a:endParaRPr lang="da-DK" sz="1400" dirty="0">
              <a:solidFill>
                <a:srgbClr val="375D6A"/>
              </a:solidFill>
            </a:endParaRPr>
          </a:p>
          <a:p>
            <a:pPr marL="285750" indent="-285750">
              <a:buFont typeface="Arial" panose="020B0604020202020204" pitchFamily="34" charset="0"/>
              <a:buChar char="•"/>
            </a:pPr>
            <a:r>
              <a:rPr lang="da-DK" sz="1400" dirty="0">
                <a:solidFill>
                  <a:srgbClr val="375D6A"/>
                </a:solidFill>
              </a:rPr>
              <a:t>Kommer I omkring alle elementer eller har I tendens til at komme omkring de (samme) få?</a:t>
            </a:r>
          </a:p>
          <a:p>
            <a:pPr marL="285750" indent="-285750">
              <a:buFont typeface="Arial" panose="020B0604020202020204" pitchFamily="34" charset="0"/>
              <a:buChar char="•"/>
            </a:pPr>
            <a:r>
              <a:rPr lang="da-DK" sz="1400" dirty="0">
                <a:solidFill>
                  <a:srgbClr val="375D6A"/>
                </a:solidFill>
              </a:rPr>
              <a:t>Får eleverne mulighed for at arbejde praktisk gennem hele forløbet?</a:t>
            </a:r>
          </a:p>
        </p:txBody>
      </p:sp>
      <p:sp>
        <p:nvSpPr>
          <p:cNvPr id="13" name="Tekstfelt 12">
            <a:extLst>
              <a:ext uri="{FF2B5EF4-FFF2-40B4-BE49-F238E27FC236}">
                <a16:creationId xmlns:a16="http://schemas.microsoft.com/office/drawing/2014/main" id="{85297FF7-12A5-9618-6B57-E76FBBB54547}"/>
              </a:ext>
            </a:extLst>
          </p:cNvPr>
          <p:cNvSpPr txBox="1"/>
          <p:nvPr/>
        </p:nvSpPr>
        <p:spPr>
          <a:xfrm>
            <a:off x="8112689" y="4483486"/>
            <a:ext cx="3391672" cy="738664"/>
          </a:xfrm>
          <a:prstGeom prst="rect">
            <a:avLst/>
          </a:prstGeom>
          <a:noFill/>
        </p:spPr>
        <p:txBody>
          <a:bodyPr wrap="square">
            <a:spAutoFit/>
          </a:bodyPr>
          <a:lstStyle/>
          <a:p>
            <a:pPr algn="ctr"/>
            <a:r>
              <a:rPr lang="da-DK" sz="1400" dirty="0">
                <a:solidFill>
                  <a:srgbClr val="375D6A"/>
                </a:solidFill>
                <a:cs typeface="Arial" panose="020B0604020202020204" pitchFamily="34" charset="0"/>
              </a:rPr>
              <a:t>Brug skabelonen ”Uge for uge” til at detailplanlægge med dagsaktiviteter og materialer (hvis der er tid).</a:t>
            </a:r>
          </a:p>
        </p:txBody>
      </p:sp>
      <p:sp>
        <p:nvSpPr>
          <p:cNvPr id="20" name="Ellipse 19">
            <a:extLst>
              <a:ext uri="{FF2B5EF4-FFF2-40B4-BE49-F238E27FC236}">
                <a16:creationId xmlns:a16="http://schemas.microsoft.com/office/drawing/2014/main" id="{61E7F4A3-D4ED-3E38-40FC-DA61AB4264BA}"/>
              </a:ext>
            </a:extLst>
          </p:cNvPr>
          <p:cNvSpPr/>
          <p:nvPr/>
        </p:nvSpPr>
        <p:spPr>
          <a:xfrm>
            <a:off x="9644393" y="4154137"/>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1" name="Ellipse 20">
            <a:extLst>
              <a:ext uri="{FF2B5EF4-FFF2-40B4-BE49-F238E27FC236}">
                <a16:creationId xmlns:a16="http://schemas.microsoft.com/office/drawing/2014/main" id="{650B3CA8-D0B0-2E1E-8F31-A218AD2E370B}"/>
              </a:ext>
            </a:extLst>
          </p:cNvPr>
          <p:cNvSpPr/>
          <p:nvPr/>
        </p:nvSpPr>
        <p:spPr>
          <a:xfrm>
            <a:off x="6033672" y="4190140"/>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2" name="Ellipse 21">
            <a:extLst>
              <a:ext uri="{FF2B5EF4-FFF2-40B4-BE49-F238E27FC236}">
                <a16:creationId xmlns:a16="http://schemas.microsoft.com/office/drawing/2014/main" id="{3663FDF7-A4C5-C488-D369-D267DC6EDF31}"/>
              </a:ext>
            </a:extLst>
          </p:cNvPr>
          <p:cNvSpPr/>
          <p:nvPr/>
        </p:nvSpPr>
        <p:spPr>
          <a:xfrm>
            <a:off x="2220683" y="4213949"/>
            <a:ext cx="332509" cy="332509"/>
          </a:xfrm>
          <a:prstGeom prst="ellipse">
            <a:avLst/>
          </a:prstGeom>
          <a:solidFill>
            <a:srgbClr val="405F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3" name="Tekstfelt 22">
            <a:extLst>
              <a:ext uri="{FF2B5EF4-FFF2-40B4-BE49-F238E27FC236}">
                <a16:creationId xmlns:a16="http://schemas.microsoft.com/office/drawing/2014/main" id="{66C6DB5B-DB20-F9AB-296E-00F0E7DD57D2}"/>
              </a:ext>
            </a:extLst>
          </p:cNvPr>
          <p:cNvSpPr txBox="1"/>
          <p:nvPr/>
        </p:nvSpPr>
        <p:spPr>
          <a:xfrm>
            <a:off x="2220683" y="4160711"/>
            <a:ext cx="332509" cy="400110"/>
          </a:xfrm>
          <a:prstGeom prst="rect">
            <a:avLst/>
          </a:prstGeom>
          <a:noFill/>
        </p:spPr>
        <p:txBody>
          <a:bodyPr wrap="square" rtlCol="0">
            <a:spAutoFit/>
          </a:bodyPr>
          <a:lstStyle/>
          <a:p>
            <a:pPr algn="ctr"/>
            <a:r>
              <a:rPr lang="da-DK" sz="2000" b="1" dirty="0">
                <a:solidFill>
                  <a:srgbClr val="F0EBE5"/>
                </a:solidFill>
              </a:rPr>
              <a:t>1</a:t>
            </a:r>
          </a:p>
        </p:txBody>
      </p:sp>
      <p:sp>
        <p:nvSpPr>
          <p:cNvPr id="24" name="Tekstfelt 23">
            <a:extLst>
              <a:ext uri="{FF2B5EF4-FFF2-40B4-BE49-F238E27FC236}">
                <a16:creationId xmlns:a16="http://schemas.microsoft.com/office/drawing/2014/main" id="{9500D0F2-F4BA-594C-C456-A3CDBEEEEDC4}"/>
              </a:ext>
            </a:extLst>
          </p:cNvPr>
          <p:cNvSpPr txBox="1"/>
          <p:nvPr/>
        </p:nvSpPr>
        <p:spPr>
          <a:xfrm>
            <a:off x="6033672" y="4160711"/>
            <a:ext cx="332509" cy="400110"/>
          </a:xfrm>
          <a:prstGeom prst="rect">
            <a:avLst/>
          </a:prstGeom>
          <a:noFill/>
        </p:spPr>
        <p:txBody>
          <a:bodyPr wrap="square" rtlCol="0">
            <a:spAutoFit/>
          </a:bodyPr>
          <a:lstStyle/>
          <a:p>
            <a:pPr algn="ctr"/>
            <a:r>
              <a:rPr lang="da-DK" sz="2000" b="1" dirty="0">
                <a:solidFill>
                  <a:srgbClr val="F0EBE5"/>
                </a:solidFill>
              </a:rPr>
              <a:t>2</a:t>
            </a:r>
          </a:p>
        </p:txBody>
      </p:sp>
      <p:sp>
        <p:nvSpPr>
          <p:cNvPr id="25" name="Tekstfelt 24">
            <a:extLst>
              <a:ext uri="{FF2B5EF4-FFF2-40B4-BE49-F238E27FC236}">
                <a16:creationId xmlns:a16="http://schemas.microsoft.com/office/drawing/2014/main" id="{CDFD65C4-FA0D-4678-61DE-A598865527E5}"/>
              </a:ext>
            </a:extLst>
          </p:cNvPr>
          <p:cNvSpPr txBox="1"/>
          <p:nvPr/>
        </p:nvSpPr>
        <p:spPr>
          <a:xfrm>
            <a:off x="9644391" y="4105694"/>
            <a:ext cx="332509" cy="400110"/>
          </a:xfrm>
          <a:prstGeom prst="rect">
            <a:avLst/>
          </a:prstGeom>
          <a:noFill/>
        </p:spPr>
        <p:txBody>
          <a:bodyPr wrap="square" rtlCol="0">
            <a:spAutoFit/>
          </a:bodyPr>
          <a:lstStyle/>
          <a:p>
            <a:pPr algn="ctr"/>
            <a:r>
              <a:rPr lang="da-DK" sz="2000" b="1" dirty="0">
                <a:solidFill>
                  <a:srgbClr val="F0EBE5"/>
                </a:solidFill>
              </a:rPr>
              <a:t>3</a:t>
            </a:r>
          </a:p>
        </p:txBody>
      </p:sp>
      <p:sp>
        <p:nvSpPr>
          <p:cNvPr id="38" name="Rektangel: enkelt hjørne afrundet 37">
            <a:extLst>
              <a:ext uri="{FF2B5EF4-FFF2-40B4-BE49-F238E27FC236}">
                <a16:creationId xmlns:a16="http://schemas.microsoft.com/office/drawing/2014/main" id="{E5077AA3-1FE3-75F5-BEFD-CFDFFF1BCAED}"/>
              </a:ext>
            </a:extLst>
          </p:cNvPr>
          <p:cNvSpPr/>
          <p:nvPr/>
        </p:nvSpPr>
        <p:spPr>
          <a:xfrm>
            <a:off x="8023341" y="5454986"/>
            <a:ext cx="3610719" cy="866700"/>
          </a:xfrm>
          <a:prstGeom prst="round1Rect">
            <a:avLst/>
          </a:prstGeom>
          <a:solidFill>
            <a:schemeClr val="accent1">
              <a:alpha val="0"/>
            </a:schemeClr>
          </a:solidFill>
          <a:ln w="38100">
            <a:solidFill>
              <a:srgbClr val="375D6A"/>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dirty="0"/>
          </a:p>
        </p:txBody>
      </p:sp>
      <p:sp>
        <p:nvSpPr>
          <p:cNvPr id="19" name="Tekstfelt 18">
            <a:extLst>
              <a:ext uri="{FF2B5EF4-FFF2-40B4-BE49-F238E27FC236}">
                <a16:creationId xmlns:a16="http://schemas.microsoft.com/office/drawing/2014/main" id="{5F20CB33-1BF5-442D-C529-DCDA7EB44C27}"/>
              </a:ext>
            </a:extLst>
          </p:cNvPr>
          <p:cNvSpPr txBox="1"/>
          <p:nvPr/>
        </p:nvSpPr>
        <p:spPr>
          <a:xfrm>
            <a:off x="7982988" y="5517242"/>
            <a:ext cx="3651072" cy="1261884"/>
          </a:xfrm>
          <a:prstGeom prst="rect">
            <a:avLst/>
          </a:prstGeom>
          <a:noFill/>
        </p:spPr>
        <p:txBody>
          <a:bodyPr wrap="square" rtlCol="0">
            <a:spAutoFit/>
          </a:bodyPr>
          <a:lstStyle/>
          <a:p>
            <a:pPr algn="ctr"/>
            <a:r>
              <a:rPr lang="da-DK" sz="1400" b="1" dirty="0">
                <a:solidFill>
                  <a:srgbClr val="375D6A"/>
                </a:solidFill>
              </a:rPr>
              <a:t>Formål med proces: </a:t>
            </a:r>
            <a:br>
              <a:rPr lang="da-DK" sz="1400" b="1" dirty="0">
                <a:solidFill>
                  <a:srgbClr val="375D6A"/>
                </a:solidFill>
              </a:rPr>
            </a:br>
            <a:r>
              <a:rPr lang="da-DK" sz="1400" dirty="0">
                <a:solidFill>
                  <a:srgbClr val="375D6A"/>
                </a:solidFill>
              </a:rPr>
              <a:t>At afprøve en procesvæg i planlægningen af et PBL forløb.</a:t>
            </a:r>
          </a:p>
          <a:p>
            <a:pPr algn="ctr"/>
            <a:endParaRPr lang="da-DK" sz="1600" dirty="0">
              <a:solidFill>
                <a:srgbClr val="375D6A"/>
              </a:solidFill>
            </a:endParaRPr>
          </a:p>
          <a:p>
            <a:endParaRPr lang="da-DK" dirty="0">
              <a:solidFill>
                <a:srgbClr val="375D6A"/>
              </a:solidFill>
            </a:endParaRPr>
          </a:p>
        </p:txBody>
      </p:sp>
      <p:sp>
        <p:nvSpPr>
          <p:cNvPr id="5" name="Rektangel: afrundede hjørner 4">
            <a:extLst>
              <a:ext uri="{FF2B5EF4-FFF2-40B4-BE49-F238E27FC236}">
                <a16:creationId xmlns:a16="http://schemas.microsoft.com/office/drawing/2014/main" id="{E42BDEEB-1E30-81DA-446E-89595FADF7CB}"/>
              </a:ext>
            </a:extLst>
          </p:cNvPr>
          <p:cNvSpPr/>
          <p:nvPr/>
        </p:nvSpPr>
        <p:spPr>
          <a:xfrm>
            <a:off x="10325407" y="411063"/>
            <a:ext cx="1380562" cy="524760"/>
          </a:xfrm>
          <a:prstGeom prst="roundRect">
            <a:avLst/>
          </a:prstGeom>
          <a:solidFill>
            <a:srgbClr val="EACF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7" name="Tekstfelt 6">
            <a:extLst>
              <a:ext uri="{FF2B5EF4-FFF2-40B4-BE49-F238E27FC236}">
                <a16:creationId xmlns:a16="http://schemas.microsoft.com/office/drawing/2014/main" id="{391653E7-FA0D-C6D8-0D18-A354F7126518}"/>
              </a:ext>
            </a:extLst>
          </p:cNvPr>
          <p:cNvSpPr txBox="1"/>
          <p:nvPr/>
        </p:nvSpPr>
        <p:spPr>
          <a:xfrm>
            <a:off x="10769398" y="1061966"/>
            <a:ext cx="6093068" cy="369332"/>
          </a:xfrm>
          <a:prstGeom prst="rect">
            <a:avLst/>
          </a:prstGeom>
          <a:noFill/>
        </p:spPr>
        <p:txBody>
          <a:bodyPr wrap="square">
            <a:spAutoFit/>
          </a:bodyPr>
          <a:lstStyle/>
          <a:p>
            <a:r>
              <a:rPr lang="da-DK" b="1" dirty="0">
                <a:solidFill>
                  <a:srgbClr val="375D6A"/>
                </a:solidFill>
              </a:rPr>
              <a:t>   </a:t>
            </a:r>
            <a:r>
              <a:rPr lang="da-DK" sz="1800" b="1" dirty="0">
                <a:solidFill>
                  <a:srgbClr val="375D6A"/>
                </a:solidFill>
                <a:latin typeface="+mn-lt"/>
              </a:rPr>
              <a:t>45 min.</a:t>
            </a:r>
            <a:endParaRPr lang="da-DK" b="1" dirty="0">
              <a:solidFill>
                <a:srgbClr val="375D6A"/>
              </a:solidFill>
            </a:endParaRPr>
          </a:p>
        </p:txBody>
      </p:sp>
      <p:pic>
        <p:nvPicPr>
          <p:cNvPr id="8" name="Grafik 7" descr="Ur med massiv udfyldning">
            <a:extLst>
              <a:ext uri="{FF2B5EF4-FFF2-40B4-BE49-F238E27FC236}">
                <a16:creationId xmlns:a16="http://schemas.microsoft.com/office/drawing/2014/main" id="{C6233BA9-442E-D01E-026F-6C37BF4F7D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283098" y="935823"/>
            <a:ext cx="588750" cy="588750"/>
          </a:xfrm>
          <a:prstGeom prst="rect">
            <a:avLst/>
          </a:prstGeom>
        </p:spPr>
      </p:pic>
      <p:sp>
        <p:nvSpPr>
          <p:cNvPr id="10" name="Tekstfelt 9">
            <a:extLst>
              <a:ext uri="{FF2B5EF4-FFF2-40B4-BE49-F238E27FC236}">
                <a16:creationId xmlns:a16="http://schemas.microsoft.com/office/drawing/2014/main" id="{DA036CD0-6479-6E4C-952A-97F6AEA60844}"/>
              </a:ext>
            </a:extLst>
          </p:cNvPr>
          <p:cNvSpPr txBox="1"/>
          <p:nvPr/>
        </p:nvSpPr>
        <p:spPr>
          <a:xfrm>
            <a:off x="10341455" y="388904"/>
            <a:ext cx="1364513" cy="584775"/>
          </a:xfrm>
          <a:prstGeom prst="rect">
            <a:avLst/>
          </a:prstGeom>
          <a:noFill/>
        </p:spPr>
        <p:txBody>
          <a:bodyPr wrap="square">
            <a:spAutoFit/>
          </a:bodyPr>
          <a:lstStyle/>
          <a:p>
            <a:r>
              <a:rPr lang="da-DK" sz="3200" b="1" dirty="0">
                <a:solidFill>
                  <a:srgbClr val="FCF3E6"/>
                </a:solidFill>
                <a:latin typeface="+mn-lt"/>
              </a:rPr>
              <a:t>DEL 2</a:t>
            </a:r>
            <a:endParaRPr lang="da-DK" sz="3200" b="1" dirty="0"/>
          </a:p>
        </p:txBody>
      </p:sp>
      <p:pic>
        <p:nvPicPr>
          <p:cNvPr id="17" name="Grafik 16">
            <a:extLst>
              <a:ext uri="{FF2B5EF4-FFF2-40B4-BE49-F238E27FC236}">
                <a16:creationId xmlns:a16="http://schemas.microsoft.com/office/drawing/2014/main" id="{A469801D-7F27-B2F0-1BEC-71D084EFC8A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762668" y="3349367"/>
            <a:ext cx="1181386" cy="437551"/>
          </a:xfrm>
          <a:prstGeom prst="rect">
            <a:avLst/>
          </a:prstGeom>
        </p:spPr>
      </p:pic>
      <p:pic>
        <p:nvPicPr>
          <p:cNvPr id="27" name="Grafik 26">
            <a:extLst>
              <a:ext uri="{FF2B5EF4-FFF2-40B4-BE49-F238E27FC236}">
                <a16:creationId xmlns:a16="http://schemas.microsoft.com/office/drawing/2014/main" id="{95E0C330-3926-C21C-2C6C-C99FF9C0724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701615" y="2893431"/>
            <a:ext cx="996622" cy="1003265"/>
          </a:xfrm>
          <a:prstGeom prst="rect">
            <a:avLst/>
          </a:prstGeom>
        </p:spPr>
      </p:pic>
      <p:pic>
        <p:nvPicPr>
          <p:cNvPr id="29" name="Grafik 28">
            <a:extLst>
              <a:ext uri="{FF2B5EF4-FFF2-40B4-BE49-F238E27FC236}">
                <a16:creationId xmlns:a16="http://schemas.microsoft.com/office/drawing/2014/main" id="{0E80403E-2D8D-66BE-6B55-233073AB7C8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189862" y="2703699"/>
            <a:ext cx="1054706" cy="1175659"/>
          </a:xfrm>
          <a:prstGeom prst="rect">
            <a:avLst/>
          </a:prstGeom>
        </p:spPr>
      </p:pic>
      <p:cxnSp>
        <p:nvCxnSpPr>
          <p:cNvPr id="30" name="Lige forbindelse 29">
            <a:extLst>
              <a:ext uri="{FF2B5EF4-FFF2-40B4-BE49-F238E27FC236}">
                <a16:creationId xmlns:a16="http://schemas.microsoft.com/office/drawing/2014/main" id="{FCDBEDA4-A682-24C4-9EBE-8509ADF6A967}"/>
              </a:ext>
            </a:extLst>
          </p:cNvPr>
          <p:cNvCxnSpPr>
            <a:cxnSpLocks/>
          </p:cNvCxnSpPr>
          <p:nvPr/>
        </p:nvCxnSpPr>
        <p:spPr>
          <a:xfrm>
            <a:off x="4463417" y="4028703"/>
            <a:ext cx="3265165" cy="0"/>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cxnSp>
        <p:nvCxnSpPr>
          <p:cNvPr id="33" name="Lige forbindelse 32">
            <a:extLst>
              <a:ext uri="{FF2B5EF4-FFF2-40B4-BE49-F238E27FC236}">
                <a16:creationId xmlns:a16="http://schemas.microsoft.com/office/drawing/2014/main" id="{FAC99755-7A8E-745A-44D2-79B0C8F1A528}"/>
              </a:ext>
            </a:extLst>
          </p:cNvPr>
          <p:cNvCxnSpPr>
            <a:cxnSpLocks/>
          </p:cNvCxnSpPr>
          <p:nvPr/>
        </p:nvCxnSpPr>
        <p:spPr>
          <a:xfrm>
            <a:off x="920609" y="4029825"/>
            <a:ext cx="3265165" cy="0"/>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cxnSp>
        <p:nvCxnSpPr>
          <p:cNvPr id="34" name="Lige forbindelse 33">
            <a:extLst>
              <a:ext uri="{FF2B5EF4-FFF2-40B4-BE49-F238E27FC236}">
                <a16:creationId xmlns:a16="http://schemas.microsoft.com/office/drawing/2014/main" id="{FECEFDE1-ADF1-B87C-1621-BF59B4D90978}"/>
              </a:ext>
            </a:extLst>
          </p:cNvPr>
          <p:cNvCxnSpPr>
            <a:cxnSpLocks/>
          </p:cNvCxnSpPr>
          <p:nvPr/>
        </p:nvCxnSpPr>
        <p:spPr>
          <a:xfrm>
            <a:off x="8112689" y="4030814"/>
            <a:ext cx="3265165" cy="0"/>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4376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ktangel 3">
            <a:extLst>
              <a:ext uri="{FF2B5EF4-FFF2-40B4-BE49-F238E27FC236}">
                <a16:creationId xmlns:a16="http://schemas.microsoft.com/office/drawing/2014/main" id="{E2210DDE-396C-E0B3-FF8A-BC421430D72B}"/>
              </a:ext>
            </a:extLst>
          </p:cNvPr>
          <p:cNvSpPr/>
          <p:nvPr/>
        </p:nvSpPr>
        <p:spPr>
          <a:xfrm>
            <a:off x="1" y="-1"/>
            <a:ext cx="12192000" cy="1726989"/>
          </a:xfrm>
          <a:prstGeom prst="rect">
            <a:avLst/>
          </a:prstGeom>
          <a:solidFill>
            <a:srgbClr val="F0EB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Pladsholder til tekst 1">
            <a:extLst>
              <a:ext uri="{FF2B5EF4-FFF2-40B4-BE49-F238E27FC236}">
                <a16:creationId xmlns:a16="http://schemas.microsoft.com/office/drawing/2014/main" id="{D5A8078F-92D9-8C71-03C8-E7397FCC7854}"/>
              </a:ext>
            </a:extLst>
          </p:cNvPr>
          <p:cNvSpPr>
            <a:spLocks noGrp="1"/>
          </p:cNvSpPr>
          <p:nvPr>
            <p:ph type="body" sz="quarter" idx="13"/>
          </p:nvPr>
        </p:nvSpPr>
        <p:spPr>
          <a:xfrm>
            <a:off x="1503742" y="3283755"/>
            <a:ext cx="4191267" cy="4320000"/>
          </a:xfrm>
        </p:spPr>
        <p:txBody>
          <a:bodyPr/>
          <a:lstStyle/>
          <a:p>
            <a:pPr marL="0" indent="0">
              <a:buNone/>
            </a:pPr>
            <a:r>
              <a:rPr lang="da-DK" dirty="0"/>
              <a:t>I har arbejdet med</a:t>
            </a:r>
          </a:p>
          <a:p>
            <a:r>
              <a:rPr lang="da-DK" b="0" dirty="0"/>
              <a:t>Et projektbaseret forløb i jeres årsplan</a:t>
            </a:r>
          </a:p>
          <a:p>
            <a:r>
              <a:rPr lang="da-DK" b="0" dirty="0"/>
              <a:t>Et engagerende spørgsmål</a:t>
            </a:r>
          </a:p>
          <a:p>
            <a:r>
              <a:rPr lang="da-DK" b="0" dirty="0"/>
              <a:t>Faglige mål og læringsaktiviteter</a:t>
            </a:r>
          </a:p>
          <a:p>
            <a:r>
              <a:rPr lang="da-DK" b="0" dirty="0"/>
              <a:t>PBL elementerne</a:t>
            </a:r>
          </a:p>
        </p:txBody>
      </p:sp>
      <p:sp>
        <p:nvSpPr>
          <p:cNvPr id="3" name="Pladsholder til tekst 2">
            <a:extLst>
              <a:ext uri="{FF2B5EF4-FFF2-40B4-BE49-F238E27FC236}">
                <a16:creationId xmlns:a16="http://schemas.microsoft.com/office/drawing/2014/main" id="{F6D28015-4746-0310-6405-883FB9BDE54F}"/>
              </a:ext>
            </a:extLst>
          </p:cNvPr>
          <p:cNvSpPr>
            <a:spLocks noGrp="1"/>
          </p:cNvSpPr>
          <p:nvPr>
            <p:ph type="body" sz="quarter" idx="15"/>
          </p:nvPr>
        </p:nvSpPr>
        <p:spPr>
          <a:xfrm>
            <a:off x="1031364" y="720000"/>
            <a:ext cx="8640000" cy="1080000"/>
          </a:xfrm>
        </p:spPr>
        <p:txBody>
          <a:bodyPr/>
          <a:lstStyle/>
          <a:p>
            <a:r>
              <a:rPr lang="da-DK" sz="3200" dirty="0">
                <a:latin typeface="+mn-lt"/>
              </a:rPr>
              <a:t>Opsamling</a:t>
            </a:r>
          </a:p>
        </p:txBody>
      </p:sp>
      <p:sp>
        <p:nvSpPr>
          <p:cNvPr id="7" name="Tekstfelt 6">
            <a:extLst>
              <a:ext uri="{FF2B5EF4-FFF2-40B4-BE49-F238E27FC236}">
                <a16:creationId xmlns:a16="http://schemas.microsoft.com/office/drawing/2014/main" id="{DE08B74F-5C7F-A1B6-F83D-400A2FAADA40}"/>
              </a:ext>
            </a:extLst>
          </p:cNvPr>
          <p:cNvSpPr txBox="1"/>
          <p:nvPr/>
        </p:nvSpPr>
        <p:spPr>
          <a:xfrm>
            <a:off x="6677514" y="3283755"/>
            <a:ext cx="4619113" cy="2627386"/>
          </a:xfrm>
          <a:prstGeom prst="rect">
            <a:avLst/>
          </a:prstGeom>
          <a:noFill/>
        </p:spPr>
        <p:txBody>
          <a:bodyPr wrap="square">
            <a:spAutoFit/>
          </a:bodyPr>
          <a:lstStyle/>
          <a:p>
            <a:pPr marL="0" indent="0">
              <a:buNone/>
            </a:pPr>
            <a:r>
              <a:rPr lang="da-DK" b="1" dirty="0">
                <a:solidFill>
                  <a:srgbClr val="375D6A"/>
                </a:solidFill>
                <a:cs typeface="Arial" panose="020B0604020202020204" pitchFamily="34" charset="0"/>
              </a:rPr>
              <a:t>Vi håber, at I går herfra med</a:t>
            </a:r>
          </a:p>
          <a:p>
            <a:pPr marL="342900" indent="-342900">
              <a:lnSpc>
                <a:spcPct val="90000"/>
              </a:lnSpc>
              <a:spcBef>
                <a:spcPts val="1000"/>
              </a:spcBef>
              <a:buFont typeface="Arial" panose="020B0604020202020204" pitchFamily="34" charset="0"/>
              <a:buChar char="•"/>
            </a:pPr>
            <a:r>
              <a:rPr lang="da-DK" dirty="0">
                <a:solidFill>
                  <a:srgbClr val="375D6A"/>
                </a:solidFill>
                <a:cs typeface="Arial" panose="020B0604020202020204" pitchFamily="34" charset="0"/>
              </a:rPr>
              <a:t>Et godt udgangspunkt for jeres videre planlægning af jeres PBL forløb</a:t>
            </a:r>
          </a:p>
          <a:p>
            <a:pPr marL="342900" indent="-342900">
              <a:lnSpc>
                <a:spcPct val="90000"/>
              </a:lnSpc>
              <a:spcBef>
                <a:spcPts val="1000"/>
              </a:spcBef>
              <a:buFont typeface="Arial" panose="020B0604020202020204" pitchFamily="34" charset="0"/>
              <a:buChar char="•"/>
            </a:pPr>
            <a:r>
              <a:rPr lang="da-DK" dirty="0">
                <a:solidFill>
                  <a:srgbClr val="375D6A"/>
                </a:solidFill>
                <a:cs typeface="Arial" panose="020B0604020202020204" pitchFamily="34" charset="0"/>
              </a:rPr>
              <a:t>Planlægning skrevet i fælles skabelon</a:t>
            </a:r>
          </a:p>
          <a:p>
            <a:pPr marL="342900" indent="-342900">
              <a:lnSpc>
                <a:spcPct val="90000"/>
              </a:lnSpc>
              <a:spcBef>
                <a:spcPts val="1000"/>
              </a:spcBef>
              <a:buFont typeface="Arial" panose="020B0604020202020204" pitchFamily="34" charset="0"/>
              <a:buChar char="•"/>
            </a:pPr>
            <a:r>
              <a:rPr lang="da-DK" dirty="0">
                <a:solidFill>
                  <a:srgbClr val="375D6A"/>
                </a:solidFill>
                <a:cs typeface="Arial" panose="020B0604020202020204" pitchFamily="34" charset="0"/>
              </a:rPr>
              <a:t>En procesvæg til ophængning </a:t>
            </a:r>
            <a:br>
              <a:rPr lang="da-DK" dirty="0">
                <a:solidFill>
                  <a:srgbClr val="375D6A"/>
                </a:solidFill>
                <a:cs typeface="Arial" panose="020B0604020202020204" pitchFamily="34" charset="0"/>
              </a:rPr>
            </a:br>
            <a:r>
              <a:rPr lang="da-DK" dirty="0">
                <a:solidFill>
                  <a:srgbClr val="375D6A"/>
                </a:solidFill>
                <a:cs typeface="Arial" panose="020B0604020202020204" pitchFamily="34" charset="0"/>
              </a:rPr>
              <a:t>– evt. i klassen</a:t>
            </a:r>
          </a:p>
          <a:p>
            <a:pPr marL="342900" indent="-342900">
              <a:lnSpc>
                <a:spcPct val="90000"/>
              </a:lnSpc>
              <a:spcBef>
                <a:spcPts val="1000"/>
              </a:spcBef>
              <a:buFont typeface="Arial" panose="020B0604020202020204" pitchFamily="34" charset="0"/>
              <a:buChar char="•"/>
            </a:pPr>
            <a:r>
              <a:rPr lang="da-DK" dirty="0">
                <a:solidFill>
                  <a:srgbClr val="375D6A"/>
                </a:solidFill>
                <a:cs typeface="Arial" panose="020B0604020202020204" pitchFamily="34" charset="0"/>
              </a:rPr>
              <a:t>En uge for uge oversigt over forløbet (eventuelt)</a:t>
            </a:r>
          </a:p>
        </p:txBody>
      </p:sp>
      <p:cxnSp>
        <p:nvCxnSpPr>
          <p:cNvPr id="8" name="Lige forbindelse 7">
            <a:extLst>
              <a:ext uri="{FF2B5EF4-FFF2-40B4-BE49-F238E27FC236}">
                <a16:creationId xmlns:a16="http://schemas.microsoft.com/office/drawing/2014/main" id="{E43B3371-434B-474D-8035-F06D8BA0EEF5}"/>
              </a:ext>
            </a:extLst>
          </p:cNvPr>
          <p:cNvCxnSpPr>
            <a:cxnSpLocks/>
          </p:cNvCxnSpPr>
          <p:nvPr/>
        </p:nvCxnSpPr>
        <p:spPr>
          <a:xfrm>
            <a:off x="1439376" y="3170090"/>
            <a:ext cx="4320000" cy="0"/>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cxnSp>
        <p:nvCxnSpPr>
          <p:cNvPr id="9" name="Lige forbindelse 8">
            <a:extLst>
              <a:ext uri="{FF2B5EF4-FFF2-40B4-BE49-F238E27FC236}">
                <a16:creationId xmlns:a16="http://schemas.microsoft.com/office/drawing/2014/main" id="{EDF08EF2-DE82-FAB6-791F-530749C9497E}"/>
              </a:ext>
            </a:extLst>
          </p:cNvPr>
          <p:cNvCxnSpPr>
            <a:cxnSpLocks/>
          </p:cNvCxnSpPr>
          <p:nvPr/>
        </p:nvCxnSpPr>
        <p:spPr>
          <a:xfrm>
            <a:off x="6677514" y="3170090"/>
            <a:ext cx="4320000" cy="0"/>
          </a:xfrm>
          <a:prstGeom prst="line">
            <a:avLst/>
          </a:prstGeom>
          <a:ln w="31750">
            <a:solidFill>
              <a:srgbClr val="405F6A"/>
            </a:solidFill>
            <a:prstDash val="sysDot"/>
          </a:ln>
        </p:spPr>
        <p:style>
          <a:lnRef idx="1">
            <a:schemeClr val="accent1"/>
          </a:lnRef>
          <a:fillRef idx="0">
            <a:schemeClr val="accent1"/>
          </a:fillRef>
          <a:effectRef idx="0">
            <a:schemeClr val="accent1"/>
          </a:effectRef>
          <a:fontRef idx="minor">
            <a:schemeClr val="tx1"/>
          </a:fontRef>
        </p:style>
      </p:cxnSp>
      <p:pic>
        <p:nvPicPr>
          <p:cNvPr id="6" name="Grafik 5" descr="Værktøj til minearbejde med massiv udfyldning">
            <a:extLst>
              <a:ext uri="{FF2B5EF4-FFF2-40B4-BE49-F238E27FC236}">
                <a16:creationId xmlns:a16="http://schemas.microsoft.com/office/drawing/2014/main" id="{D5AE1ACF-4F98-9B65-89DB-8B945FB4DF9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142175" y="2084677"/>
            <a:ext cx="914400" cy="914400"/>
          </a:xfrm>
          <a:prstGeom prst="rect">
            <a:avLst/>
          </a:prstGeom>
        </p:spPr>
      </p:pic>
      <p:pic>
        <p:nvPicPr>
          <p:cNvPr id="13" name="Grafik 12" descr="Rygsæk med massiv udfyldning">
            <a:extLst>
              <a:ext uri="{FF2B5EF4-FFF2-40B4-BE49-F238E27FC236}">
                <a16:creationId xmlns:a16="http://schemas.microsoft.com/office/drawing/2014/main" id="{EC2D0F4F-B072-4DB0-7AEA-1898917BBEA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529870" y="2084677"/>
            <a:ext cx="914400" cy="914400"/>
          </a:xfrm>
          <a:prstGeom prst="rect">
            <a:avLst/>
          </a:prstGeom>
        </p:spPr>
      </p:pic>
    </p:spTree>
    <p:extLst>
      <p:ext uri="{BB962C8B-B14F-4D97-AF65-F5344CB8AC3E}">
        <p14:creationId xmlns:p14="http://schemas.microsoft.com/office/powerpoint/2010/main" val="825924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84B2A9"/>
        </a:solidFill>
        <a:effectLst/>
      </p:bgPr>
    </p:bg>
    <p:spTree>
      <p:nvGrpSpPr>
        <p:cNvPr id="1" name="">
          <a:extLst>
            <a:ext uri="{FF2B5EF4-FFF2-40B4-BE49-F238E27FC236}">
              <a16:creationId xmlns:a16="http://schemas.microsoft.com/office/drawing/2014/main" id="{7BFE6B10-04D9-0E80-0769-7F107F6E33D8}"/>
            </a:ext>
          </a:extLst>
        </p:cNvPr>
        <p:cNvGrpSpPr/>
        <p:nvPr/>
      </p:nvGrpSpPr>
      <p:grpSpPr>
        <a:xfrm>
          <a:off x="0" y="0"/>
          <a:ext cx="0" cy="0"/>
          <a:chOff x="0" y="0"/>
          <a:chExt cx="0" cy="0"/>
        </a:xfrm>
      </p:grpSpPr>
      <p:pic>
        <p:nvPicPr>
          <p:cNvPr id="3" name="Billede 2" descr="Et billede, der indeholder cirkel&#10;&#10;AI-genereret indhold kan være ukorrekt.">
            <a:extLst>
              <a:ext uri="{FF2B5EF4-FFF2-40B4-BE49-F238E27FC236}">
                <a16:creationId xmlns:a16="http://schemas.microsoft.com/office/drawing/2014/main" id="{0188401F-313B-9800-15EC-0E5FF369AE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4338" y="353314"/>
            <a:ext cx="4341176" cy="4476356"/>
          </a:xfrm>
          <a:prstGeom prst="rect">
            <a:avLst/>
          </a:prstGeom>
        </p:spPr>
      </p:pic>
      <p:sp>
        <p:nvSpPr>
          <p:cNvPr id="4" name="Rektangel: afrundede hjørner 3">
            <a:extLst>
              <a:ext uri="{FF2B5EF4-FFF2-40B4-BE49-F238E27FC236}">
                <a16:creationId xmlns:a16="http://schemas.microsoft.com/office/drawing/2014/main" id="{33DA2CB0-B787-7330-1475-F5463ACDE8D8}"/>
              </a:ext>
            </a:extLst>
          </p:cNvPr>
          <p:cNvSpPr/>
          <p:nvPr/>
        </p:nvSpPr>
        <p:spPr>
          <a:xfrm>
            <a:off x="3818966" y="4344686"/>
            <a:ext cx="4585446" cy="758952"/>
          </a:xfrm>
          <a:prstGeom prst="roundRect">
            <a:avLst/>
          </a:prstGeom>
          <a:solidFill>
            <a:srgbClr val="FDF8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noProof="0"/>
          </a:p>
        </p:txBody>
      </p:sp>
      <p:pic>
        <p:nvPicPr>
          <p:cNvPr id="6" name="Billede 5" descr="Et billede, der indeholder tegning, skitse, illustration/afbildning, kunst&#10;&#10;AI-genereret indhold kan være ukorrekt.">
            <a:extLst>
              <a:ext uri="{FF2B5EF4-FFF2-40B4-BE49-F238E27FC236}">
                <a16:creationId xmlns:a16="http://schemas.microsoft.com/office/drawing/2014/main" id="{3BE83313-6EB9-9397-F1C2-E746AFF484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7864" y="225877"/>
            <a:ext cx="4327650" cy="4118809"/>
          </a:xfrm>
          <a:prstGeom prst="rect">
            <a:avLst/>
          </a:prstGeom>
        </p:spPr>
      </p:pic>
      <p:sp>
        <p:nvSpPr>
          <p:cNvPr id="5" name="Pladsholder til tekst 1">
            <a:extLst>
              <a:ext uri="{FF2B5EF4-FFF2-40B4-BE49-F238E27FC236}">
                <a16:creationId xmlns:a16="http://schemas.microsoft.com/office/drawing/2014/main" id="{0EFD0025-2EA8-C544-E041-AD2D467F8969}"/>
              </a:ext>
            </a:extLst>
          </p:cNvPr>
          <p:cNvSpPr txBox="1">
            <a:spLocks/>
          </p:cNvSpPr>
          <p:nvPr/>
        </p:nvSpPr>
        <p:spPr>
          <a:xfrm>
            <a:off x="1775999" y="4371062"/>
            <a:ext cx="8640000" cy="1080000"/>
          </a:xfrm>
          <a:prstGeom prst="rect">
            <a:avLst/>
          </a:prstGeom>
        </p:spPr>
        <p:txBody>
          <a:bodyPr lIns="0" tIns="0" rIns="0" bIns="0"/>
          <a:lstStyle>
            <a:lvl1pPr marL="0" indent="0" algn="ctr" defTabSz="914400" rtl="0" eaLnBrk="1" latinLnBrk="0" hangingPunct="1">
              <a:lnSpc>
                <a:spcPct val="90000"/>
              </a:lnSpc>
              <a:spcBef>
                <a:spcPts val="1000"/>
              </a:spcBef>
              <a:buFont typeface="Arial" panose="020B0604020202020204" pitchFamily="34" charset="0"/>
              <a:buNone/>
              <a:defRPr lang="da-DK" sz="4800" b="1" kern="1200" dirty="0">
                <a:solidFill>
                  <a:srgbClr val="FCF3E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noProof="0">
                <a:solidFill>
                  <a:srgbClr val="375D6A"/>
                </a:solidFill>
              </a:rPr>
              <a:t>Næste skridt</a:t>
            </a:r>
          </a:p>
        </p:txBody>
      </p:sp>
      <p:sp>
        <p:nvSpPr>
          <p:cNvPr id="9" name="Pladsholder til tekst 2">
            <a:extLst>
              <a:ext uri="{FF2B5EF4-FFF2-40B4-BE49-F238E27FC236}">
                <a16:creationId xmlns:a16="http://schemas.microsoft.com/office/drawing/2014/main" id="{8021F6E9-F816-5FE6-EF2C-748F02AE562C}"/>
              </a:ext>
            </a:extLst>
          </p:cNvPr>
          <p:cNvSpPr>
            <a:spLocks noGrp="1"/>
          </p:cNvSpPr>
          <p:nvPr>
            <p:ph type="body" sz="quarter" idx="16"/>
          </p:nvPr>
        </p:nvSpPr>
        <p:spPr>
          <a:xfrm>
            <a:off x="1784378" y="5424686"/>
            <a:ext cx="8640000" cy="1080000"/>
          </a:xfrm>
        </p:spPr>
        <p:txBody>
          <a:bodyPr/>
          <a:lstStyle/>
          <a:p>
            <a:r>
              <a:rPr lang="da-DK" b="1" noProof="0" dirty="0">
                <a:solidFill>
                  <a:srgbClr val="375D6A"/>
                </a:solidFill>
              </a:rPr>
              <a:t>Projektbaseret læring</a:t>
            </a:r>
          </a:p>
        </p:txBody>
      </p:sp>
    </p:spTree>
    <p:extLst>
      <p:ext uri="{BB962C8B-B14F-4D97-AF65-F5344CB8AC3E}">
        <p14:creationId xmlns:p14="http://schemas.microsoft.com/office/powerpoint/2010/main" val="8670552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27" name="Gruppe 26">
            <a:extLst>
              <a:ext uri="{FF2B5EF4-FFF2-40B4-BE49-F238E27FC236}">
                <a16:creationId xmlns:a16="http://schemas.microsoft.com/office/drawing/2014/main" id="{A144F836-EC75-0C22-ACEF-84CE99772AB1}"/>
              </a:ext>
            </a:extLst>
          </p:cNvPr>
          <p:cNvGrpSpPr/>
          <p:nvPr/>
        </p:nvGrpSpPr>
        <p:grpSpPr>
          <a:xfrm>
            <a:off x="2357838" y="1752533"/>
            <a:ext cx="8039100" cy="3538537"/>
            <a:chOff x="2357838" y="1752533"/>
            <a:chExt cx="8039100" cy="3538537"/>
          </a:xfrm>
        </p:grpSpPr>
        <p:pic>
          <p:nvPicPr>
            <p:cNvPr id="21" name="Grafik 20">
              <a:extLst>
                <a:ext uri="{FF2B5EF4-FFF2-40B4-BE49-F238E27FC236}">
                  <a16:creationId xmlns:a16="http://schemas.microsoft.com/office/drawing/2014/main" id="{78FADD42-80D7-DC4E-8883-0C1E32C2D96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378895" y="1752533"/>
              <a:ext cx="2495550" cy="2495550"/>
            </a:xfrm>
            <a:prstGeom prst="rect">
              <a:avLst/>
            </a:prstGeom>
          </p:spPr>
        </p:pic>
        <p:pic>
          <p:nvPicPr>
            <p:cNvPr id="22" name="Grafik 21">
              <a:extLst>
                <a:ext uri="{FF2B5EF4-FFF2-40B4-BE49-F238E27FC236}">
                  <a16:creationId xmlns:a16="http://schemas.microsoft.com/office/drawing/2014/main" id="{912C06FE-FC91-0358-FF45-3A4F08CE1DF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357838" y="3205095"/>
              <a:ext cx="8039100" cy="2085975"/>
            </a:xfrm>
            <a:prstGeom prst="rect">
              <a:avLst/>
            </a:prstGeom>
          </p:spPr>
        </p:pic>
        <p:pic>
          <p:nvPicPr>
            <p:cNvPr id="25" name="Grafik 24">
              <a:extLst>
                <a:ext uri="{FF2B5EF4-FFF2-40B4-BE49-F238E27FC236}">
                  <a16:creationId xmlns:a16="http://schemas.microsoft.com/office/drawing/2014/main" id="{62B178FE-117D-242C-D3A1-0212FA18EBF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521623" y="2328795"/>
              <a:ext cx="1343025" cy="1343025"/>
            </a:xfrm>
            <a:prstGeom prst="rect">
              <a:avLst/>
            </a:prstGeom>
          </p:spPr>
        </p:pic>
        <p:pic>
          <p:nvPicPr>
            <p:cNvPr id="26" name="Grafik 25">
              <a:extLst>
                <a:ext uri="{FF2B5EF4-FFF2-40B4-BE49-F238E27FC236}">
                  <a16:creationId xmlns:a16="http://schemas.microsoft.com/office/drawing/2014/main" id="{E4503312-5376-9D4D-4A39-AF404C16556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59280" y="2328795"/>
              <a:ext cx="1343025" cy="1343025"/>
            </a:xfrm>
            <a:prstGeom prst="rect">
              <a:avLst/>
            </a:prstGeom>
          </p:spPr>
        </p:pic>
      </p:grpSp>
    </p:spTree>
    <p:extLst>
      <p:ext uri="{BB962C8B-B14F-4D97-AF65-F5344CB8AC3E}">
        <p14:creationId xmlns:p14="http://schemas.microsoft.com/office/powerpoint/2010/main" val="3626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781E0CEC-6E01-4F81-B6AA-9A0D7BDE6FE9}"/>
              </a:ext>
            </a:extLst>
          </p:cNvPr>
          <p:cNvSpPr>
            <a:spLocks noGrp="1"/>
          </p:cNvSpPr>
          <p:nvPr>
            <p:ph type="body" sz="quarter" idx="15"/>
          </p:nvPr>
        </p:nvSpPr>
        <p:spPr/>
        <p:txBody>
          <a:bodyPr/>
          <a:lstStyle/>
          <a:p>
            <a:r>
              <a:rPr lang="da-DK"/>
              <a:t>Tidsplan</a:t>
            </a:r>
          </a:p>
        </p:txBody>
      </p:sp>
      <p:sp>
        <p:nvSpPr>
          <p:cNvPr id="3" name="Pladsholder til tekst 2">
            <a:extLst>
              <a:ext uri="{FF2B5EF4-FFF2-40B4-BE49-F238E27FC236}">
                <a16:creationId xmlns:a16="http://schemas.microsoft.com/office/drawing/2014/main" id="{9B5E52FD-FC4C-E403-C486-E97F6B76F38A}"/>
              </a:ext>
            </a:extLst>
          </p:cNvPr>
          <p:cNvSpPr>
            <a:spLocks noGrp="1"/>
          </p:cNvSpPr>
          <p:nvPr>
            <p:ph type="body" sz="quarter" idx="16"/>
          </p:nvPr>
        </p:nvSpPr>
        <p:spPr/>
        <p:txBody>
          <a:bodyPr/>
          <a:lstStyle/>
          <a:p>
            <a:endParaRPr lang="da-DK"/>
          </a:p>
        </p:txBody>
      </p:sp>
      <p:sp>
        <p:nvSpPr>
          <p:cNvPr id="4" name="Pladsholder til tekst 3">
            <a:extLst>
              <a:ext uri="{FF2B5EF4-FFF2-40B4-BE49-F238E27FC236}">
                <a16:creationId xmlns:a16="http://schemas.microsoft.com/office/drawing/2014/main" id="{02808353-1FD5-B2A0-676E-074A48DD7EE0}"/>
              </a:ext>
            </a:extLst>
          </p:cNvPr>
          <p:cNvSpPr>
            <a:spLocks noGrp="1"/>
          </p:cNvSpPr>
          <p:nvPr>
            <p:ph type="body" sz="quarter" idx="13"/>
          </p:nvPr>
        </p:nvSpPr>
        <p:spPr/>
        <p:txBody>
          <a:bodyPr/>
          <a:lstStyle/>
          <a:p>
            <a:endParaRPr lang="da-DK"/>
          </a:p>
        </p:txBody>
      </p:sp>
      <p:sp>
        <p:nvSpPr>
          <p:cNvPr id="5" name="Pladsholder til tekst 4">
            <a:extLst>
              <a:ext uri="{FF2B5EF4-FFF2-40B4-BE49-F238E27FC236}">
                <a16:creationId xmlns:a16="http://schemas.microsoft.com/office/drawing/2014/main" id="{ABE1330F-4790-7F5A-7E76-A25DA65A490B}"/>
              </a:ext>
            </a:extLst>
          </p:cNvPr>
          <p:cNvSpPr>
            <a:spLocks noGrp="1"/>
          </p:cNvSpPr>
          <p:nvPr>
            <p:ph type="body" sz="quarter" idx="17"/>
          </p:nvPr>
        </p:nvSpPr>
        <p:spPr/>
        <p:txBody>
          <a:bodyPr/>
          <a:lstStyle/>
          <a:p>
            <a:endParaRPr lang="da-DK"/>
          </a:p>
        </p:txBody>
      </p:sp>
      <p:sp>
        <p:nvSpPr>
          <p:cNvPr id="6" name="Pladsholder til tekst 5">
            <a:extLst>
              <a:ext uri="{FF2B5EF4-FFF2-40B4-BE49-F238E27FC236}">
                <a16:creationId xmlns:a16="http://schemas.microsoft.com/office/drawing/2014/main" id="{FD06771B-152B-1CBA-32EA-63DF673681F4}"/>
              </a:ext>
            </a:extLst>
          </p:cNvPr>
          <p:cNvSpPr>
            <a:spLocks noGrp="1"/>
          </p:cNvSpPr>
          <p:nvPr>
            <p:ph type="body" sz="quarter" idx="18"/>
          </p:nvPr>
        </p:nvSpPr>
        <p:spPr/>
        <p:txBody>
          <a:bodyPr/>
          <a:lstStyle/>
          <a:p>
            <a:endParaRPr lang="da-DK"/>
          </a:p>
        </p:txBody>
      </p:sp>
      <p:sp>
        <p:nvSpPr>
          <p:cNvPr id="7" name="Pladsholder til tekst 6">
            <a:extLst>
              <a:ext uri="{FF2B5EF4-FFF2-40B4-BE49-F238E27FC236}">
                <a16:creationId xmlns:a16="http://schemas.microsoft.com/office/drawing/2014/main" id="{5C60DC29-DBF7-52FB-11AE-056B5FE56C3F}"/>
              </a:ext>
            </a:extLst>
          </p:cNvPr>
          <p:cNvSpPr>
            <a:spLocks noGrp="1"/>
          </p:cNvSpPr>
          <p:nvPr>
            <p:ph type="body" sz="quarter" idx="19"/>
          </p:nvPr>
        </p:nvSpPr>
        <p:spPr/>
        <p:txBody>
          <a:bodyPr/>
          <a:lstStyle/>
          <a:p>
            <a:endParaRPr lang="da-DK"/>
          </a:p>
        </p:txBody>
      </p:sp>
      <p:sp>
        <p:nvSpPr>
          <p:cNvPr id="8" name="Pladsholder til tekst 7">
            <a:extLst>
              <a:ext uri="{FF2B5EF4-FFF2-40B4-BE49-F238E27FC236}">
                <a16:creationId xmlns:a16="http://schemas.microsoft.com/office/drawing/2014/main" id="{DF3D57FA-E4C3-5F26-4407-6AF071A29D30}"/>
              </a:ext>
            </a:extLst>
          </p:cNvPr>
          <p:cNvSpPr>
            <a:spLocks noGrp="1"/>
          </p:cNvSpPr>
          <p:nvPr>
            <p:ph type="body" sz="quarter" idx="20"/>
          </p:nvPr>
        </p:nvSpPr>
        <p:spPr/>
        <p:txBody>
          <a:bodyPr/>
          <a:lstStyle/>
          <a:p>
            <a:endParaRPr lang="da-DK"/>
          </a:p>
        </p:txBody>
      </p:sp>
      <p:sp>
        <p:nvSpPr>
          <p:cNvPr id="9" name="Pladsholder til tekst 8">
            <a:extLst>
              <a:ext uri="{FF2B5EF4-FFF2-40B4-BE49-F238E27FC236}">
                <a16:creationId xmlns:a16="http://schemas.microsoft.com/office/drawing/2014/main" id="{119C3D78-FB72-7492-2D38-13648DF88332}"/>
              </a:ext>
            </a:extLst>
          </p:cNvPr>
          <p:cNvSpPr>
            <a:spLocks noGrp="1"/>
          </p:cNvSpPr>
          <p:nvPr>
            <p:ph type="body" sz="quarter" idx="21"/>
          </p:nvPr>
        </p:nvSpPr>
        <p:spPr/>
        <p:txBody>
          <a:bodyPr/>
          <a:lstStyle/>
          <a:p>
            <a:endParaRPr lang="da-DK"/>
          </a:p>
        </p:txBody>
      </p:sp>
      <p:sp>
        <p:nvSpPr>
          <p:cNvPr id="10" name="Pladsholder til tekst 9">
            <a:extLst>
              <a:ext uri="{FF2B5EF4-FFF2-40B4-BE49-F238E27FC236}">
                <a16:creationId xmlns:a16="http://schemas.microsoft.com/office/drawing/2014/main" id="{FE767106-6E0E-3A56-93A4-F7F7570FCE93}"/>
              </a:ext>
            </a:extLst>
          </p:cNvPr>
          <p:cNvSpPr>
            <a:spLocks noGrp="1"/>
          </p:cNvSpPr>
          <p:nvPr>
            <p:ph type="body" sz="quarter" idx="22"/>
          </p:nvPr>
        </p:nvSpPr>
        <p:spPr/>
        <p:txBody>
          <a:bodyPr/>
          <a:lstStyle/>
          <a:p>
            <a:endParaRPr lang="da-DK"/>
          </a:p>
        </p:txBody>
      </p:sp>
      <p:sp>
        <p:nvSpPr>
          <p:cNvPr id="11" name="Pladsholder til tekst 10">
            <a:extLst>
              <a:ext uri="{FF2B5EF4-FFF2-40B4-BE49-F238E27FC236}">
                <a16:creationId xmlns:a16="http://schemas.microsoft.com/office/drawing/2014/main" id="{6D3F3F1E-5A0F-150E-8D59-46C692B9824D}"/>
              </a:ext>
            </a:extLst>
          </p:cNvPr>
          <p:cNvSpPr>
            <a:spLocks noGrp="1"/>
          </p:cNvSpPr>
          <p:nvPr>
            <p:ph type="body" sz="quarter" idx="23"/>
          </p:nvPr>
        </p:nvSpPr>
        <p:spPr/>
        <p:txBody>
          <a:bodyPr/>
          <a:lstStyle/>
          <a:p>
            <a:endParaRPr lang="da-DK"/>
          </a:p>
        </p:txBody>
      </p:sp>
      <p:sp>
        <p:nvSpPr>
          <p:cNvPr id="12" name="Pladsholder til tekst 11">
            <a:extLst>
              <a:ext uri="{FF2B5EF4-FFF2-40B4-BE49-F238E27FC236}">
                <a16:creationId xmlns:a16="http://schemas.microsoft.com/office/drawing/2014/main" id="{39B67060-FE61-B3D0-AF43-02968DA697E5}"/>
              </a:ext>
            </a:extLst>
          </p:cNvPr>
          <p:cNvSpPr>
            <a:spLocks noGrp="1"/>
          </p:cNvSpPr>
          <p:nvPr>
            <p:ph type="body" sz="quarter" idx="24"/>
          </p:nvPr>
        </p:nvSpPr>
        <p:spPr/>
        <p:txBody>
          <a:bodyPr/>
          <a:lstStyle/>
          <a:p>
            <a:endParaRPr lang="da-DK"/>
          </a:p>
        </p:txBody>
      </p:sp>
      <p:sp>
        <p:nvSpPr>
          <p:cNvPr id="13" name="Pladsholder til tekst 12">
            <a:extLst>
              <a:ext uri="{FF2B5EF4-FFF2-40B4-BE49-F238E27FC236}">
                <a16:creationId xmlns:a16="http://schemas.microsoft.com/office/drawing/2014/main" id="{70D5AA6F-2154-BE53-DA67-4187DBAE9F02}"/>
              </a:ext>
            </a:extLst>
          </p:cNvPr>
          <p:cNvSpPr>
            <a:spLocks noGrp="1"/>
          </p:cNvSpPr>
          <p:nvPr>
            <p:ph type="body" sz="quarter" idx="25"/>
          </p:nvPr>
        </p:nvSpPr>
        <p:spPr/>
        <p:txBody>
          <a:bodyPr/>
          <a:lstStyle/>
          <a:p>
            <a:endParaRPr lang="da-DK"/>
          </a:p>
        </p:txBody>
      </p:sp>
      <p:sp>
        <p:nvSpPr>
          <p:cNvPr id="14" name="Pladsholder til tekst 13">
            <a:extLst>
              <a:ext uri="{FF2B5EF4-FFF2-40B4-BE49-F238E27FC236}">
                <a16:creationId xmlns:a16="http://schemas.microsoft.com/office/drawing/2014/main" id="{0FF22034-9923-C424-30C7-98976590AECA}"/>
              </a:ext>
            </a:extLst>
          </p:cNvPr>
          <p:cNvSpPr>
            <a:spLocks noGrp="1"/>
          </p:cNvSpPr>
          <p:nvPr>
            <p:ph type="body" sz="quarter" idx="26"/>
          </p:nvPr>
        </p:nvSpPr>
        <p:spPr/>
        <p:txBody>
          <a:bodyPr/>
          <a:lstStyle/>
          <a:p>
            <a:endParaRPr lang="da-DK"/>
          </a:p>
        </p:txBody>
      </p:sp>
      <p:sp>
        <p:nvSpPr>
          <p:cNvPr id="15" name="Pladsholder til tekst 14">
            <a:extLst>
              <a:ext uri="{FF2B5EF4-FFF2-40B4-BE49-F238E27FC236}">
                <a16:creationId xmlns:a16="http://schemas.microsoft.com/office/drawing/2014/main" id="{D0A75A0A-B687-7A55-CEBB-7988EE4CB63E}"/>
              </a:ext>
            </a:extLst>
          </p:cNvPr>
          <p:cNvSpPr>
            <a:spLocks noGrp="1"/>
          </p:cNvSpPr>
          <p:nvPr>
            <p:ph type="body" sz="quarter" idx="27"/>
          </p:nvPr>
        </p:nvSpPr>
        <p:spPr/>
        <p:txBody>
          <a:bodyPr/>
          <a:lstStyle/>
          <a:p>
            <a:endParaRPr lang="da-DK"/>
          </a:p>
        </p:txBody>
      </p:sp>
      <p:sp>
        <p:nvSpPr>
          <p:cNvPr id="16" name="Pladsholder til tekst 15">
            <a:extLst>
              <a:ext uri="{FF2B5EF4-FFF2-40B4-BE49-F238E27FC236}">
                <a16:creationId xmlns:a16="http://schemas.microsoft.com/office/drawing/2014/main" id="{2267877C-43B9-B767-43B1-D9A36687F0E7}"/>
              </a:ext>
            </a:extLst>
          </p:cNvPr>
          <p:cNvSpPr>
            <a:spLocks noGrp="1"/>
          </p:cNvSpPr>
          <p:nvPr>
            <p:ph type="body" sz="quarter" idx="28"/>
          </p:nvPr>
        </p:nvSpPr>
        <p:spPr/>
        <p:txBody>
          <a:bodyPr/>
          <a:lstStyle/>
          <a:p>
            <a:endParaRPr lang="da-DK"/>
          </a:p>
        </p:txBody>
      </p:sp>
      <p:sp>
        <p:nvSpPr>
          <p:cNvPr id="17" name="Pladsholder til tekst 16">
            <a:extLst>
              <a:ext uri="{FF2B5EF4-FFF2-40B4-BE49-F238E27FC236}">
                <a16:creationId xmlns:a16="http://schemas.microsoft.com/office/drawing/2014/main" id="{7BEAF28F-0400-2BAC-C7A6-87BD203E5210}"/>
              </a:ext>
            </a:extLst>
          </p:cNvPr>
          <p:cNvSpPr>
            <a:spLocks noGrp="1"/>
          </p:cNvSpPr>
          <p:nvPr>
            <p:ph type="body" sz="quarter" idx="29"/>
          </p:nvPr>
        </p:nvSpPr>
        <p:spPr/>
        <p:txBody>
          <a:bodyPr/>
          <a:lstStyle/>
          <a:p>
            <a:endParaRPr lang="da-DK"/>
          </a:p>
        </p:txBody>
      </p:sp>
      <p:sp>
        <p:nvSpPr>
          <p:cNvPr id="18" name="Pladsholder til tekst 17">
            <a:extLst>
              <a:ext uri="{FF2B5EF4-FFF2-40B4-BE49-F238E27FC236}">
                <a16:creationId xmlns:a16="http://schemas.microsoft.com/office/drawing/2014/main" id="{659806C8-FD3C-4FC2-6638-3F58B4AB27EF}"/>
              </a:ext>
            </a:extLst>
          </p:cNvPr>
          <p:cNvSpPr>
            <a:spLocks noGrp="1"/>
          </p:cNvSpPr>
          <p:nvPr>
            <p:ph type="body" sz="quarter" idx="32"/>
          </p:nvPr>
        </p:nvSpPr>
        <p:spPr/>
        <p:txBody>
          <a:bodyPr/>
          <a:lstStyle/>
          <a:p>
            <a:endParaRPr lang="da-DK"/>
          </a:p>
        </p:txBody>
      </p:sp>
      <p:sp>
        <p:nvSpPr>
          <p:cNvPr id="19" name="Pladsholder til tekst 18">
            <a:extLst>
              <a:ext uri="{FF2B5EF4-FFF2-40B4-BE49-F238E27FC236}">
                <a16:creationId xmlns:a16="http://schemas.microsoft.com/office/drawing/2014/main" id="{55A4A6BE-8033-F17D-2EFC-21F71125457D}"/>
              </a:ext>
            </a:extLst>
          </p:cNvPr>
          <p:cNvSpPr>
            <a:spLocks noGrp="1"/>
          </p:cNvSpPr>
          <p:nvPr>
            <p:ph type="body" sz="quarter" idx="33"/>
          </p:nvPr>
        </p:nvSpPr>
        <p:spPr/>
        <p:txBody>
          <a:bodyPr/>
          <a:lstStyle/>
          <a:p>
            <a:endParaRPr lang="da-DK"/>
          </a:p>
        </p:txBody>
      </p:sp>
      <p:sp>
        <p:nvSpPr>
          <p:cNvPr id="20" name="Pladsholder til tekst 19">
            <a:extLst>
              <a:ext uri="{FF2B5EF4-FFF2-40B4-BE49-F238E27FC236}">
                <a16:creationId xmlns:a16="http://schemas.microsoft.com/office/drawing/2014/main" id="{DA1CF78B-C3CC-78E9-BD46-EEADE5C66971}"/>
              </a:ext>
            </a:extLst>
          </p:cNvPr>
          <p:cNvSpPr>
            <a:spLocks noGrp="1"/>
          </p:cNvSpPr>
          <p:nvPr>
            <p:ph type="body" sz="quarter" idx="34"/>
          </p:nvPr>
        </p:nvSpPr>
        <p:spPr/>
        <p:txBody>
          <a:bodyPr/>
          <a:lstStyle/>
          <a:p>
            <a:endParaRPr lang="da-DK"/>
          </a:p>
        </p:txBody>
      </p:sp>
    </p:spTree>
    <p:extLst>
      <p:ext uri="{BB962C8B-B14F-4D97-AF65-F5344CB8AC3E}">
        <p14:creationId xmlns:p14="http://schemas.microsoft.com/office/powerpoint/2010/main" val="8561666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ladsholder til tekst 4">
            <a:extLst>
              <a:ext uri="{FF2B5EF4-FFF2-40B4-BE49-F238E27FC236}">
                <a16:creationId xmlns:a16="http://schemas.microsoft.com/office/drawing/2014/main" id="{DC33233E-C237-8B3B-14CD-ECC7CAD97CA3}"/>
              </a:ext>
            </a:extLst>
          </p:cNvPr>
          <p:cNvSpPr>
            <a:spLocks noGrp="1"/>
          </p:cNvSpPr>
          <p:nvPr>
            <p:ph type="body" sz="quarter" idx="15"/>
          </p:nvPr>
        </p:nvSpPr>
        <p:spPr/>
        <p:txBody>
          <a:bodyPr/>
          <a:lstStyle/>
          <a:p>
            <a:r>
              <a:rPr lang="da-DK"/>
              <a:t>Tak for i dag</a:t>
            </a:r>
          </a:p>
        </p:txBody>
      </p:sp>
      <p:pic>
        <p:nvPicPr>
          <p:cNvPr id="8" name="Billede 7" descr="Et billede, der indeholder mørke, sort, sort-hvid&#10;&#10;AI-genereret indhold kan være ukorrekt.">
            <a:extLst>
              <a:ext uri="{FF2B5EF4-FFF2-40B4-BE49-F238E27FC236}">
                <a16:creationId xmlns:a16="http://schemas.microsoft.com/office/drawing/2014/main" id="{778AAC58-0B1F-4F62-2F73-3E31EE4C10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236" y="-20957"/>
            <a:ext cx="6650897" cy="6858000"/>
          </a:xfrm>
          <a:prstGeom prst="rect">
            <a:avLst/>
          </a:prstGeom>
        </p:spPr>
      </p:pic>
    </p:spTree>
    <p:extLst>
      <p:ext uri="{BB962C8B-B14F-4D97-AF65-F5344CB8AC3E}">
        <p14:creationId xmlns:p14="http://schemas.microsoft.com/office/powerpoint/2010/main" val="2104153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B07C86F5-775D-9975-A856-5DE86239F9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316" y="1294715"/>
            <a:ext cx="5099686" cy="5258485"/>
          </a:xfrm>
          <a:prstGeom prst="rect">
            <a:avLst/>
          </a:prstGeom>
        </p:spPr>
      </p:pic>
      <p:sp>
        <p:nvSpPr>
          <p:cNvPr id="22" name="Pladsholder til tekst 21">
            <a:extLst>
              <a:ext uri="{FF2B5EF4-FFF2-40B4-BE49-F238E27FC236}">
                <a16:creationId xmlns:a16="http://schemas.microsoft.com/office/drawing/2014/main" id="{B287625F-B1D9-EB5F-2E2D-D1ADCB700221}"/>
              </a:ext>
            </a:extLst>
          </p:cNvPr>
          <p:cNvSpPr>
            <a:spLocks noGrp="1"/>
          </p:cNvSpPr>
          <p:nvPr>
            <p:ph type="body" sz="quarter" idx="15"/>
          </p:nvPr>
        </p:nvSpPr>
        <p:spPr>
          <a:xfrm>
            <a:off x="1031364" y="720000"/>
            <a:ext cx="8640000" cy="1080000"/>
          </a:xfrm>
        </p:spPr>
        <p:txBody>
          <a:bodyPr>
            <a:normAutofit/>
          </a:bodyPr>
          <a:lstStyle/>
          <a:p>
            <a:r>
              <a:rPr lang="da-DK" sz="3200" dirty="0">
                <a:solidFill>
                  <a:srgbClr val="375D6A"/>
                </a:solidFill>
                <a:latin typeface="+mn-lt"/>
              </a:rPr>
              <a:t>Litteraturliste</a:t>
            </a:r>
          </a:p>
        </p:txBody>
      </p:sp>
      <p:sp>
        <p:nvSpPr>
          <p:cNvPr id="21" name="Pladsholder til tekst 20">
            <a:extLst>
              <a:ext uri="{FF2B5EF4-FFF2-40B4-BE49-F238E27FC236}">
                <a16:creationId xmlns:a16="http://schemas.microsoft.com/office/drawing/2014/main" id="{BCF75B67-38D3-C3AD-074D-C945529A6E1D}"/>
              </a:ext>
            </a:extLst>
          </p:cNvPr>
          <p:cNvSpPr>
            <a:spLocks noGrp="1"/>
          </p:cNvSpPr>
          <p:nvPr>
            <p:ph type="body" sz="quarter" idx="13"/>
          </p:nvPr>
        </p:nvSpPr>
        <p:spPr>
          <a:xfrm>
            <a:off x="1031364" y="1736500"/>
            <a:ext cx="5099686" cy="4816700"/>
          </a:xfrm>
        </p:spPr>
        <p:txBody>
          <a:bodyPr>
            <a:normAutofit fontScale="92500" lnSpcReduction="10000"/>
          </a:bodyPr>
          <a:lstStyle/>
          <a:p>
            <a:r>
              <a:rPr lang="da-DK" sz="1500" dirty="0"/>
              <a:t>Andersen, P. &amp; Sunesen, M. S. K. (red.) (2023). </a:t>
            </a:r>
            <a:r>
              <a:rPr lang="da-DK" sz="1500" i="1" dirty="0"/>
              <a:t>Projektbaseret undervisning</a:t>
            </a:r>
            <a:r>
              <a:rPr lang="da-DK" sz="1500" dirty="0"/>
              <a:t>. Dafolo.</a:t>
            </a:r>
          </a:p>
          <a:p>
            <a:r>
              <a:rPr lang="da-DK" sz="1500" dirty="0"/>
              <a:t>Holgaard, J. E., Ryberg, T., Stegeager, N., Stentoft, D., Thomassen, A. O. (2020). </a:t>
            </a:r>
            <a:r>
              <a:rPr lang="da-DK" sz="1500" i="1" dirty="0"/>
              <a:t>PBL – problembaseret læring og projektarbejde ved de videregående uddannelser</a:t>
            </a:r>
            <a:r>
              <a:rPr lang="da-DK" sz="1500" dirty="0"/>
              <a:t>. Samfundslitteratur.</a:t>
            </a:r>
          </a:p>
          <a:p>
            <a:r>
              <a:rPr lang="da-DK" sz="1500" dirty="0"/>
              <a:t>Høier, M. O. (red.), Hersted, L. og Laustsen, L. (2011). </a:t>
            </a:r>
            <a:r>
              <a:rPr lang="da-DK" sz="1500" i="1" dirty="0"/>
              <a:t>Kreativ procesledelse – Nye veje til bedre praksis</a:t>
            </a:r>
            <a:r>
              <a:rPr lang="da-DK" sz="1500" dirty="0"/>
              <a:t>. Dansk Psykologisk Forlag.</a:t>
            </a:r>
          </a:p>
          <a:p>
            <a:r>
              <a:rPr lang="da-DK" sz="1500" dirty="0"/>
              <a:t>Jensen, J. B. (red.) (2021). </a:t>
            </a:r>
            <a:r>
              <a:rPr lang="da-DK" sz="1500" i="1" dirty="0"/>
              <a:t>Perspektiver på praksisfaglighed – Skoleudvikling og forandring på tværs</a:t>
            </a:r>
            <a:r>
              <a:rPr lang="da-DK" sz="1500" dirty="0"/>
              <a:t>. Aalborg Universitetsforlag.</a:t>
            </a:r>
          </a:p>
          <a:p>
            <a:r>
              <a:rPr lang="da-DK" sz="1500" dirty="0"/>
              <a:t>Klinge, L. (2024). </a:t>
            </a:r>
            <a:r>
              <a:rPr lang="da-DK" sz="1500" i="1" dirty="0"/>
              <a:t>Kan projektbaseret læring bidrage til alle elevers sociale og faglige trivsel? – Og i så fald hvordan? </a:t>
            </a:r>
            <a:r>
              <a:rPr lang="da-DK" sz="1500" dirty="0" err="1"/>
              <a:t>Eduk</a:t>
            </a:r>
            <a:r>
              <a:rPr lang="da-DK" sz="1500" dirty="0"/>
              <a:t>.</a:t>
            </a:r>
          </a:p>
          <a:p>
            <a:r>
              <a:rPr lang="da-DK" sz="1500" dirty="0"/>
              <a:t>Larmer, J., </a:t>
            </a:r>
            <a:r>
              <a:rPr lang="da-DK" sz="1500" dirty="0" err="1"/>
              <a:t>Mergendoller</a:t>
            </a:r>
            <a:r>
              <a:rPr lang="da-DK" sz="1500" dirty="0"/>
              <a:t>, J., Boss, S. (2015). </a:t>
            </a:r>
            <a:r>
              <a:rPr lang="da-DK" sz="1500" i="1" dirty="0" err="1"/>
              <a:t>Setting</a:t>
            </a:r>
            <a:r>
              <a:rPr lang="da-DK" sz="1500" i="1" dirty="0"/>
              <a:t> the Standard for Project </a:t>
            </a:r>
            <a:r>
              <a:rPr lang="da-DK" sz="1500" i="1" dirty="0" err="1"/>
              <a:t>Based</a:t>
            </a:r>
            <a:r>
              <a:rPr lang="da-DK" sz="1500" i="1" dirty="0"/>
              <a:t> Learning</a:t>
            </a:r>
            <a:r>
              <a:rPr lang="da-DK" sz="1500" dirty="0"/>
              <a:t>. PBL Works.</a:t>
            </a:r>
          </a:p>
          <a:p>
            <a:r>
              <a:rPr lang="da-DK" sz="1500" dirty="0"/>
              <a:t>Schmidt, M. S. &amp; Arp, M. (2021). </a:t>
            </a:r>
            <a:r>
              <a:rPr lang="da-DK" sz="1500" i="1" dirty="0"/>
              <a:t>Det gode gruppearbejde – Problembaseret læring i grundskolen</a:t>
            </a:r>
            <a:r>
              <a:rPr lang="da-DK" sz="1500" dirty="0"/>
              <a:t>. Dansk Psykologisk Forlag.</a:t>
            </a:r>
          </a:p>
          <a:p>
            <a:r>
              <a:rPr lang="da-DK" sz="1500" dirty="0"/>
              <a:t>Skovbjerg, H. M. (2016). </a:t>
            </a:r>
            <a:r>
              <a:rPr lang="da-DK" sz="1500" i="1" dirty="0"/>
              <a:t>Perspektiver på leg</a:t>
            </a:r>
            <a:r>
              <a:rPr lang="da-DK" sz="1500" dirty="0"/>
              <a:t>. Turbine.</a:t>
            </a:r>
          </a:p>
          <a:p>
            <a:endParaRPr lang="da-DK" sz="1500" dirty="0"/>
          </a:p>
          <a:p>
            <a:r>
              <a:rPr lang="da-DK" sz="1500" dirty="0"/>
              <a:t>Intraside: </a:t>
            </a:r>
            <a:r>
              <a:rPr lang="da-DK" sz="1500" dirty="0">
                <a:hlinkClick r:id="rId4">
                  <a:extLst>
                    <a:ext uri="{A12FA001-AC4F-418D-AE19-62706E023703}">
                      <ahyp:hlinkClr xmlns:ahyp="http://schemas.microsoft.com/office/drawing/2018/hyperlinkcolor" val="tx"/>
                    </a:ext>
                  </a:extLst>
                </a:hlinkClick>
              </a:rPr>
              <a:t>Projektbaseret læring - </a:t>
            </a:r>
            <a:r>
              <a:rPr lang="da-DK" sz="1500" dirty="0" err="1">
                <a:hlinkClick r:id="rId4">
                  <a:extLst>
                    <a:ext uri="{A12FA001-AC4F-418D-AE19-62706E023703}">
                      <ahyp:hlinkClr xmlns:ahyp="http://schemas.microsoft.com/office/drawing/2018/hyperlinkcolor" val="tx"/>
                    </a:ext>
                  </a:extLst>
                </a:hlinkClick>
              </a:rPr>
              <a:t>AarhusIntra</a:t>
            </a:r>
            <a:endParaRPr lang="da-DK" sz="1500" dirty="0"/>
          </a:p>
          <a:p>
            <a:r>
              <a:rPr lang="da-DK" sz="1500" dirty="0"/>
              <a:t>PBL konsulent: Helle Korsgaard, </a:t>
            </a:r>
            <a:r>
              <a:rPr lang="da-DK" sz="1500" dirty="0">
                <a:hlinkClick r:id="rId5">
                  <a:extLst>
                    <a:ext uri="{A12FA001-AC4F-418D-AE19-62706E023703}">
                      <ahyp:hlinkClr xmlns:ahyp="http://schemas.microsoft.com/office/drawing/2018/hyperlinkcolor" val="tx"/>
                    </a:ext>
                  </a:extLst>
                </a:hlinkClick>
              </a:rPr>
              <a:t>kohel@aarhus.dk</a:t>
            </a:r>
            <a:r>
              <a:rPr lang="da-DK" sz="1500" dirty="0"/>
              <a:t>, tlf. 21 59 39 67</a:t>
            </a:r>
          </a:p>
        </p:txBody>
      </p:sp>
      <p:pic>
        <p:nvPicPr>
          <p:cNvPr id="29" name="Pladsholder til billede 28" descr="Et billede, der indeholder skitse, tegning, kunst, sort&#10;&#10;AI-genereret indhold kan være ukorrekt.">
            <a:extLst>
              <a:ext uri="{FF2B5EF4-FFF2-40B4-BE49-F238E27FC236}">
                <a16:creationId xmlns:a16="http://schemas.microsoft.com/office/drawing/2014/main" id="{9C712A21-E0CF-1195-2D9F-7A673D12222F}"/>
              </a:ext>
            </a:extLst>
          </p:cNvPr>
          <p:cNvPicPr>
            <a:picLocks noGrp="1" noChangeAspect="1"/>
          </p:cNvPicPr>
          <p:nvPr>
            <p:ph type="pic" sz="quarter" idx="16"/>
          </p:nvPr>
        </p:nvPicPr>
        <p:blipFill>
          <a:blip r:embed="rId6"/>
          <a:srcRect l="6063" r="6063"/>
          <a:stretch>
            <a:fillRect/>
          </a:stretch>
        </p:blipFill>
        <p:spPr>
          <a:xfrm>
            <a:off x="4823405" y="500791"/>
            <a:ext cx="7506339" cy="6357209"/>
          </a:xfrm>
        </p:spPr>
      </p:pic>
    </p:spTree>
    <p:extLst>
      <p:ext uri="{BB962C8B-B14F-4D97-AF65-F5344CB8AC3E}">
        <p14:creationId xmlns:p14="http://schemas.microsoft.com/office/powerpoint/2010/main" val="4157085517"/>
      </p:ext>
    </p:extLst>
  </p:cSld>
  <p:clrMapOvr>
    <a:masterClrMapping/>
  </p:clrMapOvr>
</p:sld>
</file>

<file path=ppt/theme/theme1.xml><?xml version="1.0" encoding="utf-8"?>
<a:theme xmlns:a="http://schemas.openxmlformats.org/drawingml/2006/main" name="Blåt Tema">
  <a:themeElements>
    <a:clrScheme name="Brugerdefineret 1">
      <a:dk1>
        <a:sysClr val="windowText" lastClr="000000"/>
      </a:dk1>
      <a:lt1>
        <a:sysClr val="window" lastClr="FFFFFF"/>
      </a:lt1>
      <a:dk2>
        <a:srgbClr val="44546A"/>
      </a:dk2>
      <a:lt2>
        <a:srgbClr val="E7E6E6"/>
      </a:lt2>
      <a:accent1>
        <a:srgbClr val="002060"/>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ult tema">
  <a:themeElements>
    <a:clrScheme name="Brugerdefineret 1">
      <a:dk1>
        <a:sysClr val="windowText" lastClr="000000"/>
      </a:dk1>
      <a:lt1>
        <a:sysClr val="window" lastClr="FFFFFF"/>
      </a:lt1>
      <a:dk2>
        <a:srgbClr val="44546A"/>
      </a:dk2>
      <a:lt2>
        <a:srgbClr val="E7E6E6"/>
      </a:lt2>
      <a:accent1>
        <a:srgbClr val="002060"/>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Grønt tema">
  <a:themeElements>
    <a:clrScheme name="Brugerdefineret 1">
      <a:dk1>
        <a:sysClr val="windowText" lastClr="000000"/>
      </a:dk1>
      <a:lt1>
        <a:sysClr val="window" lastClr="FFFFFF"/>
      </a:lt1>
      <a:dk2>
        <a:srgbClr val="44546A"/>
      </a:dk2>
      <a:lt2>
        <a:srgbClr val="E7E6E6"/>
      </a:lt2>
      <a:accent1>
        <a:srgbClr val="002060"/>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Grønt tema">
  <a:themeElements>
    <a:clrScheme name="Brugerdefineret 1">
      <a:dk1>
        <a:sysClr val="windowText" lastClr="000000"/>
      </a:dk1>
      <a:lt1>
        <a:sysClr val="window" lastClr="FFFFFF"/>
      </a:lt1>
      <a:dk2>
        <a:srgbClr val="44546A"/>
      </a:dk2>
      <a:lt2>
        <a:srgbClr val="E7E6E6"/>
      </a:lt2>
      <a:accent1>
        <a:srgbClr val="002060"/>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a6f0b1d-0da3-4ae9-86fe-afb69abba7fa">
      <Value>920</Value>
      <Value>931</Value>
    </TaxCatchAll>
    <lcf76f155ced4ddcb4097134ff3c332f xmlns="98788a29-d64a-4cf2-9b74-c8b6ee825c98">
      <Terms xmlns="http://schemas.microsoft.com/office/infopath/2007/PartnerControls"/>
    </lcf76f155ced4ddcb4097134ff3c332f>
    <Oprettet_x002d_kopi xmlns="98788a29-d64a-4cf2-9b74-c8b6ee825c98" xsi:nil="true"/>
    <j1f8826c3b5942ef992f64b5beeaff01 xmlns="98788a29-d64a-4cf2-9b74-c8b6ee825c98">
      <Terms xmlns="http://schemas.microsoft.com/office/infopath/2007/PartnerControls">
        <TermInfo xmlns="http://schemas.microsoft.com/office/infopath/2007/PartnerControls">
          <TermName xmlns="http://schemas.microsoft.com/office/infopath/2007/PartnerControls">Pædagogik, Undervisning og Friitid</TermName>
          <TermId xmlns="http://schemas.microsoft.com/office/infopath/2007/PartnerControls">7718501d-f7eb-4fd7-9e32-ea80b13d6130</TermId>
        </TermInfo>
      </Terms>
    </j1f8826c3b5942ef992f64b5beeaff01>
    <_dlc_DocIdUrl xmlns="6a6f0b1d-0da3-4ae9-86fe-afb69abba7fa">
      <Url>https://aarhuskommune.sharepoint.com/sites/IntranetDocumentSite/_layouts/15/DocIdRedir.aspx?ID=YM24YXMD6RU3-203400320-243798</Url>
      <Description>YM24YXMD6RU3-203400320-243798</Description>
    </_dlc_DocIdUrl>
    <j52e8dfcdcb0490daee5d12c0a655144 xmlns="98788a29-d64a-4cf2-9b74-c8b6ee825c98">
      <Terms xmlns="http://schemas.microsoft.com/office/infopath/2007/PartnerControls">
        <TermInfo xmlns="http://schemas.microsoft.com/office/infopath/2007/PartnerControls">
          <TermName xmlns="http://schemas.microsoft.com/office/infopath/2007/PartnerControls">AarhusIntra-grupper</TermName>
          <TermId xmlns="http://schemas.microsoft.com/office/infopath/2007/PartnerControls">59ce85fc-e250-4bfc-a4c6-e080862af6d1</TermId>
        </TermInfo>
      </Terms>
    </j52e8dfcdcb0490daee5d12c0a655144>
    <Ansvarlig xmlns="98788a29-d64a-4cf2-9b74-c8b6ee825c98">
      <UserInfo>
        <DisplayName>Patrick Larsen</DisplayName>
        <AccountId>18473</AccountId>
        <AccountType/>
      </UserInfo>
    </Ansvarlig>
    <_dlc_DocIdPersistId xmlns="6a6f0b1d-0da3-4ae9-86fe-afb69abba7fa" xsi:nil="true"/>
    <_dlc_DocId xmlns="6a6f0b1d-0da3-4ae9-86fe-afb69abba7fa">YM24YXMD6RU3-203400320-243798</_dlc_DocId>
    <Mappe xmlns="98788a29-d64a-4cf2-9b74-c8b6ee825c98">Lokal praksisudvikling</Mappe>
    <Forfatter xmlns="98788a29-d64a-4cf2-9b74-c8b6ee825c98">
      <UserInfo>
        <DisplayName/>
        <AccountId xsi:nil="true"/>
        <AccountType/>
      </UserInfo>
    </Forfatter>
    <_Flow_SignoffStatus xmlns="98788a29-d64a-4cf2-9b74-c8b6ee825c98" xsi:nil="true"/>
    <Beredskab xmlns="98788a29-d64a-4cf2-9b74-c8b6ee825c98" xsi:nil="true"/>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kument" ma:contentTypeID="0x010100FF9155574FAF1046BD282EAA25FDFFFC" ma:contentTypeVersion="44" ma:contentTypeDescription="Opret et nyt dokument." ma:contentTypeScope="" ma:versionID="c9b5efd083ca6a38af5682e36c8f434c">
  <xsd:schema xmlns:xsd="http://www.w3.org/2001/XMLSchema" xmlns:xs="http://www.w3.org/2001/XMLSchema" xmlns:p="http://schemas.microsoft.com/office/2006/metadata/properties" xmlns:ns2="98788a29-d64a-4cf2-9b74-c8b6ee825c98" xmlns:ns3="6a6f0b1d-0da3-4ae9-86fe-afb69abba7fa" targetNamespace="http://schemas.microsoft.com/office/2006/metadata/properties" ma:root="true" ma:fieldsID="f47c39d50915ee75dbed9f1c46ba4237" ns2:_="" ns3:_="">
    <xsd:import namespace="98788a29-d64a-4cf2-9b74-c8b6ee825c98"/>
    <xsd:import namespace="6a6f0b1d-0da3-4ae9-86fe-afb69abba7fa"/>
    <xsd:element name="properties">
      <xsd:complexType>
        <xsd:sequence>
          <xsd:element name="documentManagement">
            <xsd:complexType>
              <xsd:all>
                <xsd:element ref="ns3:_dlc_DocIdUrl" minOccurs="0"/>
                <xsd:element ref="ns2:Forfatter" minOccurs="0"/>
                <xsd:element ref="ns3:_dlc_DocId" minOccurs="0"/>
                <xsd:element ref="ns3:_dlc_DocIdPersistId" minOccurs="0"/>
                <xsd:element ref="ns3:TaxCatchAll" minOccurs="0"/>
                <xsd:element ref="ns2:j1f8826c3b5942ef992f64b5beeaff01" minOccurs="0"/>
                <xsd:element ref="ns2:j52e8dfcdcb0490daee5d12c0a655144" minOccurs="0"/>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2:Mappe" minOccurs="0"/>
                <xsd:element ref="ns2:Ansvarlig" minOccurs="0"/>
                <xsd:element ref="ns2:Oprettet_x002d_kopi" minOccurs="0"/>
                <xsd:element ref="ns2:MediaServiceObjectDetectorVersions" minOccurs="0"/>
                <xsd:element ref="ns2:MediaServiceSearchProperties" minOccurs="0"/>
                <xsd:element ref="ns2:MediaServiceLocation" minOccurs="0"/>
                <xsd:element ref="ns2:MediaServiceBillingMetadata" minOccurs="0"/>
                <xsd:element ref="ns2:_Flow_SignoffStatus" minOccurs="0"/>
                <xsd:element ref="ns2:Beredska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788a29-d64a-4cf2-9b74-c8b6ee825c98" elementFormDefault="qualified">
    <xsd:import namespace="http://schemas.microsoft.com/office/2006/documentManagement/types"/>
    <xsd:import namespace="http://schemas.microsoft.com/office/infopath/2007/PartnerControls"/>
    <xsd:element name="Forfatter" ma:index="5" nillable="true" ma:displayName="Forfatter" ma:list="UserInfo" ma:SharePointGroup="0" ma:internalName="Forfatter"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j1f8826c3b5942ef992f64b5beeaff01" ma:index="13" ma:taxonomy="true" ma:internalName="j1f8826c3b5942ef992f64b5beeaff01" ma:taxonomyFieldName="Ejer" ma:displayName="Ejer" ma:indexed="true" ma:default="" ma:fieldId="{31f8826c-3b59-42ef-992f-64b5beeaff01}" ma:sspId="3fe80aff-8094-4148-a725-0517f31fcd50" ma:termSetId="1e89a88d-0f1e-43d3-a0ec-bb10bd471b81" ma:anchorId="00000000-0000-0000-0000-000000000000" ma:open="false" ma:isKeyword="false">
      <xsd:complexType>
        <xsd:sequence>
          <xsd:element ref="pc:Terms" minOccurs="0" maxOccurs="1"/>
        </xsd:sequence>
      </xsd:complexType>
    </xsd:element>
    <xsd:element name="j52e8dfcdcb0490daee5d12c0a655144" ma:index="15" ma:taxonomy="true" ma:internalName="j52e8dfcdcb0490daee5d12c0a655144" ma:taxonomyFieldName="Emne" ma:displayName="Emne" ma:indexed="true" ma:default="" ma:fieldId="{352e8dfc-dcb0-490d-aee5-d12c0a655144}" ma:sspId="3fe80aff-8094-4148-a725-0517f31fcd50" ma:termSetId="b8bb3770-6d24-46ea-81bf-c9101c14f02b" ma:anchorId="00000000-0000-0000-0000-000000000000" ma:open="false" ma:isKeyword="false">
      <xsd:complexType>
        <xsd:sequence>
          <xsd:element ref="pc:Terms" minOccurs="0" maxOccurs="1"/>
        </xsd:sequence>
      </xsd:complexType>
    </xsd:element>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MediaServiceAutoTags" ma:index="20" nillable="true" ma:displayName="MediaServiceAutoTags" ma:hidden="true" ma:internalName="MediaServiceAutoTags"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MediaServiceOCR" ma:index="22" nillable="true" ma:displayName="MediaServiceOCR" ma:hidden="true" ma:internalName="MediaServiceOCR" ma:readOnly="true">
      <xsd:simpleType>
        <xsd:restriction base="dms:Note"/>
      </xsd:simpleType>
    </xsd:element>
    <xsd:element name="MediaServiceGenerationTime" ma:index="24" nillable="true" ma:displayName="MediaServiceGenerationTime" ma:hidden="true" ma:internalName="MediaServiceGenerationTime" ma:readOnly="true">
      <xsd:simpleType>
        <xsd:restriction base="dms:Text"/>
      </xsd:simpleType>
    </xsd:element>
    <xsd:element name="MediaServiceEventHashCode" ma:index="25" nillable="true" ma:displayName="MediaServiceEventHashCode" ma:hidden="true" ma:internalName="MediaServiceEventHashCode" ma:readOnly="true">
      <xsd:simpleType>
        <xsd:restriction base="dms:Text"/>
      </xsd:simpleType>
    </xsd:element>
    <xsd:element name="MediaServiceAutoKeyPoints" ma:index="26" nillable="true" ma:displayName="MediaServiceAutoKeyPoints" ma:hidden="true" ma:internalName="MediaServiceAutoKeyPoints" ma:readOnly="true">
      <xsd:simpleType>
        <xsd:restriction base="dms:Note"/>
      </xsd:simpleType>
    </xsd:element>
    <xsd:element name="MediaServiceKeyPoints" ma:index="27" nillable="true" ma:displayName="KeyPoints" ma:internalName="MediaServiceKeyPoints" ma:readOnly="true">
      <xsd:simpleType>
        <xsd:restriction base="dms:Note">
          <xsd:maxLength value="255"/>
        </xsd:restriction>
      </xsd:simpleType>
    </xsd:element>
    <xsd:element name="MediaLengthInSeconds" ma:index="28" nillable="true" ma:displayName="Length (seconds)"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Billedmærker" ma:readOnly="false" ma:fieldId="{5cf76f15-5ced-4ddc-b409-7134ff3c332f}" ma:taxonomyMulti="true" ma:sspId="3fe80aff-8094-4148-a725-0517f31fcd50" ma:termSetId="09814cd3-568e-fe90-9814-8d621ff8fb84" ma:anchorId="fba54fb3-c3e1-fe81-a776-ca4b69148c4d" ma:open="true" ma:isKeyword="false">
      <xsd:complexType>
        <xsd:sequence>
          <xsd:element ref="pc:Terms" minOccurs="0" maxOccurs="1"/>
        </xsd:sequence>
      </xsd:complexType>
    </xsd:element>
    <xsd:element name="Mappe" ma:index="31" nillable="true" ma:displayName="Mappe" ma:format="Dropdown" ma:indexed="true" ma:internalName="Mappe">
      <xsd:simpleType>
        <xsd:restriction base="dms:Text">
          <xsd:maxLength value="255"/>
        </xsd:restriction>
      </xsd:simpleType>
    </xsd:element>
    <xsd:element name="Ansvarlig" ma:index="32" nillable="true" ma:displayName="Ansvarlig" ma:format="Dropdown" ma:list="UserInfo" ma:SharePointGroup="0" ma:internalName="Ansvarlig">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prettet_x002d_kopi" ma:index="33" nillable="true" ma:displayName="Oprindeligt oprettet" ma:format="DateOnly" ma:internalName="Oprettet_x002d_kopi">
      <xsd:simpleType>
        <xsd:restriction base="dms:DateTim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MediaServiceLocation" ma:index="36" nillable="true" ma:displayName="Location" ma:indexed="true" ma:internalName="MediaServiceLocation" ma:readOnly="true">
      <xsd:simpleType>
        <xsd:restriction base="dms:Text"/>
      </xsd:simpleType>
    </xsd:element>
    <xsd:element name="MediaServiceBillingMetadata" ma:index="37" nillable="true" ma:displayName="MediaServiceBillingMetadata" ma:hidden="true" ma:internalName="MediaServiceBillingMetadata" ma:readOnly="true">
      <xsd:simpleType>
        <xsd:restriction base="dms:Note"/>
      </xsd:simpleType>
    </xsd:element>
    <xsd:element name="_Flow_SignoffStatus" ma:index="38" nillable="true" ma:displayName="Godkendelsesstatus" ma:internalName="_x0024_Resources_x003a_core_x002c_Signoff_Status">
      <xsd:simpleType>
        <xsd:restriction base="dms:Text"/>
      </xsd:simpleType>
    </xsd:element>
    <xsd:element name="Beredskab" ma:index="39" nillable="true" ma:displayName="Beredskab" ma:internalName="Beredskab">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a6f0b1d-0da3-4ae9-86fe-afb69abba7fa" elementFormDefault="qualified">
    <xsd:import namespace="http://schemas.microsoft.com/office/2006/documentManagement/types"/>
    <xsd:import namespace="http://schemas.microsoft.com/office/infopath/2007/PartnerControls"/>
    <xsd:element name="_dlc_DocIdUrl" ma:index="4" nillable="true" ma:displayName="Dokument-id" ma:description="Permanent link til dette dok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8" nillable="true" ma:displayName="Værdi for dokument-id" ma:description="Værdien af det dokument-id, der er tildelt dette element." ma:hidden="true" ma:internalName="_dlc_DocId" ma:readOnly="false">
      <xsd:simpleType>
        <xsd:restriction base="dms:Text"/>
      </xsd:simpleType>
    </xsd:element>
    <xsd:element name="_dlc_DocIdPersistId" ma:index="10" nillable="true" ma:displayName="Persist ID" ma:description="Keep ID on add." ma:hidden="true" ma:internalName="_dlc_DocIdPersistId" ma:readOnly="false">
      <xsd:simpleType>
        <xsd:restriction base="dms:Boolean"/>
      </xsd:simpleType>
    </xsd:element>
    <xsd:element name="TaxCatchAll" ma:index="11" nillable="true" ma:displayName="Taxonomy Catch All Column" ma:hidden="true" ma:list="{0a0275b9-79c0-4004-a254-98e6dec1acb0}" ma:internalName="TaxCatchAll" ma:readOnly="false" ma:showField="CatchAllData" ma:web="6a6f0b1d-0da3-4ae9-86fe-afb69abba7fa">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Delt med"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lt med detaljer"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Indhol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C686B4-D16D-4B39-B8DB-1DA555A313A8}">
  <ds:schemaRefs>
    <ds:schemaRef ds:uri="http://purl.org/dc/dcmitype/"/>
    <ds:schemaRef ds:uri="http://schemas.microsoft.com/office/2006/metadata/properties"/>
    <ds:schemaRef ds:uri="http://purl.org/dc/elements/1.1/"/>
    <ds:schemaRef ds:uri="http://schemas.openxmlformats.org/package/2006/metadata/core-properties"/>
    <ds:schemaRef ds:uri="http://purl.org/dc/terms/"/>
    <ds:schemaRef ds:uri="http://www.w3.org/XML/1998/namespace"/>
    <ds:schemaRef ds:uri="24ce9042-7a81-4f04-a96b-8663378eb0e1"/>
    <ds:schemaRef ds:uri="http://schemas.microsoft.com/office/2006/documentManagement/types"/>
    <ds:schemaRef ds:uri="http://schemas.microsoft.com/office/infopath/2007/PartnerControls"/>
    <ds:schemaRef ds:uri="59be1607-4aa7-4325-a3d1-c866a0a30da2"/>
    <ds:schemaRef ds:uri="6a6f0b1d-0da3-4ae9-86fe-afb69abba7fa"/>
    <ds:schemaRef ds:uri="98788a29-d64a-4cf2-9b74-c8b6ee825c98"/>
  </ds:schemaRefs>
</ds:datastoreItem>
</file>

<file path=customXml/itemProps2.xml><?xml version="1.0" encoding="utf-8"?>
<ds:datastoreItem xmlns:ds="http://schemas.openxmlformats.org/officeDocument/2006/customXml" ds:itemID="{12564365-382B-4DB4-AEED-CA4800EBFC66}">
  <ds:schemaRefs>
    <ds:schemaRef ds:uri="http://schemas.microsoft.com/sharepoint/events"/>
  </ds:schemaRefs>
</ds:datastoreItem>
</file>

<file path=customXml/itemProps3.xml><?xml version="1.0" encoding="utf-8"?>
<ds:datastoreItem xmlns:ds="http://schemas.openxmlformats.org/officeDocument/2006/customXml" ds:itemID="{0484EB8B-B4B9-42A1-87A5-7D32BE8B49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788a29-d64a-4cf2-9b74-c8b6ee825c98"/>
    <ds:schemaRef ds:uri="6a6f0b1d-0da3-4ae9-86fe-afb69abba7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72D3F28-BE68-4A59-9113-D053845B7D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1014</TotalTime>
  <Words>8769</Words>
  <Application>Microsoft Office PowerPoint</Application>
  <PresentationFormat>Widescreen</PresentationFormat>
  <Paragraphs>712</Paragraphs>
  <Slides>33</Slides>
  <Notes>31</Notes>
  <HiddenSlides>10</HiddenSlides>
  <MMClips>2</MMClips>
  <ScaleCrop>false</ScaleCrop>
  <HeadingPairs>
    <vt:vector size="6" baseType="variant">
      <vt:variant>
        <vt:lpstr>Benyttede skrifttyper</vt:lpstr>
      </vt:variant>
      <vt:variant>
        <vt:i4>4</vt:i4>
      </vt:variant>
      <vt:variant>
        <vt:lpstr>Tema</vt:lpstr>
      </vt:variant>
      <vt:variant>
        <vt:i4>4</vt:i4>
      </vt:variant>
      <vt:variant>
        <vt:lpstr>Slidetitler</vt:lpstr>
      </vt:variant>
      <vt:variant>
        <vt:i4>33</vt:i4>
      </vt:variant>
    </vt:vector>
  </HeadingPairs>
  <TitlesOfParts>
    <vt:vector size="41" baseType="lpstr">
      <vt:lpstr>Arial</vt:lpstr>
      <vt:lpstr>Calibri</vt:lpstr>
      <vt:lpstr>ScalaSansOT-Black</vt:lpstr>
      <vt:lpstr>Wingdings</vt:lpstr>
      <vt:lpstr>Blåt Tema</vt:lpstr>
      <vt:lpstr>Gult tema</vt:lpstr>
      <vt:lpstr>Grønt tema</vt:lpstr>
      <vt:lpstr>1_Grønt tema</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lpstr>PowerPoint-præsentation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PowerPoint-præsentation</dc:title>
  <dc:creator>Daniel Kristensen</dc:creator>
  <cp:lastModifiedBy>Marie Lærke Justesen</cp:lastModifiedBy>
  <cp:revision>19</cp:revision>
  <dcterms:created xsi:type="dcterms:W3CDTF">2019-01-21T11:35:58Z</dcterms:created>
  <dcterms:modified xsi:type="dcterms:W3CDTF">2026-06-04T08:25:16Z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0x010100FF9155574FAF1046BD282EAA25FDFFFC</vt:lpwstr>
  </property>
  <property fmtid="{D5CDD505-2E9C-101B-9397-08002B2CF9AE}" pid="4" name="Ejer">
    <vt:lpwstr>931;#Pædagogik, Undervisning og Friitid|7718501d-f7eb-4fd7-9e32-ea80b13d6130</vt:lpwstr>
  </property>
  <property fmtid="{D5CDD505-2E9C-101B-9397-08002B2CF9AE}" pid="5" name="_dlc_DocIdItemGuid">
    <vt:lpwstr>0f610f42-cba4-42db-8338-6ea22c6ae263</vt:lpwstr>
  </property>
  <property fmtid="{D5CDD505-2E9C-101B-9397-08002B2CF9AE}" pid="6" name="Emne">
    <vt:lpwstr>920;#AarhusIntra-grupper|59ce85fc-e250-4bfc-a4c6-e080862af6d1</vt:lpwstr>
  </property>
</Properties>
</file>