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57" r:id="rId8"/>
    <p:sldId id="262" r:id="rId9"/>
    <p:sldId id="26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le Mønster" userId="39ffc022-74f4-41d4-b421-dc00ce024c3e" providerId="ADAL" clId="{8DFF9154-7E78-4056-9AD8-E565DDD0B38B}"/>
    <pc:docChg chg="custSel modSld">
      <pc:chgData name="Helle Mønster" userId="39ffc022-74f4-41d4-b421-dc00ce024c3e" providerId="ADAL" clId="{8DFF9154-7E78-4056-9AD8-E565DDD0B38B}" dt="2025-11-04T16:06:08.890" v="41" actId="20577"/>
      <pc:docMkLst>
        <pc:docMk/>
      </pc:docMkLst>
      <pc:sldChg chg="modSp mod">
        <pc:chgData name="Helle Mønster" userId="39ffc022-74f4-41d4-b421-dc00ce024c3e" providerId="ADAL" clId="{8DFF9154-7E78-4056-9AD8-E565DDD0B38B}" dt="2025-11-04T16:06:08.890" v="41" actId="20577"/>
        <pc:sldMkLst>
          <pc:docMk/>
          <pc:sldMk cId="3972980436" sldId="261"/>
        </pc:sldMkLst>
        <pc:spChg chg="mod">
          <ac:chgData name="Helle Mønster" userId="39ffc022-74f4-41d4-b421-dc00ce024c3e" providerId="ADAL" clId="{8DFF9154-7E78-4056-9AD8-E565DDD0B38B}" dt="2025-11-04T16:06:08.890" v="41" actId="20577"/>
          <ac:spMkLst>
            <pc:docMk/>
            <pc:sldMk cId="3972980436" sldId="261"/>
            <ac:spMk id="3" creationId="{647247B6-16E0-B4BE-88EE-48E96D9433F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D989E-30BC-4DBD-BF20-301BBAFC031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5DC7EB5-4B52-4B91-95D7-B2CF08E0B3D1}">
      <dgm:prSet/>
      <dgm:spPr/>
      <dgm:t>
        <a:bodyPr/>
        <a:lstStyle/>
        <a:p>
          <a:r>
            <a:rPr lang="da-DK"/>
            <a:t>Amene Mohamed Abdulmajid </a:t>
          </a:r>
          <a:endParaRPr lang="en-US"/>
        </a:p>
      </dgm:t>
    </dgm:pt>
    <dgm:pt modelId="{C11EE4B3-AD7A-4276-B6E0-D4EF394DA4B9}" type="parTrans" cxnId="{6BC9286F-2C55-41E5-9EE3-E8123DB61832}">
      <dgm:prSet/>
      <dgm:spPr/>
      <dgm:t>
        <a:bodyPr/>
        <a:lstStyle/>
        <a:p>
          <a:endParaRPr lang="en-US"/>
        </a:p>
      </dgm:t>
    </dgm:pt>
    <dgm:pt modelId="{A835B785-FA9D-4793-9CD8-E4C5A0C9A8F5}" type="sibTrans" cxnId="{6BC9286F-2C55-41E5-9EE3-E8123DB61832}">
      <dgm:prSet/>
      <dgm:spPr/>
      <dgm:t>
        <a:bodyPr/>
        <a:lstStyle/>
        <a:p>
          <a:endParaRPr lang="en-US"/>
        </a:p>
      </dgm:t>
    </dgm:pt>
    <dgm:pt modelId="{92425301-658E-452B-AA0D-C6C9D9299ECC}">
      <dgm:prSet/>
      <dgm:spPr/>
      <dgm:t>
        <a:bodyPr/>
        <a:lstStyle/>
        <a:p>
          <a:r>
            <a:rPr lang="da-DK"/>
            <a:t>Anne-Dorthe Rindborg Jensen </a:t>
          </a:r>
          <a:endParaRPr lang="en-US"/>
        </a:p>
      </dgm:t>
    </dgm:pt>
    <dgm:pt modelId="{F4A3B2C6-11A1-4280-B647-EDA99925574F}" type="parTrans" cxnId="{2FDE53CC-1BC0-4E16-918B-B632763F3F23}">
      <dgm:prSet/>
      <dgm:spPr/>
      <dgm:t>
        <a:bodyPr/>
        <a:lstStyle/>
        <a:p>
          <a:endParaRPr lang="en-US"/>
        </a:p>
      </dgm:t>
    </dgm:pt>
    <dgm:pt modelId="{6DBD6150-75F3-425A-BB42-64E5146FCA2F}" type="sibTrans" cxnId="{2FDE53CC-1BC0-4E16-918B-B632763F3F23}">
      <dgm:prSet/>
      <dgm:spPr/>
      <dgm:t>
        <a:bodyPr/>
        <a:lstStyle/>
        <a:p>
          <a:endParaRPr lang="en-US"/>
        </a:p>
      </dgm:t>
    </dgm:pt>
    <dgm:pt modelId="{3AD617C5-9206-4955-B8C2-CCA8FEAFE5F3}">
      <dgm:prSet/>
      <dgm:spPr/>
      <dgm:t>
        <a:bodyPr/>
        <a:lstStyle/>
        <a:p>
          <a:r>
            <a:rPr lang="da-DK"/>
            <a:t>Hanan Abdi Asis Yusuf Bare </a:t>
          </a:r>
          <a:endParaRPr lang="en-US"/>
        </a:p>
      </dgm:t>
    </dgm:pt>
    <dgm:pt modelId="{23BA07D5-59F0-454C-8692-90F248355D18}" type="parTrans" cxnId="{EFF54FCB-7663-400B-A616-FD932ECDEDCB}">
      <dgm:prSet/>
      <dgm:spPr/>
      <dgm:t>
        <a:bodyPr/>
        <a:lstStyle/>
        <a:p>
          <a:endParaRPr lang="en-US"/>
        </a:p>
      </dgm:t>
    </dgm:pt>
    <dgm:pt modelId="{F78B9FFA-3B24-4464-B8A6-855EB05F3A1C}" type="sibTrans" cxnId="{EFF54FCB-7663-400B-A616-FD932ECDEDCB}">
      <dgm:prSet/>
      <dgm:spPr/>
      <dgm:t>
        <a:bodyPr/>
        <a:lstStyle/>
        <a:p>
          <a:endParaRPr lang="en-US"/>
        </a:p>
      </dgm:t>
    </dgm:pt>
    <dgm:pt modelId="{C5362FDC-FD09-400B-A110-EC41C083E958}">
      <dgm:prSet/>
      <dgm:spPr/>
      <dgm:t>
        <a:bodyPr/>
        <a:lstStyle/>
        <a:p>
          <a:r>
            <a:rPr lang="da-DK"/>
            <a:t>Kaltumo Guraa Ahmed </a:t>
          </a:r>
          <a:endParaRPr lang="en-US"/>
        </a:p>
      </dgm:t>
    </dgm:pt>
    <dgm:pt modelId="{A9B7791C-0DD7-4FB3-A762-934BB5B5CD90}" type="parTrans" cxnId="{0911F0D6-E1CA-409A-A11E-868E92D31F8E}">
      <dgm:prSet/>
      <dgm:spPr/>
      <dgm:t>
        <a:bodyPr/>
        <a:lstStyle/>
        <a:p>
          <a:endParaRPr lang="en-US"/>
        </a:p>
      </dgm:t>
    </dgm:pt>
    <dgm:pt modelId="{70AC4564-CED7-4032-9AA1-7636FF7132A6}" type="sibTrans" cxnId="{0911F0D6-E1CA-409A-A11E-868E92D31F8E}">
      <dgm:prSet/>
      <dgm:spPr/>
      <dgm:t>
        <a:bodyPr/>
        <a:lstStyle/>
        <a:p>
          <a:endParaRPr lang="en-US"/>
        </a:p>
      </dgm:t>
    </dgm:pt>
    <dgm:pt modelId="{9455135B-67C7-4736-BAED-A4FAA7E18716}">
      <dgm:prSet/>
      <dgm:spPr/>
      <dgm:t>
        <a:bodyPr/>
        <a:lstStyle/>
        <a:p>
          <a:r>
            <a:rPr lang="da-DK"/>
            <a:t>Mads Benjamin Kjeldgaard</a:t>
          </a:r>
          <a:endParaRPr lang="en-US"/>
        </a:p>
      </dgm:t>
    </dgm:pt>
    <dgm:pt modelId="{9EE6160A-EBAF-405D-A9E6-C04633569360}" type="parTrans" cxnId="{BC2A0443-B61A-4C32-B00F-EBF9F03A668B}">
      <dgm:prSet/>
      <dgm:spPr/>
      <dgm:t>
        <a:bodyPr/>
        <a:lstStyle/>
        <a:p>
          <a:endParaRPr lang="en-US"/>
        </a:p>
      </dgm:t>
    </dgm:pt>
    <dgm:pt modelId="{21472096-9F9D-4598-8973-01EF734BD8C1}" type="sibTrans" cxnId="{BC2A0443-B61A-4C32-B00F-EBF9F03A668B}">
      <dgm:prSet/>
      <dgm:spPr/>
      <dgm:t>
        <a:bodyPr/>
        <a:lstStyle/>
        <a:p>
          <a:endParaRPr lang="en-US"/>
        </a:p>
      </dgm:t>
    </dgm:pt>
    <dgm:pt modelId="{426E60F0-DF31-4D74-BBA3-59B4196E80C4}">
      <dgm:prSet/>
      <dgm:spPr/>
      <dgm:t>
        <a:bodyPr/>
        <a:lstStyle/>
        <a:p>
          <a:r>
            <a:rPr lang="da-DK"/>
            <a:t>Maryan Farah Hayir</a:t>
          </a:r>
          <a:endParaRPr lang="en-US"/>
        </a:p>
      </dgm:t>
    </dgm:pt>
    <dgm:pt modelId="{70CA29D4-EB1D-4077-8915-61A08925C786}" type="parTrans" cxnId="{11276DE5-AEE6-4CB0-BAC5-90E1972A508B}">
      <dgm:prSet/>
      <dgm:spPr/>
      <dgm:t>
        <a:bodyPr/>
        <a:lstStyle/>
        <a:p>
          <a:endParaRPr lang="en-US"/>
        </a:p>
      </dgm:t>
    </dgm:pt>
    <dgm:pt modelId="{358E94F0-4782-4C3E-AEE3-CE8C14308A10}" type="sibTrans" cxnId="{11276DE5-AEE6-4CB0-BAC5-90E1972A508B}">
      <dgm:prSet/>
      <dgm:spPr/>
      <dgm:t>
        <a:bodyPr/>
        <a:lstStyle/>
        <a:p>
          <a:endParaRPr lang="en-US"/>
        </a:p>
      </dgm:t>
    </dgm:pt>
    <dgm:pt modelId="{E1976B2E-0FB5-4D4C-ADD2-040A9AAB30BA}">
      <dgm:prSet/>
      <dgm:spPr/>
      <dgm:t>
        <a:bodyPr/>
        <a:lstStyle/>
        <a:p>
          <a:r>
            <a:rPr lang="da-DK"/>
            <a:t>Sahra Farah Mohamud </a:t>
          </a:r>
          <a:endParaRPr lang="en-US"/>
        </a:p>
      </dgm:t>
    </dgm:pt>
    <dgm:pt modelId="{1CB54E15-D26A-4065-9AB8-8F031557FC84}" type="parTrans" cxnId="{260AD97B-0B9C-459B-849B-94F361F71936}">
      <dgm:prSet/>
      <dgm:spPr/>
      <dgm:t>
        <a:bodyPr/>
        <a:lstStyle/>
        <a:p>
          <a:endParaRPr lang="en-US"/>
        </a:p>
      </dgm:t>
    </dgm:pt>
    <dgm:pt modelId="{129A966D-326D-43ED-87EE-88E9FC7A683C}" type="sibTrans" cxnId="{260AD97B-0B9C-459B-849B-94F361F71936}">
      <dgm:prSet/>
      <dgm:spPr/>
      <dgm:t>
        <a:bodyPr/>
        <a:lstStyle/>
        <a:p>
          <a:endParaRPr lang="en-US"/>
        </a:p>
      </dgm:t>
    </dgm:pt>
    <dgm:pt modelId="{0DDB5FDB-56B2-4F27-AE8C-682A6045CC2D}" type="pres">
      <dgm:prSet presAssocID="{EADD989E-30BC-4DBD-BF20-301BBAFC031C}" presName="linear" presStyleCnt="0">
        <dgm:presLayoutVars>
          <dgm:animLvl val="lvl"/>
          <dgm:resizeHandles val="exact"/>
        </dgm:presLayoutVars>
      </dgm:prSet>
      <dgm:spPr/>
    </dgm:pt>
    <dgm:pt modelId="{38E8A391-949F-4D2E-982C-166E37C2D22B}" type="pres">
      <dgm:prSet presAssocID="{35DC7EB5-4B52-4B91-95D7-B2CF08E0B3D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ED29DD5-2F8B-46E6-8C73-1A2155D9B8B3}" type="pres">
      <dgm:prSet presAssocID="{A835B785-FA9D-4793-9CD8-E4C5A0C9A8F5}" presName="spacer" presStyleCnt="0"/>
      <dgm:spPr/>
    </dgm:pt>
    <dgm:pt modelId="{408FE707-A4E0-4448-BF29-3019959C8DE0}" type="pres">
      <dgm:prSet presAssocID="{92425301-658E-452B-AA0D-C6C9D9299ECC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0C86796-F8AF-41A5-8573-B7166DB6254D}" type="pres">
      <dgm:prSet presAssocID="{6DBD6150-75F3-425A-BB42-64E5146FCA2F}" presName="spacer" presStyleCnt="0"/>
      <dgm:spPr/>
    </dgm:pt>
    <dgm:pt modelId="{77D84FA6-E0D9-468A-90C6-BB0C4C4399B8}" type="pres">
      <dgm:prSet presAssocID="{3AD617C5-9206-4955-B8C2-CCA8FEAFE5F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C85581A-10A4-4642-AFD2-5CE267B4DC23}" type="pres">
      <dgm:prSet presAssocID="{F78B9FFA-3B24-4464-B8A6-855EB05F3A1C}" presName="spacer" presStyleCnt="0"/>
      <dgm:spPr/>
    </dgm:pt>
    <dgm:pt modelId="{C1D6F5EE-9EBF-42F0-9587-1271047D72C7}" type="pres">
      <dgm:prSet presAssocID="{C5362FDC-FD09-400B-A110-EC41C083E95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DA0DB06-F2E8-4CD0-8AAD-D60CA468535C}" type="pres">
      <dgm:prSet presAssocID="{70AC4564-CED7-4032-9AA1-7636FF7132A6}" presName="spacer" presStyleCnt="0"/>
      <dgm:spPr/>
    </dgm:pt>
    <dgm:pt modelId="{724C5762-74F3-49DF-8CD0-B5F803A1A3E9}" type="pres">
      <dgm:prSet presAssocID="{9455135B-67C7-4736-BAED-A4FAA7E1871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7646E4A5-28CE-4705-B2CB-B2631CB242A5}" type="pres">
      <dgm:prSet presAssocID="{21472096-9F9D-4598-8973-01EF734BD8C1}" presName="spacer" presStyleCnt="0"/>
      <dgm:spPr/>
    </dgm:pt>
    <dgm:pt modelId="{279E59D5-B373-4AA7-862B-0B908BFF76E6}" type="pres">
      <dgm:prSet presAssocID="{426E60F0-DF31-4D74-BBA3-59B4196E80C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331FCB54-E2E8-41BE-9CE3-5FCF886F1733}" type="pres">
      <dgm:prSet presAssocID="{358E94F0-4782-4C3E-AEE3-CE8C14308A10}" presName="spacer" presStyleCnt="0"/>
      <dgm:spPr/>
    </dgm:pt>
    <dgm:pt modelId="{6D28FC02-C04F-4860-80AC-B7A55AEE6997}" type="pres">
      <dgm:prSet presAssocID="{E1976B2E-0FB5-4D4C-ADD2-040A9AAB30B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E357B03-9303-4F28-8FE7-B1FD9F0CFD77}" type="presOf" srcId="{426E60F0-DF31-4D74-BBA3-59B4196E80C4}" destId="{279E59D5-B373-4AA7-862B-0B908BFF76E6}" srcOrd="0" destOrd="0" presId="urn:microsoft.com/office/officeart/2005/8/layout/vList2"/>
    <dgm:cxn modelId="{BC2A0443-B61A-4C32-B00F-EBF9F03A668B}" srcId="{EADD989E-30BC-4DBD-BF20-301BBAFC031C}" destId="{9455135B-67C7-4736-BAED-A4FAA7E18716}" srcOrd="4" destOrd="0" parTransId="{9EE6160A-EBAF-405D-A9E6-C04633569360}" sibTransId="{21472096-9F9D-4598-8973-01EF734BD8C1}"/>
    <dgm:cxn modelId="{1CD01467-2351-4E88-BE4A-5ED27CC1FA4D}" type="presOf" srcId="{9455135B-67C7-4736-BAED-A4FAA7E18716}" destId="{724C5762-74F3-49DF-8CD0-B5F803A1A3E9}" srcOrd="0" destOrd="0" presId="urn:microsoft.com/office/officeart/2005/8/layout/vList2"/>
    <dgm:cxn modelId="{95C85448-97AF-4D73-92D6-BE9D3750771B}" type="presOf" srcId="{35DC7EB5-4B52-4B91-95D7-B2CF08E0B3D1}" destId="{38E8A391-949F-4D2E-982C-166E37C2D22B}" srcOrd="0" destOrd="0" presId="urn:microsoft.com/office/officeart/2005/8/layout/vList2"/>
    <dgm:cxn modelId="{6BC9286F-2C55-41E5-9EE3-E8123DB61832}" srcId="{EADD989E-30BC-4DBD-BF20-301BBAFC031C}" destId="{35DC7EB5-4B52-4B91-95D7-B2CF08E0B3D1}" srcOrd="0" destOrd="0" parTransId="{C11EE4B3-AD7A-4276-B6E0-D4EF394DA4B9}" sibTransId="{A835B785-FA9D-4793-9CD8-E4C5A0C9A8F5}"/>
    <dgm:cxn modelId="{66757754-29EE-4941-902D-9D94955E33C3}" type="presOf" srcId="{EADD989E-30BC-4DBD-BF20-301BBAFC031C}" destId="{0DDB5FDB-56B2-4F27-AE8C-682A6045CC2D}" srcOrd="0" destOrd="0" presId="urn:microsoft.com/office/officeart/2005/8/layout/vList2"/>
    <dgm:cxn modelId="{260AD97B-0B9C-459B-849B-94F361F71936}" srcId="{EADD989E-30BC-4DBD-BF20-301BBAFC031C}" destId="{E1976B2E-0FB5-4D4C-ADD2-040A9AAB30BA}" srcOrd="6" destOrd="0" parTransId="{1CB54E15-D26A-4065-9AB8-8F031557FC84}" sibTransId="{129A966D-326D-43ED-87EE-88E9FC7A683C}"/>
    <dgm:cxn modelId="{64C33297-772D-4525-A81C-21C1D9C88D7D}" type="presOf" srcId="{92425301-658E-452B-AA0D-C6C9D9299ECC}" destId="{408FE707-A4E0-4448-BF29-3019959C8DE0}" srcOrd="0" destOrd="0" presId="urn:microsoft.com/office/officeart/2005/8/layout/vList2"/>
    <dgm:cxn modelId="{6B4737A1-DA82-4E0F-95C1-AC688EF8220C}" type="presOf" srcId="{E1976B2E-0FB5-4D4C-ADD2-040A9AAB30BA}" destId="{6D28FC02-C04F-4860-80AC-B7A55AEE6997}" srcOrd="0" destOrd="0" presId="urn:microsoft.com/office/officeart/2005/8/layout/vList2"/>
    <dgm:cxn modelId="{069E3AC4-71CF-4D3B-8A53-A4DA8234C8F8}" type="presOf" srcId="{3AD617C5-9206-4955-B8C2-CCA8FEAFE5F3}" destId="{77D84FA6-E0D9-468A-90C6-BB0C4C4399B8}" srcOrd="0" destOrd="0" presId="urn:microsoft.com/office/officeart/2005/8/layout/vList2"/>
    <dgm:cxn modelId="{EFF54FCB-7663-400B-A616-FD932ECDEDCB}" srcId="{EADD989E-30BC-4DBD-BF20-301BBAFC031C}" destId="{3AD617C5-9206-4955-B8C2-CCA8FEAFE5F3}" srcOrd="2" destOrd="0" parTransId="{23BA07D5-59F0-454C-8692-90F248355D18}" sibTransId="{F78B9FFA-3B24-4464-B8A6-855EB05F3A1C}"/>
    <dgm:cxn modelId="{2FDE53CC-1BC0-4E16-918B-B632763F3F23}" srcId="{EADD989E-30BC-4DBD-BF20-301BBAFC031C}" destId="{92425301-658E-452B-AA0D-C6C9D9299ECC}" srcOrd="1" destOrd="0" parTransId="{F4A3B2C6-11A1-4280-B647-EDA99925574F}" sibTransId="{6DBD6150-75F3-425A-BB42-64E5146FCA2F}"/>
    <dgm:cxn modelId="{0911F0D6-E1CA-409A-A11E-868E92D31F8E}" srcId="{EADD989E-30BC-4DBD-BF20-301BBAFC031C}" destId="{C5362FDC-FD09-400B-A110-EC41C083E958}" srcOrd="3" destOrd="0" parTransId="{A9B7791C-0DD7-4FB3-A762-934BB5B5CD90}" sibTransId="{70AC4564-CED7-4032-9AA1-7636FF7132A6}"/>
    <dgm:cxn modelId="{11276DE5-AEE6-4CB0-BAC5-90E1972A508B}" srcId="{EADD989E-30BC-4DBD-BF20-301BBAFC031C}" destId="{426E60F0-DF31-4D74-BBA3-59B4196E80C4}" srcOrd="5" destOrd="0" parTransId="{70CA29D4-EB1D-4077-8915-61A08925C786}" sibTransId="{358E94F0-4782-4C3E-AEE3-CE8C14308A10}"/>
    <dgm:cxn modelId="{DCDE33E9-0792-4FB9-BDD9-43EF7BA00308}" type="presOf" srcId="{C5362FDC-FD09-400B-A110-EC41C083E958}" destId="{C1D6F5EE-9EBF-42F0-9587-1271047D72C7}" srcOrd="0" destOrd="0" presId="urn:microsoft.com/office/officeart/2005/8/layout/vList2"/>
    <dgm:cxn modelId="{A424540E-7A49-4C0A-93F8-AB1A7BC8DC40}" type="presParOf" srcId="{0DDB5FDB-56B2-4F27-AE8C-682A6045CC2D}" destId="{38E8A391-949F-4D2E-982C-166E37C2D22B}" srcOrd="0" destOrd="0" presId="urn:microsoft.com/office/officeart/2005/8/layout/vList2"/>
    <dgm:cxn modelId="{0D85BC37-475B-49D5-8021-FA8E0B36C921}" type="presParOf" srcId="{0DDB5FDB-56B2-4F27-AE8C-682A6045CC2D}" destId="{AED29DD5-2F8B-46E6-8C73-1A2155D9B8B3}" srcOrd="1" destOrd="0" presId="urn:microsoft.com/office/officeart/2005/8/layout/vList2"/>
    <dgm:cxn modelId="{C623518B-F5E7-492F-9ED6-CFAD3136312C}" type="presParOf" srcId="{0DDB5FDB-56B2-4F27-AE8C-682A6045CC2D}" destId="{408FE707-A4E0-4448-BF29-3019959C8DE0}" srcOrd="2" destOrd="0" presId="urn:microsoft.com/office/officeart/2005/8/layout/vList2"/>
    <dgm:cxn modelId="{DE0B8911-B198-4CE5-9726-3ED934C46C81}" type="presParOf" srcId="{0DDB5FDB-56B2-4F27-AE8C-682A6045CC2D}" destId="{70C86796-F8AF-41A5-8573-B7166DB6254D}" srcOrd="3" destOrd="0" presId="urn:microsoft.com/office/officeart/2005/8/layout/vList2"/>
    <dgm:cxn modelId="{A17EB83E-3364-438B-B0D7-F3292C7B2134}" type="presParOf" srcId="{0DDB5FDB-56B2-4F27-AE8C-682A6045CC2D}" destId="{77D84FA6-E0D9-468A-90C6-BB0C4C4399B8}" srcOrd="4" destOrd="0" presId="urn:microsoft.com/office/officeart/2005/8/layout/vList2"/>
    <dgm:cxn modelId="{23CB749A-A31E-4C98-8317-0C18A5E9AE57}" type="presParOf" srcId="{0DDB5FDB-56B2-4F27-AE8C-682A6045CC2D}" destId="{3C85581A-10A4-4642-AFD2-5CE267B4DC23}" srcOrd="5" destOrd="0" presId="urn:microsoft.com/office/officeart/2005/8/layout/vList2"/>
    <dgm:cxn modelId="{56772C6A-6B69-4A1D-AA7C-20AABE452B04}" type="presParOf" srcId="{0DDB5FDB-56B2-4F27-AE8C-682A6045CC2D}" destId="{C1D6F5EE-9EBF-42F0-9587-1271047D72C7}" srcOrd="6" destOrd="0" presId="urn:microsoft.com/office/officeart/2005/8/layout/vList2"/>
    <dgm:cxn modelId="{D76BEB93-4CFA-45F1-9858-82682703F611}" type="presParOf" srcId="{0DDB5FDB-56B2-4F27-AE8C-682A6045CC2D}" destId="{4DA0DB06-F2E8-4CD0-8AAD-D60CA468535C}" srcOrd="7" destOrd="0" presId="urn:microsoft.com/office/officeart/2005/8/layout/vList2"/>
    <dgm:cxn modelId="{F2AF93A8-38CF-4BE9-AA75-C21CF76AFB11}" type="presParOf" srcId="{0DDB5FDB-56B2-4F27-AE8C-682A6045CC2D}" destId="{724C5762-74F3-49DF-8CD0-B5F803A1A3E9}" srcOrd="8" destOrd="0" presId="urn:microsoft.com/office/officeart/2005/8/layout/vList2"/>
    <dgm:cxn modelId="{24D2E6D9-67E4-4115-B85C-EAC4A52D1F53}" type="presParOf" srcId="{0DDB5FDB-56B2-4F27-AE8C-682A6045CC2D}" destId="{7646E4A5-28CE-4705-B2CB-B2631CB242A5}" srcOrd="9" destOrd="0" presId="urn:microsoft.com/office/officeart/2005/8/layout/vList2"/>
    <dgm:cxn modelId="{C57A5E67-E0E8-498C-9D1A-3878563ACB9E}" type="presParOf" srcId="{0DDB5FDB-56B2-4F27-AE8C-682A6045CC2D}" destId="{279E59D5-B373-4AA7-862B-0B908BFF76E6}" srcOrd="10" destOrd="0" presId="urn:microsoft.com/office/officeart/2005/8/layout/vList2"/>
    <dgm:cxn modelId="{3478A415-6F00-4482-A993-C2116C32C8E8}" type="presParOf" srcId="{0DDB5FDB-56B2-4F27-AE8C-682A6045CC2D}" destId="{331FCB54-E2E8-41BE-9CE3-5FCF886F1733}" srcOrd="11" destOrd="0" presId="urn:microsoft.com/office/officeart/2005/8/layout/vList2"/>
    <dgm:cxn modelId="{6205A7C1-6961-4C34-898B-D7930C2F905F}" type="presParOf" srcId="{0DDB5FDB-56B2-4F27-AE8C-682A6045CC2D}" destId="{6D28FC02-C04F-4860-80AC-B7A55AEE699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DD989E-30BC-4DBD-BF20-301BBAFC031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5DC7EB5-4B52-4B91-95D7-B2CF08E0B3D1}">
      <dgm:prSet/>
      <dgm:spPr/>
      <dgm:t>
        <a:bodyPr/>
        <a:lstStyle/>
        <a:p>
          <a:r>
            <a:rPr lang="da-DK" dirty="0"/>
            <a:t>Thorbjørn, Get2Sport</a:t>
          </a:r>
          <a:endParaRPr lang="en-US" dirty="0"/>
        </a:p>
      </dgm:t>
    </dgm:pt>
    <dgm:pt modelId="{C11EE4B3-AD7A-4276-B6E0-D4EF394DA4B9}" type="parTrans" cxnId="{6BC9286F-2C55-41E5-9EE3-E8123DB61832}">
      <dgm:prSet/>
      <dgm:spPr/>
      <dgm:t>
        <a:bodyPr/>
        <a:lstStyle/>
        <a:p>
          <a:endParaRPr lang="en-US"/>
        </a:p>
      </dgm:t>
    </dgm:pt>
    <dgm:pt modelId="{A835B785-FA9D-4793-9CD8-E4C5A0C9A8F5}" type="sibTrans" cxnId="{6BC9286F-2C55-41E5-9EE3-E8123DB61832}">
      <dgm:prSet/>
      <dgm:spPr/>
      <dgm:t>
        <a:bodyPr/>
        <a:lstStyle/>
        <a:p>
          <a:endParaRPr lang="en-US"/>
        </a:p>
      </dgm:t>
    </dgm:pt>
    <dgm:pt modelId="{92425301-658E-452B-AA0D-C6C9D9299ECC}">
      <dgm:prSet/>
      <dgm:spPr/>
      <dgm:t>
        <a:bodyPr/>
        <a:lstStyle/>
        <a:p>
          <a:r>
            <a:rPr lang="da-DK" dirty="0"/>
            <a:t>Louise, Boligsocial Helhedsplan </a:t>
          </a:r>
          <a:endParaRPr lang="en-US" dirty="0"/>
        </a:p>
      </dgm:t>
    </dgm:pt>
    <dgm:pt modelId="{F4A3B2C6-11A1-4280-B647-EDA99925574F}" type="parTrans" cxnId="{2FDE53CC-1BC0-4E16-918B-B632763F3F23}">
      <dgm:prSet/>
      <dgm:spPr/>
      <dgm:t>
        <a:bodyPr/>
        <a:lstStyle/>
        <a:p>
          <a:endParaRPr lang="en-US"/>
        </a:p>
      </dgm:t>
    </dgm:pt>
    <dgm:pt modelId="{6DBD6150-75F3-425A-BB42-64E5146FCA2F}" type="sibTrans" cxnId="{2FDE53CC-1BC0-4E16-918B-B632763F3F23}">
      <dgm:prSet/>
      <dgm:spPr/>
      <dgm:t>
        <a:bodyPr/>
        <a:lstStyle/>
        <a:p>
          <a:endParaRPr lang="en-US"/>
        </a:p>
      </dgm:t>
    </dgm:pt>
    <dgm:pt modelId="{3AD617C5-9206-4955-B8C2-CCA8FEAFE5F3}">
      <dgm:prSet/>
      <dgm:spPr/>
      <dgm:t>
        <a:bodyPr/>
        <a:lstStyle/>
        <a:p>
          <a:r>
            <a:rPr lang="en-US" dirty="0"/>
            <a:t>Andreas, </a:t>
          </a:r>
          <a:r>
            <a:rPr lang="en-US" dirty="0" err="1"/>
            <a:t>medarbejder</a:t>
          </a:r>
          <a:endParaRPr lang="en-US" dirty="0"/>
        </a:p>
      </dgm:t>
    </dgm:pt>
    <dgm:pt modelId="{23BA07D5-59F0-454C-8692-90F248355D18}" type="parTrans" cxnId="{EFF54FCB-7663-400B-A616-FD932ECDEDCB}">
      <dgm:prSet/>
      <dgm:spPr/>
      <dgm:t>
        <a:bodyPr/>
        <a:lstStyle/>
        <a:p>
          <a:endParaRPr lang="en-US"/>
        </a:p>
      </dgm:t>
    </dgm:pt>
    <dgm:pt modelId="{F78B9FFA-3B24-4464-B8A6-855EB05F3A1C}" type="sibTrans" cxnId="{EFF54FCB-7663-400B-A616-FD932ECDEDCB}">
      <dgm:prSet/>
      <dgm:spPr/>
      <dgm:t>
        <a:bodyPr/>
        <a:lstStyle/>
        <a:p>
          <a:endParaRPr lang="en-US"/>
        </a:p>
      </dgm:t>
    </dgm:pt>
    <dgm:pt modelId="{9455135B-67C7-4736-BAED-A4FAA7E18716}">
      <dgm:prSet/>
      <dgm:spPr/>
      <dgm:t>
        <a:bodyPr/>
        <a:lstStyle/>
        <a:p>
          <a:r>
            <a:rPr lang="da-DK" dirty="0"/>
            <a:t>Lars, medarbejder</a:t>
          </a:r>
          <a:endParaRPr lang="en-US" dirty="0"/>
        </a:p>
      </dgm:t>
    </dgm:pt>
    <dgm:pt modelId="{9EE6160A-EBAF-405D-A9E6-C04633569360}" type="parTrans" cxnId="{BC2A0443-B61A-4C32-B00F-EBF9F03A668B}">
      <dgm:prSet/>
      <dgm:spPr/>
      <dgm:t>
        <a:bodyPr/>
        <a:lstStyle/>
        <a:p>
          <a:endParaRPr lang="en-US"/>
        </a:p>
      </dgm:t>
    </dgm:pt>
    <dgm:pt modelId="{21472096-9F9D-4598-8973-01EF734BD8C1}" type="sibTrans" cxnId="{BC2A0443-B61A-4C32-B00F-EBF9F03A668B}">
      <dgm:prSet/>
      <dgm:spPr/>
      <dgm:t>
        <a:bodyPr/>
        <a:lstStyle/>
        <a:p>
          <a:endParaRPr lang="en-US"/>
        </a:p>
      </dgm:t>
    </dgm:pt>
    <dgm:pt modelId="{426E60F0-DF31-4D74-BBA3-59B4196E80C4}">
      <dgm:prSet/>
      <dgm:spPr/>
      <dgm:t>
        <a:bodyPr/>
        <a:lstStyle/>
        <a:p>
          <a:r>
            <a:rPr lang="en-US" dirty="0" err="1"/>
            <a:t>Elevrådsrep</a:t>
          </a:r>
          <a:r>
            <a:rPr lang="en-US" dirty="0"/>
            <a:t>.</a:t>
          </a:r>
        </a:p>
      </dgm:t>
    </dgm:pt>
    <dgm:pt modelId="{70CA29D4-EB1D-4077-8915-61A08925C786}" type="parTrans" cxnId="{11276DE5-AEE6-4CB0-BAC5-90E1972A508B}">
      <dgm:prSet/>
      <dgm:spPr/>
      <dgm:t>
        <a:bodyPr/>
        <a:lstStyle/>
        <a:p>
          <a:endParaRPr lang="en-US"/>
        </a:p>
      </dgm:t>
    </dgm:pt>
    <dgm:pt modelId="{358E94F0-4782-4C3E-AEE3-CE8C14308A10}" type="sibTrans" cxnId="{11276DE5-AEE6-4CB0-BAC5-90E1972A508B}">
      <dgm:prSet/>
      <dgm:spPr/>
      <dgm:t>
        <a:bodyPr/>
        <a:lstStyle/>
        <a:p>
          <a:endParaRPr lang="en-US"/>
        </a:p>
      </dgm:t>
    </dgm:pt>
    <dgm:pt modelId="{E1976B2E-0FB5-4D4C-ADD2-040A9AAB30BA}">
      <dgm:prSet/>
      <dgm:spPr/>
      <dgm:t>
        <a:bodyPr/>
        <a:lstStyle/>
        <a:p>
          <a:r>
            <a:rPr lang="da-DK" dirty="0"/>
            <a:t>Helle, skoleleder</a:t>
          </a:r>
          <a:endParaRPr lang="en-US" dirty="0"/>
        </a:p>
      </dgm:t>
    </dgm:pt>
    <dgm:pt modelId="{1CB54E15-D26A-4065-9AB8-8F031557FC84}" type="parTrans" cxnId="{260AD97B-0B9C-459B-849B-94F361F71936}">
      <dgm:prSet/>
      <dgm:spPr/>
      <dgm:t>
        <a:bodyPr/>
        <a:lstStyle/>
        <a:p>
          <a:endParaRPr lang="en-US"/>
        </a:p>
      </dgm:t>
    </dgm:pt>
    <dgm:pt modelId="{129A966D-326D-43ED-87EE-88E9FC7A683C}" type="sibTrans" cxnId="{260AD97B-0B9C-459B-849B-94F361F71936}">
      <dgm:prSet/>
      <dgm:spPr/>
      <dgm:t>
        <a:bodyPr/>
        <a:lstStyle/>
        <a:p>
          <a:endParaRPr lang="en-US"/>
        </a:p>
      </dgm:t>
    </dgm:pt>
    <dgm:pt modelId="{F08C5B41-4E7A-46D4-BEB0-1EE5D711F25D}">
      <dgm:prSet/>
      <dgm:spPr/>
      <dgm:t>
        <a:bodyPr/>
        <a:lstStyle/>
        <a:p>
          <a:r>
            <a:rPr lang="en-US" dirty="0"/>
            <a:t>Lene, </a:t>
          </a:r>
          <a:r>
            <a:rPr lang="en-US" dirty="0" err="1"/>
            <a:t>viceskoleleder</a:t>
          </a:r>
          <a:endParaRPr lang="en-US" dirty="0"/>
        </a:p>
      </dgm:t>
    </dgm:pt>
    <dgm:pt modelId="{E230B5F3-CC8C-49EC-8BD1-AA453D97A63F}" type="parTrans" cxnId="{4DF20DB4-0904-4407-A347-DE9D65CB08D9}">
      <dgm:prSet/>
      <dgm:spPr/>
      <dgm:t>
        <a:bodyPr/>
        <a:lstStyle/>
        <a:p>
          <a:endParaRPr lang="da-DK"/>
        </a:p>
      </dgm:t>
    </dgm:pt>
    <dgm:pt modelId="{0362A3BA-A941-4265-B90C-772C37C7EE6A}" type="sibTrans" cxnId="{4DF20DB4-0904-4407-A347-DE9D65CB08D9}">
      <dgm:prSet/>
      <dgm:spPr/>
      <dgm:t>
        <a:bodyPr/>
        <a:lstStyle/>
        <a:p>
          <a:endParaRPr lang="da-DK"/>
        </a:p>
      </dgm:t>
    </dgm:pt>
    <dgm:pt modelId="{0DDB5FDB-56B2-4F27-AE8C-682A6045CC2D}" type="pres">
      <dgm:prSet presAssocID="{EADD989E-30BC-4DBD-BF20-301BBAFC031C}" presName="linear" presStyleCnt="0">
        <dgm:presLayoutVars>
          <dgm:animLvl val="lvl"/>
          <dgm:resizeHandles val="exact"/>
        </dgm:presLayoutVars>
      </dgm:prSet>
      <dgm:spPr/>
    </dgm:pt>
    <dgm:pt modelId="{38E8A391-949F-4D2E-982C-166E37C2D22B}" type="pres">
      <dgm:prSet presAssocID="{35DC7EB5-4B52-4B91-95D7-B2CF08E0B3D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ED29DD5-2F8B-46E6-8C73-1A2155D9B8B3}" type="pres">
      <dgm:prSet presAssocID="{A835B785-FA9D-4793-9CD8-E4C5A0C9A8F5}" presName="spacer" presStyleCnt="0"/>
      <dgm:spPr/>
    </dgm:pt>
    <dgm:pt modelId="{408FE707-A4E0-4448-BF29-3019959C8DE0}" type="pres">
      <dgm:prSet presAssocID="{92425301-658E-452B-AA0D-C6C9D9299ECC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0C86796-F8AF-41A5-8573-B7166DB6254D}" type="pres">
      <dgm:prSet presAssocID="{6DBD6150-75F3-425A-BB42-64E5146FCA2F}" presName="spacer" presStyleCnt="0"/>
      <dgm:spPr/>
    </dgm:pt>
    <dgm:pt modelId="{77D84FA6-E0D9-468A-90C6-BB0C4C4399B8}" type="pres">
      <dgm:prSet presAssocID="{3AD617C5-9206-4955-B8C2-CCA8FEAFE5F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C85581A-10A4-4642-AFD2-5CE267B4DC23}" type="pres">
      <dgm:prSet presAssocID="{F78B9FFA-3B24-4464-B8A6-855EB05F3A1C}" presName="spacer" presStyleCnt="0"/>
      <dgm:spPr/>
    </dgm:pt>
    <dgm:pt modelId="{724C5762-74F3-49DF-8CD0-B5F803A1A3E9}" type="pres">
      <dgm:prSet presAssocID="{9455135B-67C7-4736-BAED-A4FAA7E18716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646E4A5-28CE-4705-B2CB-B2631CB242A5}" type="pres">
      <dgm:prSet presAssocID="{21472096-9F9D-4598-8973-01EF734BD8C1}" presName="spacer" presStyleCnt="0"/>
      <dgm:spPr/>
    </dgm:pt>
    <dgm:pt modelId="{279E59D5-B373-4AA7-862B-0B908BFF76E6}" type="pres">
      <dgm:prSet presAssocID="{426E60F0-DF31-4D74-BBA3-59B4196E80C4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31FCB54-E2E8-41BE-9CE3-5FCF886F1733}" type="pres">
      <dgm:prSet presAssocID="{358E94F0-4782-4C3E-AEE3-CE8C14308A10}" presName="spacer" presStyleCnt="0"/>
      <dgm:spPr/>
    </dgm:pt>
    <dgm:pt modelId="{2C445857-11DC-4ECE-A794-9534B7280605}" type="pres">
      <dgm:prSet presAssocID="{F08C5B41-4E7A-46D4-BEB0-1EE5D711F25D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8713010-960D-4DA3-8A5C-368D7B5B06CE}" type="pres">
      <dgm:prSet presAssocID="{0362A3BA-A941-4265-B90C-772C37C7EE6A}" presName="spacer" presStyleCnt="0"/>
      <dgm:spPr/>
    </dgm:pt>
    <dgm:pt modelId="{6D28FC02-C04F-4860-80AC-B7A55AEE6997}" type="pres">
      <dgm:prSet presAssocID="{E1976B2E-0FB5-4D4C-ADD2-040A9AAB30B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E357B03-9303-4F28-8FE7-B1FD9F0CFD77}" type="presOf" srcId="{426E60F0-DF31-4D74-BBA3-59B4196E80C4}" destId="{279E59D5-B373-4AA7-862B-0B908BFF76E6}" srcOrd="0" destOrd="0" presId="urn:microsoft.com/office/officeart/2005/8/layout/vList2"/>
    <dgm:cxn modelId="{E925F520-AF47-4D01-BAD9-22887C871D51}" type="presOf" srcId="{F08C5B41-4E7A-46D4-BEB0-1EE5D711F25D}" destId="{2C445857-11DC-4ECE-A794-9534B7280605}" srcOrd="0" destOrd="0" presId="urn:microsoft.com/office/officeart/2005/8/layout/vList2"/>
    <dgm:cxn modelId="{BC2A0443-B61A-4C32-B00F-EBF9F03A668B}" srcId="{EADD989E-30BC-4DBD-BF20-301BBAFC031C}" destId="{9455135B-67C7-4736-BAED-A4FAA7E18716}" srcOrd="3" destOrd="0" parTransId="{9EE6160A-EBAF-405D-A9E6-C04633569360}" sibTransId="{21472096-9F9D-4598-8973-01EF734BD8C1}"/>
    <dgm:cxn modelId="{1CD01467-2351-4E88-BE4A-5ED27CC1FA4D}" type="presOf" srcId="{9455135B-67C7-4736-BAED-A4FAA7E18716}" destId="{724C5762-74F3-49DF-8CD0-B5F803A1A3E9}" srcOrd="0" destOrd="0" presId="urn:microsoft.com/office/officeart/2005/8/layout/vList2"/>
    <dgm:cxn modelId="{95C85448-97AF-4D73-92D6-BE9D3750771B}" type="presOf" srcId="{35DC7EB5-4B52-4B91-95D7-B2CF08E0B3D1}" destId="{38E8A391-949F-4D2E-982C-166E37C2D22B}" srcOrd="0" destOrd="0" presId="urn:microsoft.com/office/officeart/2005/8/layout/vList2"/>
    <dgm:cxn modelId="{6BC9286F-2C55-41E5-9EE3-E8123DB61832}" srcId="{EADD989E-30BC-4DBD-BF20-301BBAFC031C}" destId="{35DC7EB5-4B52-4B91-95D7-B2CF08E0B3D1}" srcOrd="0" destOrd="0" parTransId="{C11EE4B3-AD7A-4276-B6E0-D4EF394DA4B9}" sibTransId="{A835B785-FA9D-4793-9CD8-E4C5A0C9A8F5}"/>
    <dgm:cxn modelId="{66757754-29EE-4941-902D-9D94955E33C3}" type="presOf" srcId="{EADD989E-30BC-4DBD-BF20-301BBAFC031C}" destId="{0DDB5FDB-56B2-4F27-AE8C-682A6045CC2D}" srcOrd="0" destOrd="0" presId="urn:microsoft.com/office/officeart/2005/8/layout/vList2"/>
    <dgm:cxn modelId="{260AD97B-0B9C-459B-849B-94F361F71936}" srcId="{EADD989E-30BC-4DBD-BF20-301BBAFC031C}" destId="{E1976B2E-0FB5-4D4C-ADD2-040A9AAB30BA}" srcOrd="6" destOrd="0" parTransId="{1CB54E15-D26A-4065-9AB8-8F031557FC84}" sibTransId="{129A966D-326D-43ED-87EE-88E9FC7A683C}"/>
    <dgm:cxn modelId="{64C33297-772D-4525-A81C-21C1D9C88D7D}" type="presOf" srcId="{92425301-658E-452B-AA0D-C6C9D9299ECC}" destId="{408FE707-A4E0-4448-BF29-3019959C8DE0}" srcOrd="0" destOrd="0" presId="urn:microsoft.com/office/officeart/2005/8/layout/vList2"/>
    <dgm:cxn modelId="{6B4737A1-DA82-4E0F-95C1-AC688EF8220C}" type="presOf" srcId="{E1976B2E-0FB5-4D4C-ADD2-040A9AAB30BA}" destId="{6D28FC02-C04F-4860-80AC-B7A55AEE6997}" srcOrd="0" destOrd="0" presId="urn:microsoft.com/office/officeart/2005/8/layout/vList2"/>
    <dgm:cxn modelId="{4DF20DB4-0904-4407-A347-DE9D65CB08D9}" srcId="{EADD989E-30BC-4DBD-BF20-301BBAFC031C}" destId="{F08C5B41-4E7A-46D4-BEB0-1EE5D711F25D}" srcOrd="5" destOrd="0" parTransId="{E230B5F3-CC8C-49EC-8BD1-AA453D97A63F}" sibTransId="{0362A3BA-A941-4265-B90C-772C37C7EE6A}"/>
    <dgm:cxn modelId="{069E3AC4-71CF-4D3B-8A53-A4DA8234C8F8}" type="presOf" srcId="{3AD617C5-9206-4955-B8C2-CCA8FEAFE5F3}" destId="{77D84FA6-E0D9-468A-90C6-BB0C4C4399B8}" srcOrd="0" destOrd="0" presId="urn:microsoft.com/office/officeart/2005/8/layout/vList2"/>
    <dgm:cxn modelId="{EFF54FCB-7663-400B-A616-FD932ECDEDCB}" srcId="{EADD989E-30BC-4DBD-BF20-301BBAFC031C}" destId="{3AD617C5-9206-4955-B8C2-CCA8FEAFE5F3}" srcOrd="2" destOrd="0" parTransId="{23BA07D5-59F0-454C-8692-90F248355D18}" sibTransId="{F78B9FFA-3B24-4464-B8A6-855EB05F3A1C}"/>
    <dgm:cxn modelId="{2FDE53CC-1BC0-4E16-918B-B632763F3F23}" srcId="{EADD989E-30BC-4DBD-BF20-301BBAFC031C}" destId="{92425301-658E-452B-AA0D-C6C9D9299ECC}" srcOrd="1" destOrd="0" parTransId="{F4A3B2C6-11A1-4280-B647-EDA99925574F}" sibTransId="{6DBD6150-75F3-425A-BB42-64E5146FCA2F}"/>
    <dgm:cxn modelId="{11276DE5-AEE6-4CB0-BAC5-90E1972A508B}" srcId="{EADD989E-30BC-4DBD-BF20-301BBAFC031C}" destId="{426E60F0-DF31-4D74-BBA3-59B4196E80C4}" srcOrd="4" destOrd="0" parTransId="{70CA29D4-EB1D-4077-8915-61A08925C786}" sibTransId="{358E94F0-4782-4C3E-AEE3-CE8C14308A10}"/>
    <dgm:cxn modelId="{A424540E-7A49-4C0A-93F8-AB1A7BC8DC40}" type="presParOf" srcId="{0DDB5FDB-56B2-4F27-AE8C-682A6045CC2D}" destId="{38E8A391-949F-4D2E-982C-166E37C2D22B}" srcOrd="0" destOrd="0" presId="urn:microsoft.com/office/officeart/2005/8/layout/vList2"/>
    <dgm:cxn modelId="{0D85BC37-475B-49D5-8021-FA8E0B36C921}" type="presParOf" srcId="{0DDB5FDB-56B2-4F27-AE8C-682A6045CC2D}" destId="{AED29DD5-2F8B-46E6-8C73-1A2155D9B8B3}" srcOrd="1" destOrd="0" presId="urn:microsoft.com/office/officeart/2005/8/layout/vList2"/>
    <dgm:cxn modelId="{C623518B-F5E7-492F-9ED6-CFAD3136312C}" type="presParOf" srcId="{0DDB5FDB-56B2-4F27-AE8C-682A6045CC2D}" destId="{408FE707-A4E0-4448-BF29-3019959C8DE0}" srcOrd="2" destOrd="0" presId="urn:microsoft.com/office/officeart/2005/8/layout/vList2"/>
    <dgm:cxn modelId="{DE0B8911-B198-4CE5-9726-3ED934C46C81}" type="presParOf" srcId="{0DDB5FDB-56B2-4F27-AE8C-682A6045CC2D}" destId="{70C86796-F8AF-41A5-8573-B7166DB6254D}" srcOrd="3" destOrd="0" presId="urn:microsoft.com/office/officeart/2005/8/layout/vList2"/>
    <dgm:cxn modelId="{A17EB83E-3364-438B-B0D7-F3292C7B2134}" type="presParOf" srcId="{0DDB5FDB-56B2-4F27-AE8C-682A6045CC2D}" destId="{77D84FA6-E0D9-468A-90C6-BB0C4C4399B8}" srcOrd="4" destOrd="0" presId="urn:microsoft.com/office/officeart/2005/8/layout/vList2"/>
    <dgm:cxn modelId="{23CB749A-A31E-4C98-8317-0C18A5E9AE57}" type="presParOf" srcId="{0DDB5FDB-56B2-4F27-AE8C-682A6045CC2D}" destId="{3C85581A-10A4-4642-AFD2-5CE267B4DC23}" srcOrd="5" destOrd="0" presId="urn:microsoft.com/office/officeart/2005/8/layout/vList2"/>
    <dgm:cxn modelId="{F2AF93A8-38CF-4BE9-AA75-C21CF76AFB11}" type="presParOf" srcId="{0DDB5FDB-56B2-4F27-AE8C-682A6045CC2D}" destId="{724C5762-74F3-49DF-8CD0-B5F803A1A3E9}" srcOrd="6" destOrd="0" presId="urn:microsoft.com/office/officeart/2005/8/layout/vList2"/>
    <dgm:cxn modelId="{24D2E6D9-67E4-4115-B85C-EAC4A52D1F53}" type="presParOf" srcId="{0DDB5FDB-56B2-4F27-AE8C-682A6045CC2D}" destId="{7646E4A5-28CE-4705-B2CB-B2631CB242A5}" srcOrd="7" destOrd="0" presId="urn:microsoft.com/office/officeart/2005/8/layout/vList2"/>
    <dgm:cxn modelId="{C57A5E67-E0E8-498C-9D1A-3878563ACB9E}" type="presParOf" srcId="{0DDB5FDB-56B2-4F27-AE8C-682A6045CC2D}" destId="{279E59D5-B373-4AA7-862B-0B908BFF76E6}" srcOrd="8" destOrd="0" presId="urn:microsoft.com/office/officeart/2005/8/layout/vList2"/>
    <dgm:cxn modelId="{3478A415-6F00-4482-A993-C2116C32C8E8}" type="presParOf" srcId="{0DDB5FDB-56B2-4F27-AE8C-682A6045CC2D}" destId="{331FCB54-E2E8-41BE-9CE3-5FCF886F1733}" srcOrd="9" destOrd="0" presId="urn:microsoft.com/office/officeart/2005/8/layout/vList2"/>
    <dgm:cxn modelId="{310824CB-2AF2-4327-83C8-E792E58990BB}" type="presParOf" srcId="{0DDB5FDB-56B2-4F27-AE8C-682A6045CC2D}" destId="{2C445857-11DC-4ECE-A794-9534B7280605}" srcOrd="10" destOrd="0" presId="urn:microsoft.com/office/officeart/2005/8/layout/vList2"/>
    <dgm:cxn modelId="{3989B707-C2AC-45E9-A278-0AF0568662C0}" type="presParOf" srcId="{0DDB5FDB-56B2-4F27-AE8C-682A6045CC2D}" destId="{D8713010-960D-4DA3-8A5C-368D7B5B06CE}" srcOrd="11" destOrd="0" presId="urn:microsoft.com/office/officeart/2005/8/layout/vList2"/>
    <dgm:cxn modelId="{6205A7C1-6961-4C34-898B-D7930C2F905F}" type="presParOf" srcId="{0DDB5FDB-56B2-4F27-AE8C-682A6045CC2D}" destId="{6D28FC02-C04F-4860-80AC-B7A55AEE699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765154-CF11-4744-A51B-F3CA7D6450F7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492D71D-CA05-427B-A209-DA7167742939}">
      <dgm:prSet/>
      <dgm:spPr/>
      <dgm:t>
        <a:bodyPr/>
        <a:lstStyle/>
        <a:p>
          <a:r>
            <a:rPr lang="da-DK"/>
            <a:t>Budget:	 		 42.977.513 kr.</a:t>
          </a:r>
          <a:endParaRPr lang="en-US"/>
        </a:p>
      </dgm:t>
    </dgm:pt>
    <dgm:pt modelId="{493DF5DF-23C8-4DB1-88CA-D071AD5D49BE}" type="parTrans" cxnId="{58D68B1D-F4D4-4672-9FE7-6C86D847B010}">
      <dgm:prSet/>
      <dgm:spPr/>
      <dgm:t>
        <a:bodyPr/>
        <a:lstStyle/>
        <a:p>
          <a:endParaRPr lang="en-US"/>
        </a:p>
      </dgm:t>
    </dgm:pt>
    <dgm:pt modelId="{7F948FE1-228B-40A4-B29E-92A262E1EADD}" type="sibTrans" cxnId="{58D68B1D-F4D4-4672-9FE7-6C86D847B010}">
      <dgm:prSet/>
      <dgm:spPr/>
      <dgm:t>
        <a:bodyPr/>
        <a:lstStyle/>
        <a:p>
          <a:endParaRPr lang="en-US"/>
        </a:p>
      </dgm:t>
    </dgm:pt>
    <dgm:pt modelId="{BA9F13D2-6C44-4A92-97BA-4B24591347FE}">
      <dgm:prSet/>
      <dgm:spPr/>
      <dgm:t>
        <a:bodyPr/>
        <a:lstStyle/>
        <a:p>
          <a:r>
            <a:rPr lang="da-DK"/>
            <a:t>Merforbrug: 	       	    - 455.801 kr.</a:t>
          </a:r>
          <a:endParaRPr lang="en-US"/>
        </a:p>
      </dgm:t>
    </dgm:pt>
    <dgm:pt modelId="{C203DCC3-5546-45AF-8D21-6A04AB4DE09E}" type="parTrans" cxnId="{5AE544A7-D65F-449D-80ED-8C67A95F0CFB}">
      <dgm:prSet/>
      <dgm:spPr/>
      <dgm:t>
        <a:bodyPr/>
        <a:lstStyle/>
        <a:p>
          <a:endParaRPr lang="en-US"/>
        </a:p>
      </dgm:t>
    </dgm:pt>
    <dgm:pt modelId="{C5CD7DFE-E7C7-4B39-B7C2-1E4F620E700C}" type="sibTrans" cxnId="{5AE544A7-D65F-449D-80ED-8C67A95F0CFB}">
      <dgm:prSet/>
      <dgm:spPr/>
      <dgm:t>
        <a:bodyPr/>
        <a:lstStyle/>
        <a:p>
          <a:endParaRPr lang="en-US"/>
        </a:p>
      </dgm:t>
    </dgm:pt>
    <dgm:pt modelId="{FEB8110E-2CD1-48B0-B260-A6821637D61E}">
      <dgm:prSet/>
      <dgm:spPr/>
      <dgm:t>
        <a:bodyPr/>
        <a:lstStyle/>
        <a:p>
          <a:r>
            <a:rPr lang="da-DK"/>
            <a:t>Akkumuleret resultat: 	    3.228573 kr.</a:t>
          </a:r>
          <a:endParaRPr lang="en-US"/>
        </a:p>
      </dgm:t>
    </dgm:pt>
    <dgm:pt modelId="{FCF78B23-3639-40F8-9918-AECB1D41D9FB}" type="parTrans" cxnId="{E0AB226F-4403-46E8-89DE-07D35703169F}">
      <dgm:prSet/>
      <dgm:spPr/>
      <dgm:t>
        <a:bodyPr/>
        <a:lstStyle/>
        <a:p>
          <a:endParaRPr lang="en-US"/>
        </a:p>
      </dgm:t>
    </dgm:pt>
    <dgm:pt modelId="{7BE8D242-A05E-4CF4-B886-D1E7B47BA380}" type="sibTrans" cxnId="{E0AB226F-4403-46E8-89DE-07D35703169F}">
      <dgm:prSet/>
      <dgm:spPr/>
      <dgm:t>
        <a:bodyPr/>
        <a:lstStyle/>
        <a:p>
          <a:endParaRPr lang="en-US"/>
        </a:p>
      </dgm:t>
    </dgm:pt>
    <dgm:pt modelId="{142C65B1-8D93-4867-BB63-ED005BF63C67}">
      <dgm:prSet/>
      <dgm:spPr/>
      <dgm:t>
        <a:bodyPr/>
        <a:lstStyle/>
        <a:p>
          <a:r>
            <a:rPr lang="da-DK"/>
            <a:t>Men ny budgetmodel </a:t>
          </a:r>
          <a:endParaRPr lang="en-US"/>
        </a:p>
      </dgm:t>
    </dgm:pt>
    <dgm:pt modelId="{F975E110-9F02-4A5F-9E9E-629BA2119510}" type="parTrans" cxnId="{F1B5B2A1-CFDF-4759-A5DA-C927B5A3D1F9}">
      <dgm:prSet/>
      <dgm:spPr/>
      <dgm:t>
        <a:bodyPr/>
        <a:lstStyle/>
        <a:p>
          <a:endParaRPr lang="en-US"/>
        </a:p>
      </dgm:t>
    </dgm:pt>
    <dgm:pt modelId="{F614E62E-D7EB-436B-B703-32F2CAB23802}" type="sibTrans" cxnId="{F1B5B2A1-CFDF-4759-A5DA-C927B5A3D1F9}">
      <dgm:prSet/>
      <dgm:spPr/>
      <dgm:t>
        <a:bodyPr/>
        <a:lstStyle/>
        <a:p>
          <a:endParaRPr lang="en-US"/>
        </a:p>
      </dgm:t>
    </dgm:pt>
    <dgm:pt modelId="{B9295E33-2DF0-4FFE-AD17-53723C3FB5F1}">
      <dgm:prSet/>
      <dgm:spPr/>
      <dgm:t>
        <a:bodyPr/>
        <a:lstStyle/>
        <a:p>
          <a:r>
            <a:rPr lang="da-DK"/>
            <a:t>Hvis økonomien hænger sammen med ny budgetmodel så begynder vi at indfase lejrskoler igen</a:t>
          </a:r>
          <a:endParaRPr lang="en-US"/>
        </a:p>
      </dgm:t>
    </dgm:pt>
    <dgm:pt modelId="{B78684D3-46DE-47C4-80A0-05EF63CCE09F}" type="parTrans" cxnId="{C9F07592-FDBA-42C7-B51A-AEEED8BACDCF}">
      <dgm:prSet/>
      <dgm:spPr/>
      <dgm:t>
        <a:bodyPr/>
        <a:lstStyle/>
        <a:p>
          <a:endParaRPr lang="en-US"/>
        </a:p>
      </dgm:t>
    </dgm:pt>
    <dgm:pt modelId="{964C591C-F304-4FF1-A374-7242A5AF3D62}" type="sibTrans" cxnId="{C9F07592-FDBA-42C7-B51A-AEEED8BACDCF}">
      <dgm:prSet/>
      <dgm:spPr/>
      <dgm:t>
        <a:bodyPr/>
        <a:lstStyle/>
        <a:p>
          <a:endParaRPr lang="en-US"/>
        </a:p>
      </dgm:t>
    </dgm:pt>
    <dgm:pt modelId="{014807AF-930A-43AB-8734-8B04BBF5B1CE}" type="pres">
      <dgm:prSet presAssocID="{AE765154-CF11-4744-A51B-F3CA7D6450F7}" presName="Name0" presStyleCnt="0">
        <dgm:presLayoutVars>
          <dgm:dir/>
          <dgm:resizeHandles val="exact"/>
        </dgm:presLayoutVars>
      </dgm:prSet>
      <dgm:spPr/>
    </dgm:pt>
    <dgm:pt modelId="{9CF93310-0062-4603-B187-E64C4A866E7A}" type="pres">
      <dgm:prSet presAssocID="{D492D71D-CA05-427B-A209-DA7167742939}" presName="node" presStyleLbl="node1" presStyleIdx="0" presStyleCnt="5">
        <dgm:presLayoutVars>
          <dgm:bulletEnabled val="1"/>
        </dgm:presLayoutVars>
      </dgm:prSet>
      <dgm:spPr/>
    </dgm:pt>
    <dgm:pt modelId="{C45A20A4-0D19-4919-8A55-748051F717D5}" type="pres">
      <dgm:prSet presAssocID="{7F948FE1-228B-40A4-B29E-92A262E1EADD}" presName="sibTrans" presStyleLbl="sibTrans1D1" presStyleIdx="0" presStyleCnt="4"/>
      <dgm:spPr/>
    </dgm:pt>
    <dgm:pt modelId="{CC377F15-6CA9-464F-A22F-5AAC5DE14853}" type="pres">
      <dgm:prSet presAssocID="{7F948FE1-228B-40A4-B29E-92A262E1EADD}" presName="connectorText" presStyleLbl="sibTrans1D1" presStyleIdx="0" presStyleCnt="4"/>
      <dgm:spPr/>
    </dgm:pt>
    <dgm:pt modelId="{9D9FC9CB-3085-4B18-9554-99AC0529241F}" type="pres">
      <dgm:prSet presAssocID="{BA9F13D2-6C44-4A92-97BA-4B24591347FE}" presName="node" presStyleLbl="node1" presStyleIdx="1" presStyleCnt="5">
        <dgm:presLayoutVars>
          <dgm:bulletEnabled val="1"/>
        </dgm:presLayoutVars>
      </dgm:prSet>
      <dgm:spPr/>
    </dgm:pt>
    <dgm:pt modelId="{D63246CE-4151-452D-B200-4C5DF8132AC3}" type="pres">
      <dgm:prSet presAssocID="{C5CD7DFE-E7C7-4B39-B7C2-1E4F620E700C}" presName="sibTrans" presStyleLbl="sibTrans1D1" presStyleIdx="1" presStyleCnt="4"/>
      <dgm:spPr/>
    </dgm:pt>
    <dgm:pt modelId="{484EB8DF-300F-4462-8D0E-BD130FA966EA}" type="pres">
      <dgm:prSet presAssocID="{C5CD7DFE-E7C7-4B39-B7C2-1E4F620E700C}" presName="connectorText" presStyleLbl="sibTrans1D1" presStyleIdx="1" presStyleCnt="4"/>
      <dgm:spPr/>
    </dgm:pt>
    <dgm:pt modelId="{FBADD847-EDE4-4E88-B988-77799D727CC5}" type="pres">
      <dgm:prSet presAssocID="{FEB8110E-2CD1-48B0-B260-A6821637D61E}" presName="node" presStyleLbl="node1" presStyleIdx="2" presStyleCnt="5">
        <dgm:presLayoutVars>
          <dgm:bulletEnabled val="1"/>
        </dgm:presLayoutVars>
      </dgm:prSet>
      <dgm:spPr/>
    </dgm:pt>
    <dgm:pt modelId="{68CCCC13-AF81-4BA7-80BD-391957D31E21}" type="pres">
      <dgm:prSet presAssocID="{7BE8D242-A05E-4CF4-B886-D1E7B47BA380}" presName="sibTrans" presStyleLbl="sibTrans1D1" presStyleIdx="2" presStyleCnt="4"/>
      <dgm:spPr/>
    </dgm:pt>
    <dgm:pt modelId="{83B67950-5551-4188-952D-A87D7953D962}" type="pres">
      <dgm:prSet presAssocID="{7BE8D242-A05E-4CF4-B886-D1E7B47BA380}" presName="connectorText" presStyleLbl="sibTrans1D1" presStyleIdx="2" presStyleCnt="4"/>
      <dgm:spPr/>
    </dgm:pt>
    <dgm:pt modelId="{EBCA13D0-2715-41A1-AA83-9DBD6E1A6B0A}" type="pres">
      <dgm:prSet presAssocID="{142C65B1-8D93-4867-BB63-ED005BF63C67}" presName="node" presStyleLbl="node1" presStyleIdx="3" presStyleCnt="5">
        <dgm:presLayoutVars>
          <dgm:bulletEnabled val="1"/>
        </dgm:presLayoutVars>
      </dgm:prSet>
      <dgm:spPr/>
    </dgm:pt>
    <dgm:pt modelId="{06949E01-37A0-40D0-A260-D827EE3DACFD}" type="pres">
      <dgm:prSet presAssocID="{F614E62E-D7EB-436B-B703-32F2CAB23802}" presName="sibTrans" presStyleLbl="sibTrans1D1" presStyleIdx="3" presStyleCnt="4"/>
      <dgm:spPr/>
    </dgm:pt>
    <dgm:pt modelId="{BFBBF761-1DE9-4331-BFB2-8BFFC86830A3}" type="pres">
      <dgm:prSet presAssocID="{F614E62E-D7EB-436B-B703-32F2CAB23802}" presName="connectorText" presStyleLbl="sibTrans1D1" presStyleIdx="3" presStyleCnt="4"/>
      <dgm:spPr/>
    </dgm:pt>
    <dgm:pt modelId="{B425F15D-56A9-4103-BF60-636956F24EB7}" type="pres">
      <dgm:prSet presAssocID="{B9295E33-2DF0-4FFE-AD17-53723C3FB5F1}" presName="node" presStyleLbl="node1" presStyleIdx="4" presStyleCnt="5">
        <dgm:presLayoutVars>
          <dgm:bulletEnabled val="1"/>
        </dgm:presLayoutVars>
      </dgm:prSet>
      <dgm:spPr/>
    </dgm:pt>
  </dgm:ptLst>
  <dgm:cxnLst>
    <dgm:cxn modelId="{C83F5B02-79AE-4AAF-82EA-8E9EAE58CD91}" type="presOf" srcId="{F614E62E-D7EB-436B-B703-32F2CAB23802}" destId="{BFBBF761-1DE9-4331-BFB2-8BFFC86830A3}" srcOrd="1" destOrd="0" presId="urn:microsoft.com/office/officeart/2016/7/layout/RepeatingBendingProcessNew"/>
    <dgm:cxn modelId="{E409DA0A-135F-4846-924E-DFE825EAAB97}" type="presOf" srcId="{7F948FE1-228B-40A4-B29E-92A262E1EADD}" destId="{C45A20A4-0D19-4919-8A55-748051F717D5}" srcOrd="0" destOrd="0" presId="urn:microsoft.com/office/officeart/2016/7/layout/RepeatingBendingProcessNew"/>
    <dgm:cxn modelId="{58D68B1D-F4D4-4672-9FE7-6C86D847B010}" srcId="{AE765154-CF11-4744-A51B-F3CA7D6450F7}" destId="{D492D71D-CA05-427B-A209-DA7167742939}" srcOrd="0" destOrd="0" parTransId="{493DF5DF-23C8-4DB1-88CA-D071AD5D49BE}" sibTransId="{7F948FE1-228B-40A4-B29E-92A262E1EADD}"/>
    <dgm:cxn modelId="{1889B129-7721-445B-BD36-115A3342BCED}" type="presOf" srcId="{AE765154-CF11-4744-A51B-F3CA7D6450F7}" destId="{014807AF-930A-43AB-8734-8B04BBF5B1CE}" srcOrd="0" destOrd="0" presId="urn:microsoft.com/office/officeart/2016/7/layout/RepeatingBendingProcessNew"/>
    <dgm:cxn modelId="{E4834E2C-D9B1-4E96-A140-68A10470AB89}" type="presOf" srcId="{F614E62E-D7EB-436B-B703-32F2CAB23802}" destId="{06949E01-37A0-40D0-A260-D827EE3DACFD}" srcOrd="0" destOrd="0" presId="urn:microsoft.com/office/officeart/2016/7/layout/RepeatingBendingProcessNew"/>
    <dgm:cxn modelId="{4CEF5A35-ABAA-42E5-B48A-A662722840AA}" type="presOf" srcId="{C5CD7DFE-E7C7-4B39-B7C2-1E4F620E700C}" destId="{D63246CE-4151-452D-B200-4C5DF8132AC3}" srcOrd="0" destOrd="0" presId="urn:microsoft.com/office/officeart/2016/7/layout/RepeatingBendingProcessNew"/>
    <dgm:cxn modelId="{E0AB226F-4403-46E8-89DE-07D35703169F}" srcId="{AE765154-CF11-4744-A51B-F3CA7D6450F7}" destId="{FEB8110E-2CD1-48B0-B260-A6821637D61E}" srcOrd="2" destOrd="0" parTransId="{FCF78B23-3639-40F8-9918-AECB1D41D9FB}" sibTransId="{7BE8D242-A05E-4CF4-B886-D1E7B47BA380}"/>
    <dgm:cxn modelId="{7037804F-5EDE-44E2-B94B-75562BB57260}" type="presOf" srcId="{7BE8D242-A05E-4CF4-B886-D1E7B47BA380}" destId="{83B67950-5551-4188-952D-A87D7953D962}" srcOrd="1" destOrd="0" presId="urn:microsoft.com/office/officeart/2016/7/layout/RepeatingBendingProcessNew"/>
    <dgm:cxn modelId="{702E4C70-370E-48EB-9016-477288242146}" type="presOf" srcId="{142C65B1-8D93-4867-BB63-ED005BF63C67}" destId="{EBCA13D0-2715-41A1-AA83-9DBD6E1A6B0A}" srcOrd="0" destOrd="0" presId="urn:microsoft.com/office/officeart/2016/7/layout/RepeatingBendingProcessNew"/>
    <dgm:cxn modelId="{47291753-3C05-4491-BA69-1C81D3A7721D}" type="presOf" srcId="{FEB8110E-2CD1-48B0-B260-A6821637D61E}" destId="{FBADD847-EDE4-4E88-B988-77799D727CC5}" srcOrd="0" destOrd="0" presId="urn:microsoft.com/office/officeart/2016/7/layout/RepeatingBendingProcessNew"/>
    <dgm:cxn modelId="{576E5088-4FB0-46DA-A7E9-AADF27C21BC0}" type="presOf" srcId="{B9295E33-2DF0-4FFE-AD17-53723C3FB5F1}" destId="{B425F15D-56A9-4103-BF60-636956F24EB7}" srcOrd="0" destOrd="0" presId="urn:microsoft.com/office/officeart/2016/7/layout/RepeatingBendingProcessNew"/>
    <dgm:cxn modelId="{C9F07592-FDBA-42C7-B51A-AEEED8BACDCF}" srcId="{AE765154-CF11-4744-A51B-F3CA7D6450F7}" destId="{B9295E33-2DF0-4FFE-AD17-53723C3FB5F1}" srcOrd="4" destOrd="0" parTransId="{B78684D3-46DE-47C4-80A0-05EF63CCE09F}" sibTransId="{964C591C-F304-4FF1-A374-7242A5AF3D62}"/>
    <dgm:cxn modelId="{3658DD92-206B-408E-8073-81585157E6B1}" type="presOf" srcId="{7F948FE1-228B-40A4-B29E-92A262E1EADD}" destId="{CC377F15-6CA9-464F-A22F-5AAC5DE14853}" srcOrd="1" destOrd="0" presId="urn:microsoft.com/office/officeart/2016/7/layout/RepeatingBendingProcessNew"/>
    <dgm:cxn modelId="{F1B5B2A1-CFDF-4759-A5DA-C927B5A3D1F9}" srcId="{AE765154-CF11-4744-A51B-F3CA7D6450F7}" destId="{142C65B1-8D93-4867-BB63-ED005BF63C67}" srcOrd="3" destOrd="0" parTransId="{F975E110-9F02-4A5F-9E9E-629BA2119510}" sibTransId="{F614E62E-D7EB-436B-B703-32F2CAB23802}"/>
    <dgm:cxn modelId="{5AE544A7-D65F-449D-80ED-8C67A95F0CFB}" srcId="{AE765154-CF11-4744-A51B-F3CA7D6450F7}" destId="{BA9F13D2-6C44-4A92-97BA-4B24591347FE}" srcOrd="1" destOrd="0" parTransId="{C203DCC3-5546-45AF-8D21-6A04AB4DE09E}" sibTransId="{C5CD7DFE-E7C7-4B39-B7C2-1E4F620E700C}"/>
    <dgm:cxn modelId="{8DFC9CC3-3D05-4B38-AEDB-7BEA898DF503}" type="presOf" srcId="{C5CD7DFE-E7C7-4B39-B7C2-1E4F620E700C}" destId="{484EB8DF-300F-4462-8D0E-BD130FA966EA}" srcOrd="1" destOrd="0" presId="urn:microsoft.com/office/officeart/2016/7/layout/RepeatingBendingProcessNew"/>
    <dgm:cxn modelId="{91EC96C7-C1D2-4580-9CBA-62F9B8B7C32C}" type="presOf" srcId="{D492D71D-CA05-427B-A209-DA7167742939}" destId="{9CF93310-0062-4603-B187-E64C4A866E7A}" srcOrd="0" destOrd="0" presId="urn:microsoft.com/office/officeart/2016/7/layout/RepeatingBendingProcessNew"/>
    <dgm:cxn modelId="{087075D3-8F61-43E1-839E-6B9EDA782ED3}" type="presOf" srcId="{BA9F13D2-6C44-4A92-97BA-4B24591347FE}" destId="{9D9FC9CB-3085-4B18-9554-99AC0529241F}" srcOrd="0" destOrd="0" presId="urn:microsoft.com/office/officeart/2016/7/layout/RepeatingBendingProcessNew"/>
    <dgm:cxn modelId="{238362F6-EA95-4C25-9393-A0AA0CD4895A}" type="presOf" srcId="{7BE8D242-A05E-4CF4-B886-D1E7B47BA380}" destId="{68CCCC13-AF81-4BA7-80BD-391957D31E21}" srcOrd="0" destOrd="0" presId="urn:microsoft.com/office/officeart/2016/7/layout/RepeatingBendingProcessNew"/>
    <dgm:cxn modelId="{D02EFB0C-9D23-498C-87A7-F4E433FCD8AD}" type="presParOf" srcId="{014807AF-930A-43AB-8734-8B04BBF5B1CE}" destId="{9CF93310-0062-4603-B187-E64C4A866E7A}" srcOrd="0" destOrd="0" presId="urn:microsoft.com/office/officeart/2016/7/layout/RepeatingBendingProcessNew"/>
    <dgm:cxn modelId="{4B5B9DEE-2671-4850-A44B-D3A606816586}" type="presParOf" srcId="{014807AF-930A-43AB-8734-8B04BBF5B1CE}" destId="{C45A20A4-0D19-4919-8A55-748051F717D5}" srcOrd="1" destOrd="0" presId="urn:microsoft.com/office/officeart/2016/7/layout/RepeatingBendingProcessNew"/>
    <dgm:cxn modelId="{29B4C218-C4D2-4FCE-A4C7-EBC7BAA3A89C}" type="presParOf" srcId="{C45A20A4-0D19-4919-8A55-748051F717D5}" destId="{CC377F15-6CA9-464F-A22F-5AAC5DE14853}" srcOrd="0" destOrd="0" presId="urn:microsoft.com/office/officeart/2016/7/layout/RepeatingBendingProcessNew"/>
    <dgm:cxn modelId="{68F52419-04C1-489B-9BEF-E80AF703730E}" type="presParOf" srcId="{014807AF-930A-43AB-8734-8B04BBF5B1CE}" destId="{9D9FC9CB-3085-4B18-9554-99AC0529241F}" srcOrd="2" destOrd="0" presId="urn:microsoft.com/office/officeart/2016/7/layout/RepeatingBendingProcessNew"/>
    <dgm:cxn modelId="{1A86C142-034D-472A-AF94-371E910A0F3A}" type="presParOf" srcId="{014807AF-930A-43AB-8734-8B04BBF5B1CE}" destId="{D63246CE-4151-452D-B200-4C5DF8132AC3}" srcOrd="3" destOrd="0" presId="urn:microsoft.com/office/officeart/2016/7/layout/RepeatingBendingProcessNew"/>
    <dgm:cxn modelId="{832AB874-568E-4E3B-ABD1-6C69D3D47C94}" type="presParOf" srcId="{D63246CE-4151-452D-B200-4C5DF8132AC3}" destId="{484EB8DF-300F-4462-8D0E-BD130FA966EA}" srcOrd="0" destOrd="0" presId="urn:microsoft.com/office/officeart/2016/7/layout/RepeatingBendingProcessNew"/>
    <dgm:cxn modelId="{3E9E7AB0-38EB-4728-9B5A-8B65F247A8DA}" type="presParOf" srcId="{014807AF-930A-43AB-8734-8B04BBF5B1CE}" destId="{FBADD847-EDE4-4E88-B988-77799D727CC5}" srcOrd="4" destOrd="0" presId="urn:microsoft.com/office/officeart/2016/7/layout/RepeatingBendingProcessNew"/>
    <dgm:cxn modelId="{746F35AA-DDD8-457E-BFF3-5D8DDE638688}" type="presParOf" srcId="{014807AF-930A-43AB-8734-8B04BBF5B1CE}" destId="{68CCCC13-AF81-4BA7-80BD-391957D31E21}" srcOrd="5" destOrd="0" presId="urn:microsoft.com/office/officeart/2016/7/layout/RepeatingBendingProcessNew"/>
    <dgm:cxn modelId="{86A2F15A-8A23-4772-90E0-D59B2CA5D243}" type="presParOf" srcId="{68CCCC13-AF81-4BA7-80BD-391957D31E21}" destId="{83B67950-5551-4188-952D-A87D7953D962}" srcOrd="0" destOrd="0" presId="urn:microsoft.com/office/officeart/2016/7/layout/RepeatingBendingProcessNew"/>
    <dgm:cxn modelId="{AC3BF617-8B9A-4250-9380-C74DB1FC3306}" type="presParOf" srcId="{014807AF-930A-43AB-8734-8B04BBF5B1CE}" destId="{EBCA13D0-2715-41A1-AA83-9DBD6E1A6B0A}" srcOrd="6" destOrd="0" presId="urn:microsoft.com/office/officeart/2016/7/layout/RepeatingBendingProcessNew"/>
    <dgm:cxn modelId="{801639CD-4C33-41E8-81F3-168C9E9C72DA}" type="presParOf" srcId="{014807AF-930A-43AB-8734-8B04BBF5B1CE}" destId="{06949E01-37A0-40D0-A260-D827EE3DACFD}" srcOrd="7" destOrd="0" presId="urn:microsoft.com/office/officeart/2016/7/layout/RepeatingBendingProcessNew"/>
    <dgm:cxn modelId="{BF02F782-3287-4C8E-936A-B0FC55283FCE}" type="presParOf" srcId="{06949E01-37A0-40D0-A260-D827EE3DACFD}" destId="{BFBBF761-1DE9-4331-BFB2-8BFFC86830A3}" srcOrd="0" destOrd="0" presId="urn:microsoft.com/office/officeart/2016/7/layout/RepeatingBendingProcessNew"/>
    <dgm:cxn modelId="{31C1845E-3901-460D-A8E9-1ADB7023CC66}" type="presParOf" srcId="{014807AF-930A-43AB-8734-8B04BBF5B1CE}" destId="{B425F15D-56A9-4103-BF60-636956F24EB7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F6E4AE-3FFB-4E6F-AA4F-B98B77BB65E4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C023A67-31B2-42EE-9F15-01CFA6623BA7}">
      <dgm:prSet/>
      <dgm:spPr/>
      <dgm:t>
        <a:bodyPr/>
        <a:lstStyle/>
        <a:p>
          <a:r>
            <a:rPr lang="da-DK"/>
            <a:t>Projektmiljøerne er skofri – indesko eller strømpefødder</a:t>
          </a:r>
          <a:endParaRPr lang="en-US"/>
        </a:p>
      </dgm:t>
    </dgm:pt>
    <dgm:pt modelId="{B7FFA0A9-AC3E-46B3-AA74-83D61F611018}" type="parTrans" cxnId="{7EB9F814-A61F-476D-B651-F345D85C8EF6}">
      <dgm:prSet/>
      <dgm:spPr/>
      <dgm:t>
        <a:bodyPr/>
        <a:lstStyle/>
        <a:p>
          <a:endParaRPr lang="en-US"/>
        </a:p>
      </dgm:t>
    </dgm:pt>
    <dgm:pt modelId="{09A58465-64D0-4832-AF9D-75115768E0B7}" type="sibTrans" cxnId="{7EB9F814-A61F-476D-B651-F345D85C8EF6}">
      <dgm:prSet/>
      <dgm:spPr/>
      <dgm:t>
        <a:bodyPr/>
        <a:lstStyle/>
        <a:p>
          <a:endParaRPr lang="en-US"/>
        </a:p>
      </dgm:t>
    </dgm:pt>
    <dgm:pt modelId="{24D70190-6A12-4490-9E74-656AE99DD79E}">
      <dgm:prSet/>
      <dgm:spPr/>
      <dgm:t>
        <a:bodyPr/>
        <a:lstStyle/>
        <a:p>
          <a:r>
            <a:rPr lang="da-DK"/>
            <a:t>Opfordring til at bruge ståtrapperne når man møder om morgenen afhensyn til snavs på Torvet.</a:t>
          </a:r>
          <a:endParaRPr lang="en-US"/>
        </a:p>
      </dgm:t>
    </dgm:pt>
    <dgm:pt modelId="{C03CC573-1C9A-4E7D-B62F-8E8047FEC6CF}" type="parTrans" cxnId="{BBB6FDDC-FD47-4FE7-BFB9-3FD5C3B9CE34}">
      <dgm:prSet/>
      <dgm:spPr/>
      <dgm:t>
        <a:bodyPr/>
        <a:lstStyle/>
        <a:p>
          <a:endParaRPr lang="en-US"/>
        </a:p>
      </dgm:t>
    </dgm:pt>
    <dgm:pt modelId="{8EE81D81-3C07-4C14-91D5-36589A92FB7D}" type="sibTrans" cxnId="{BBB6FDDC-FD47-4FE7-BFB9-3FD5C3B9CE34}">
      <dgm:prSet/>
      <dgm:spPr/>
      <dgm:t>
        <a:bodyPr/>
        <a:lstStyle/>
        <a:p>
          <a:endParaRPr lang="en-US"/>
        </a:p>
      </dgm:t>
    </dgm:pt>
    <dgm:pt modelId="{9BCCDEFB-3A49-4538-8957-6EEEDA7BFF90}" type="pres">
      <dgm:prSet presAssocID="{25F6E4AE-3FFB-4E6F-AA4F-B98B77BB65E4}" presName="linear" presStyleCnt="0">
        <dgm:presLayoutVars>
          <dgm:animLvl val="lvl"/>
          <dgm:resizeHandles val="exact"/>
        </dgm:presLayoutVars>
      </dgm:prSet>
      <dgm:spPr/>
    </dgm:pt>
    <dgm:pt modelId="{805C2883-9D87-444D-B709-DC4410ABB1EC}" type="pres">
      <dgm:prSet presAssocID="{8C023A67-31B2-42EE-9F15-01CFA6623BA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748F5AC-1C9C-4994-9CEE-CF7D5D476D48}" type="pres">
      <dgm:prSet presAssocID="{09A58465-64D0-4832-AF9D-75115768E0B7}" presName="spacer" presStyleCnt="0"/>
      <dgm:spPr/>
    </dgm:pt>
    <dgm:pt modelId="{C3D89EB4-FA93-43F8-B440-26EEBC0FD38F}" type="pres">
      <dgm:prSet presAssocID="{24D70190-6A12-4490-9E74-656AE99DD7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3AF3D0D-AFE1-47B5-9BD8-28579A2DC4C9}" type="presOf" srcId="{25F6E4AE-3FFB-4E6F-AA4F-B98B77BB65E4}" destId="{9BCCDEFB-3A49-4538-8957-6EEEDA7BFF90}" srcOrd="0" destOrd="0" presId="urn:microsoft.com/office/officeart/2005/8/layout/vList2"/>
    <dgm:cxn modelId="{7EB9F814-A61F-476D-B651-F345D85C8EF6}" srcId="{25F6E4AE-3FFB-4E6F-AA4F-B98B77BB65E4}" destId="{8C023A67-31B2-42EE-9F15-01CFA6623BA7}" srcOrd="0" destOrd="0" parTransId="{B7FFA0A9-AC3E-46B3-AA74-83D61F611018}" sibTransId="{09A58465-64D0-4832-AF9D-75115768E0B7}"/>
    <dgm:cxn modelId="{0A797015-0E77-48F2-AB38-0348331D02DB}" type="presOf" srcId="{24D70190-6A12-4490-9E74-656AE99DD79E}" destId="{C3D89EB4-FA93-43F8-B440-26EEBC0FD38F}" srcOrd="0" destOrd="0" presId="urn:microsoft.com/office/officeart/2005/8/layout/vList2"/>
    <dgm:cxn modelId="{BBB6FDDC-FD47-4FE7-BFB9-3FD5C3B9CE34}" srcId="{25F6E4AE-3FFB-4E6F-AA4F-B98B77BB65E4}" destId="{24D70190-6A12-4490-9E74-656AE99DD79E}" srcOrd="1" destOrd="0" parTransId="{C03CC573-1C9A-4E7D-B62F-8E8047FEC6CF}" sibTransId="{8EE81D81-3C07-4C14-91D5-36589A92FB7D}"/>
    <dgm:cxn modelId="{78CCAAFC-6255-4197-BBF7-BB31A75A232D}" type="presOf" srcId="{8C023A67-31B2-42EE-9F15-01CFA6623BA7}" destId="{805C2883-9D87-444D-B709-DC4410ABB1EC}" srcOrd="0" destOrd="0" presId="urn:microsoft.com/office/officeart/2005/8/layout/vList2"/>
    <dgm:cxn modelId="{F5F9AE54-80BB-46E3-B147-EFA8617CF629}" type="presParOf" srcId="{9BCCDEFB-3A49-4538-8957-6EEEDA7BFF90}" destId="{805C2883-9D87-444D-B709-DC4410ABB1EC}" srcOrd="0" destOrd="0" presId="urn:microsoft.com/office/officeart/2005/8/layout/vList2"/>
    <dgm:cxn modelId="{D2B0D890-7101-4C72-B573-BA64D58D4541}" type="presParOf" srcId="{9BCCDEFB-3A49-4538-8957-6EEEDA7BFF90}" destId="{1748F5AC-1C9C-4994-9CEE-CF7D5D476D48}" srcOrd="1" destOrd="0" presId="urn:microsoft.com/office/officeart/2005/8/layout/vList2"/>
    <dgm:cxn modelId="{8DD60DEE-F914-41A5-BE73-FB0227B0B5F1}" type="presParOf" srcId="{9BCCDEFB-3A49-4538-8957-6EEEDA7BFF90}" destId="{C3D89EB4-FA93-43F8-B440-26EEBC0FD3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8A391-949F-4D2E-982C-166E37C2D22B}">
      <dsp:nvSpPr>
        <dsp:cNvPr id="0" name=""/>
        <dsp:cNvSpPr/>
      </dsp:nvSpPr>
      <dsp:spPr>
        <a:xfrm>
          <a:off x="0" y="771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Amene Mohamed Abdulmajid </a:t>
          </a:r>
          <a:endParaRPr lang="en-US" sz="2800" kern="1200"/>
        </a:p>
      </dsp:txBody>
      <dsp:txXfrm>
        <a:off x="33583" y="110763"/>
        <a:ext cx="6599667" cy="620794"/>
      </dsp:txXfrm>
    </dsp:sp>
    <dsp:sp modelId="{408FE707-A4E0-4448-BF29-3019959C8DE0}">
      <dsp:nvSpPr>
        <dsp:cNvPr id="0" name=""/>
        <dsp:cNvSpPr/>
      </dsp:nvSpPr>
      <dsp:spPr>
        <a:xfrm>
          <a:off x="0" y="8457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2025358"/>
                <a:satOff val="-138"/>
                <a:lumOff val="3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025358"/>
                <a:satOff val="-138"/>
                <a:lumOff val="3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025358"/>
                <a:satOff val="-138"/>
                <a:lumOff val="3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Anne-Dorthe Rindborg Jensen </a:t>
          </a:r>
          <a:endParaRPr lang="en-US" sz="2800" kern="1200"/>
        </a:p>
      </dsp:txBody>
      <dsp:txXfrm>
        <a:off x="33583" y="879363"/>
        <a:ext cx="6599667" cy="620794"/>
      </dsp:txXfrm>
    </dsp:sp>
    <dsp:sp modelId="{77D84FA6-E0D9-468A-90C6-BB0C4C4399B8}">
      <dsp:nvSpPr>
        <dsp:cNvPr id="0" name=""/>
        <dsp:cNvSpPr/>
      </dsp:nvSpPr>
      <dsp:spPr>
        <a:xfrm>
          <a:off x="0" y="16143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Hanan Abdi Asis Yusuf Bare </a:t>
          </a:r>
          <a:endParaRPr lang="en-US" sz="2800" kern="1200"/>
        </a:p>
      </dsp:txBody>
      <dsp:txXfrm>
        <a:off x="33583" y="1647963"/>
        <a:ext cx="6599667" cy="620794"/>
      </dsp:txXfrm>
    </dsp:sp>
    <dsp:sp modelId="{C1D6F5EE-9EBF-42F0-9587-1271047D72C7}">
      <dsp:nvSpPr>
        <dsp:cNvPr id="0" name=""/>
        <dsp:cNvSpPr/>
      </dsp:nvSpPr>
      <dsp:spPr>
        <a:xfrm>
          <a:off x="0" y="23829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Kaltumo Guraa Ahmed </a:t>
          </a:r>
          <a:endParaRPr lang="en-US" sz="2800" kern="1200"/>
        </a:p>
      </dsp:txBody>
      <dsp:txXfrm>
        <a:off x="33583" y="2416563"/>
        <a:ext cx="6599667" cy="620794"/>
      </dsp:txXfrm>
    </dsp:sp>
    <dsp:sp modelId="{724C5762-74F3-49DF-8CD0-B5F803A1A3E9}">
      <dsp:nvSpPr>
        <dsp:cNvPr id="0" name=""/>
        <dsp:cNvSpPr/>
      </dsp:nvSpPr>
      <dsp:spPr>
        <a:xfrm>
          <a:off x="0" y="31515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Mads Benjamin Kjeldgaard</a:t>
          </a:r>
          <a:endParaRPr lang="en-US" sz="2800" kern="1200"/>
        </a:p>
      </dsp:txBody>
      <dsp:txXfrm>
        <a:off x="33583" y="3185163"/>
        <a:ext cx="6599667" cy="620794"/>
      </dsp:txXfrm>
    </dsp:sp>
    <dsp:sp modelId="{279E59D5-B373-4AA7-862B-0B908BFF76E6}">
      <dsp:nvSpPr>
        <dsp:cNvPr id="0" name=""/>
        <dsp:cNvSpPr/>
      </dsp:nvSpPr>
      <dsp:spPr>
        <a:xfrm>
          <a:off x="0" y="39201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10126791"/>
                <a:satOff val="-688"/>
                <a:lumOff val="16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126791"/>
                <a:satOff val="-688"/>
                <a:lumOff val="16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126791"/>
                <a:satOff val="-688"/>
                <a:lumOff val="16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Maryan Farah Hayir</a:t>
          </a:r>
          <a:endParaRPr lang="en-US" sz="2800" kern="1200"/>
        </a:p>
      </dsp:txBody>
      <dsp:txXfrm>
        <a:off x="33583" y="3953763"/>
        <a:ext cx="6599667" cy="620794"/>
      </dsp:txXfrm>
    </dsp:sp>
    <dsp:sp modelId="{6D28FC02-C04F-4860-80AC-B7A55AEE6997}">
      <dsp:nvSpPr>
        <dsp:cNvPr id="0" name=""/>
        <dsp:cNvSpPr/>
      </dsp:nvSpPr>
      <dsp:spPr>
        <a:xfrm>
          <a:off x="0" y="4688779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/>
            <a:t>Sahra Farah Mohamud </a:t>
          </a:r>
          <a:endParaRPr lang="en-US" sz="2800" kern="1200"/>
        </a:p>
      </dsp:txBody>
      <dsp:txXfrm>
        <a:off x="33583" y="4722362"/>
        <a:ext cx="6599667" cy="6207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8A391-949F-4D2E-982C-166E37C2D22B}">
      <dsp:nvSpPr>
        <dsp:cNvPr id="0" name=""/>
        <dsp:cNvSpPr/>
      </dsp:nvSpPr>
      <dsp:spPr>
        <a:xfrm>
          <a:off x="0" y="771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Thorbjørn, Get2Sport</a:t>
          </a:r>
          <a:endParaRPr lang="en-US" sz="2800" kern="1200" dirty="0"/>
        </a:p>
      </dsp:txBody>
      <dsp:txXfrm>
        <a:off x="33583" y="110763"/>
        <a:ext cx="6599667" cy="620794"/>
      </dsp:txXfrm>
    </dsp:sp>
    <dsp:sp modelId="{408FE707-A4E0-4448-BF29-3019959C8DE0}">
      <dsp:nvSpPr>
        <dsp:cNvPr id="0" name=""/>
        <dsp:cNvSpPr/>
      </dsp:nvSpPr>
      <dsp:spPr>
        <a:xfrm>
          <a:off x="0" y="8457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2025358"/>
                <a:satOff val="-138"/>
                <a:lumOff val="3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025358"/>
                <a:satOff val="-138"/>
                <a:lumOff val="3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025358"/>
                <a:satOff val="-138"/>
                <a:lumOff val="3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Louise, Boligsocial Helhedsplan </a:t>
          </a:r>
          <a:endParaRPr lang="en-US" sz="2800" kern="1200" dirty="0"/>
        </a:p>
      </dsp:txBody>
      <dsp:txXfrm>
        <a:off x="33583" y="879363"/>
        <a:ext cx="6599667" cy="620794"/>
      </dsp:txXfrm>
    </dsp:sp>
    <dsp:sp modelId="{77D84FA6-E0D9-468A-90C6-BB0C4C4399B8}">
      <dsp:nvSpPr>
        <dsp:cNvPr id="0" name=""/>
        <dsp:cNvSpPr/>
      </dsp:nvSpPr>
      <dsp:spPr>
        <a:xfrm>
          <a:off x="0" y="16143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Andreas, </a:t>
          </a:r>
          <a:r>
            <a:rPr lang="en-US" sz="2800" kern="1200" dirty="0" err="1"/>
            <a:t>medarbejder</a:t>
          </a:r>
          <a:endParaRPr lang="en-US" sz="2800" kern="1200" dirty="0"/>
        </a:p>
      </dsp:txBody>
      <dsp:txXfrm>
        <a:off x="33583" y="1647963"/>
        <a:ext cx="6599667" cy="620794"/>
      </dsp:txXfrm>
    </dsp:sp>
    <dsp:sp modelId="{724C5762-74F3-49DF-8CD0-B5F803A1A3E9}">
      <dsp:nvSpPr>
        <dsp:cNvPr id="0" name=""/>
        <dsp:cNvSpPr/>
      </dsp:nvSpPr>
      <dsp:spPr>
        <a:xfrm>
          <a:off x="0" y="23829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Lars, medarbejder</a:t>
          </a:r>
          <a:endParaRPr lang="en-US" sz="2800" kern="1200" dirty="0"/>
        </a:p>
      </dsp:txBody>
      <dsp:txXfrm>
        <a:off x="33583" y="2416563"/>
        <a:ext cx="6599667" cy="620794"/>
      </dsp:txXfrm>
    </dsp:sp>
    <dsp:sp modelId="{279E59D5-B373-4AA7-862B-0B908BFF76E6}">
      <dsp:nvSpPr>
        <dsp:cNvPr id="0" name=""/>
        <dsp:cNvSpPr/>
      </dsp:nvSpPr>
      <dsp:spPr>
        <a:xfrm>
          <a:off x="0" y="31515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Elevrådsrep</a:t>
          </a:r>
          <a:r>
            <a:rPr lang="en-US" sz="2800" kern="1200" dirty="0"/>
            <a:t>.</a:t>
          </a:r>
        </a:p>
      </dsp:txBody>
      <dsp:txXfrm>
        <a:off x="33583" y="3185163"/>
        <a:ext cx="6599667" cy="620794"/>
      </dsp:txXfrm>
    </dsp:sp>
    <dsp:sp modelId="{2C445857-11DC-4ECE-A794-9534B7280605}">
      <dsp:nvSpPr>
        <dsp:cNvPr id="0" name=""/>
        <dsp:cNvSpPr/>
      </dsp:nvSpPr>
      <dsp:spPr>
        <a:xfrm>
          <a:off x="0" y="3920180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10126791"/>
                <a:satOff val="-688"/>
                <a:lumOff val="16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126791"/>
                <a:satOff val="-688"/>
                <a:lumOff val="16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126791"/>
                <a:satOff val="-688"/>
                <a:lumOff val="16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Lene, </a:t>
          </a:r>
          <a:r>
            <a:rPr lang="en-US" sz="2800" kern="1200" dirty="0" err="1"/>
            <a:t>viceskoleleder</a:t>
          </a:r>
          <a:endParaRPr lang="en-US" sz="2800" kern="1200" dirty="0"/>
        </a:p>
      </dsp:txBody>
      <dsp:txXfrm>
        <a:off x="33583" y="3953763"/>
        <a:ext cx="6599667" cy="620794"/>
      </dsp:txXfrm>
    </dsp:sp>
    <dsp:sp modelId="{6D28FC02-C04F-4860-80AC-B7A55AEE6997}">
      <dsp:nvSpPr>
        <dsp:cNvPr id="0" name=""/>
        <dsp:cNvSpPr/>
      </dsp:nvSpPr>
      <dsp:spPr>
        <a:xfrm>
          <a:off x="0" y="4688779"/>
          <a:ext cx="6666833" cy="68796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/>
            <a:t>Helle, skoleleder</a:t>
          </a:r>
          <a:endParaRPr lang="en-US" sz="2800" kern="1200" dirty="0"/>
        </a:p>
      </dsp:txBody>
      <dsp:txXfrm>
        <a:off x="33583" y="4722362"/>
        <a:ext cx="6599667" cy="6207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A20A4-0D19-4919-8A55-748051F717D5}">
      <dsp:nvSpPr>
        <dsp:cNvPr id="0" name=""/>
        <dsp:cNvSpPr/>
      </dsp:nvSpPr>
      <dsp:spPr>
        <a:xfrm>
          <a:off x="3054217" y="679139"/>
          <a:ext cx="5241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4198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2446" y="722085"/>
        <a:ext cx="27739" cy="5547"/>
      </dsp:txXfrm>
    </dsp:sp>
    <dsp:sp modelId="{9CF93310-0062-4603-B187-E64C4A866E7A}">
      <dsp:nvSpPr>
        <dsp:cNvPr id="0" name=""/>
        <dsp:cNvSpPr/>
      </dsp:nvSpPr>
      <dsp:spPr>
        <a:xfrm>
          <a:off x="643847" y="1208"/>
          <a:ext cx="2412169" cy="14473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Budget:	 		 42.977.513 kr.</a:t>
          </a:r>
          <a:endParaRPr lang="en-US" sz="1700" kern="1200"/>
        </a:p>
      </dsp:txBody>
      <dsp:txXfrm>
        <a:off x="643847" y="1208"/>
        <a:ext cx="2412169" cy="1447301"/>
      </dsp:txXfrm>
    </dsp:sp>
    <dsp:sp modelId="{D63246CE-4151-452D-B200-4C5DF8132AC3}">
      <dsp:nvSpPr>
        <dsp:cNvPr id="0" name=""/>
        <dsp:cNvSpPr/>
      </dsp:nvSpPr>
      <dsp:spPr>
        <a:xfrm>
          <a:off x="1849932" y="1446710"/>
          <a:ext cx="2966968" cy="524198"/>
        </a:xfrm>
        <a:custGeom>
          <a:avLst/>
          <a:gdLst/>
          <a:ahLst/>
          <a:cxnLst/>
          <a:rect l="0" t="0" r="0" b="0"/>
          <a:pathLst>
            <a:path>
              <a:moveTo>
                <a:pt x="2966968" y="0"/>
              </a:moveTo>
              <a:lnTo>
                <a:pt x="2966968" y="279199"/>
              </a:lnTo>
              <a:lnTo>
                <a:pt x="0" y="279199"/>
              </a:lnTo>
              <a:lnTo>
                <a:pt x="0" y="52419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7956" y="1706035"/>
        <a:ext cx="150919" cy="5547"/>
      </dsp:txXfrm>
    </dsp:sp>
    <dsp:sp modelId="{9D9FC9CB-3085-4B18-9554-99AC0529241F}">
      <dsp:nvSpPr>
        <dsp:cNvPr id="0" name=""/>
        <dsp:cNvSpPr/>
      </dsp:nvSpPr>
      <dsp:spPr>
        <a:xfrm>
          <a:off x="3610815" y="1208"/>
          <a:ext cx="2412169" cy="14473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Merforbrug: 	       	    - 455.801 kr.</a:t>
          </a:r>
          <a:endParaRPr lang="en-US" sz="1700" kern="1200"/>
        </a:p>
      </dsp:txBody>
      <dsp:txXfrm>
        <a:off x="3610815" y="1208"/>
        <a:ext cx="2412169" cy="1447301"/>
      </dsp:txXfrm>
    </dsp:sp>
    <dsp:sp modelId="{68CCCC13-AF81-4BA7-80BD-391957D31E21}">
      <dsp:nvSpPr>
        <dsp:cNvPr id="0" name=""/>
        <dsp:cNvSpPr/>
      </dsp:nvSpPr>
      <dsp:spPr>
        <a:xfrm>
          <a:off x="3054217" y="2681240"/>
          <a:ext cx="5241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4198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2446" y="2724186"/>
        <a:ext cx="27739" cy="5547"/>
      </dsp:txXfrm>
    </dsp:sp>
    <dsp:sp modelId="{FBADD847-EDE4-4E88-B988-77799D727CC5}">
      <dsp:nvSpPr>
        <dsp:cNvPr id="0" name=""/>
        <dsp:cNvSpPr/>
      </dsp:nvSpPr>
      <dsp:spPr>
        <a:xfrm>
          <a:off x="643847" y="2003309"/>
          <a:ext cx="2412169" cy="14473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Akkumuleret resultat: 	    3.228573 kr.</a:t>
          </a:r>
          <a:endParaRPr lang="en-US" sz="1700" kern="1200"/>
        </a:p>
      </dsp:txBody>
      <dsp:txXfrm>
        <a:off x="643847" y="2003309"/>
        <a:ext cx="2412169" cy="1447301"/>
      </dsp:txXfrm>
    </dsp:sp>
    <dsp:sp modelId="{06949E01-37A0-40D0-A260-D827EE3DACFD}">
      <dsp:nvSpPr>
        <dsp:cNvPr id="0" name=""/>
        <dsp:cNvSpPr/>
      </dsp:nvSpPr>
      <dsp:spPr>
        <a:xfrm>
          <a:off x="1849932" y="3448810"/>
          <a:ext cx="2966968" cy="524198"/>
        </a:xfrm>
        <a:custGeom>
          <a:avLst/>
          <a:gdLst/>
          <a:ahLst/>
          <a:cxnLst/>
          <a:rect l="0" t="0" r="0" b="0"/>
          <a:pathLst>
            <a:path>
              <a:moveTo>
                <a:pt x="2966968" y="0"/>
              </a:moveTo>
              <a:lnTo>
                <a:pt x="2966968" y="279199"/>
              </a:lnTo>
              <a:lnTo>
                <a:pt x="0" y="279199"/>
              </a:lnTo>
              <a:lnTo>
                <a:pt x="0" y="52419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7956" y="3708136"/>
        <a:ext cx="150919" cy="5547"/>
      </dsp:txXfrm>
    </dsp:sp>
    <dsp:sp modelId="{EBCA13D0-2715-41A1-AA83-9DBD6E1A6B0A}">
      <dsp:nvSpPr>
        <dsp:cNvPr id="0" name=""/>
        <dsp:cNvSpPr/>
      </dsp:nvSpPr>
      <dsp:spPr>
        <a:xfrm>
          <a:off x="3610815" y="2003309"/>
          <a:ext cx="2412169" cy="14473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Men ny budgetmodel </a:t>
          </a:r>
          <a:endParaRPr lang="en-US" sz="1700" kern="1200"/>
        </a:p>
      </dsp:txBody>
      <dsp:txXfrm>
        <a:off x="3610815" y="2003309"/>
        <a:ext cx="2412169" cy="1447301"/>
      </dsp:txXfrm>
    </dsp:sp>
    <dsp:sp modelId="{B425F15D-56A9-4103-BF60-636956F24EB7}">
      <dsp:nvSpPr>
        <dsp:cNvPr id="0" name=""/>
        <dsp:cNvSpPr/>
      </dsp:nvSpPr>
      <dsp:spPr>
        <a:xfrm>
          <a:off x="643847" y="4005409"/>
          <a:ext cx="2412169" cy="14473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98" tIns="124070" rIns="118198" bIns="1240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Hvis økonomien hænger sammen med ny budgetmodel så begynder vi at indfase lejrskoler igen</a:t>
          </a:r>
          <a:endParaRPr lang="en-US" sz="1700" kern="1200"/>
        </a:p>
      </dsp:txBody>
      <dsp:txXfrm>
        <a:off x="643847" y="4005409"/>
        <a:ext cx="2412169" cy="14473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C2883-9D87-444D-B709-DC4410ABB1EC}">
      <dsp:nvSpPr>
        <dsp:cNvPr id="0" name=""/>
        <dsp:cNvSpPr/>
      </dsp:nvSpPr>
      <dsp:spPr>
        <a:xfrm>
          <a:off x="0" y="51929"/>
          <a:ext cx="6666833" cy="26217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700" kern="1200"/>
            <a:t>Projektmiljøerne er skofri – indesko eller strømpefødder</a:t>
          </a:r>
          <a:endParaRPr lang="en-US" sz="3700" kern="1200"/>
        </a:p>
      </dsp:txBody>
      <dsp:txXfrm>
        <a:off x="127983" y="179912"/>
        <a:ext cx="6410867" cy="2365784"/>
      </dsp:txXfrm>
    </dsp:sp>
    <dsp:sp modelId="{C3D89EB4-FA93-43F8-B440-26EEBC0FD38F}">
      <dsp:nvSpPr>
        <dsp:cNvPr id="0" name=""/>
        <dsp:cNvSpPr/>
      </dsp:nvSpPr>
      <dsp:spPr>
        <a:xfrm>
          <a:off x="0" y="2780239"/>
          <a:ext cx="6666833" cy="262175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700" kern="1200"/>
            <a:t>Opfordring til at bruge ståtrapperne når man møder om morgenen afhensyn til snavs på Torvet.</a:t>
          </a:r>
          <a:endParaRPr lang="en-US" sz="3700" kern="1200"/>
        </a:p>
      </dsp:txBody>
      <dsp:txXfrm>
        <a:off x="127983" y="2908222"/>
        <a:ext cx="6410867" cy="2365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0247F-9EF0-BD4B-9155-B93681650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EC582FB-A048-5186-8D30-6C5C9DA91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767DAE-4501-1565-729D-49392FA8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015468-9342-B825-0D84-07D05EFA2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6DE9712-0B9C-0239-FB23-4249F0CB6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901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F6C2E7-1C08-AC13-E71D-C54A6EEA0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F4B7087-0983-D2FA-8B35-1BBD18038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A96C8F-7D39-0EE4-07B4-AA55CEF93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CF5D19A-DBFD-18D8-E62F-BF4CA2F04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F03ECB-80FB-4727-2F41-FAA27620C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253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19A4CD4-CFD7-64A4-5D28-32C99A1E41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89AAE1-F674-08C8-2EE8-F369B9078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00F55D-0EF1-CC46-EB40-D2642FF7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4888C7-7B44-A1E2-EA2F-BE997737D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5FCED0-40D3-2377-69FC-A58120AB3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225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43C7B-CCDC-231A-BA9E-6DCE1B14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950A48-0E3F-6525-6B86-63F9F96E2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15FEBD-0D4C-E52C-635D-885942842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9963DF-C72F-528F-361F-DC92E82F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230471-D4AE-9DF0-1C2C-9ABB4C582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852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84790-3BC3-03A9-1EBA-D667DDDAC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A3FC668-2167-FDB3-BDE9-429E38661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8C1E28-A74B-4086-3351-91AF1895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A1975E-82AD-457E-12F4-FA02C405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834479-28CF-10A1-0179-FBBC906FD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249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C1E548-5E16-0B56-E2E4-94EA9E7B1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C5F578-FD13-46F1-5547-D578426BC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6FB3D69-9878-017B-350A-5CE167F26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F5C7635-0B5E-77F6-66C3-759E71937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53BC05B-60C2-A5A6-F58D-F090754B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02024A4-7D43-DC6B-88B3-6D12D1269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398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0E2F6-1702-6464-AB26-8E22D763A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DC46DED-066B-B964-5A05-BC18A8876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5A1897E-C7EA-5A05-6A08-896DC0205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CCE138C-26B4-0E0A-D6C7-0D4B56D73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B827988-6F38-A2D7-B4FD-B3D0C351A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C65216F-8057-E05D-EFCC-0BCE67B5F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3D32142-9237-F98D-DB62-62E92A890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B066E37-AB32-5344-8A7B-E9700B044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908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4C24E-B04A-41F5-23D1-20C1C7D20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3B40B0C-A35F-664D-3183-AB6AF4D7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A932A0D-33E7-AE38-6EF3-8C3FD92A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226A6CF-2AC0-19EE-E45D-4AC6BFCE1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66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F015B8F-C3E1-DBBD-5597-BC4179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D133770-53A4-8DF1-D831-ECA997B3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D40C2CE-7700-7192-7296-C01CD1827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183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692C6B-C3CB-989F-3FD8-57AE1495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A8427B-E460-5ECB-84F9-007E10C10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82F8A53-6F94-FC87-4858-8A9AED03C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D3381A2-0215-234A-545F-2AE80F4A0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7A0F059-D9C0-F4BA-10E6-C7EB12D2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E6DE6D4-8652-5DD7-A274-B7A7E301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93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718ADA-46FD-1C22-B003-1C8C76F9B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16E3C76-7789-564D-16B3-F3C399012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A74F8CB-180C-A2A8-8C23-3FBD79BF5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E0BECA-DA74-7C9A-D27B-FD8EC37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D97DC26-37E7-AD68-9B28-24B97DEB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306AB0-BEE4-EF2C-BBDA-0121DB374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905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610659C-E2BB-1918-BD9E-030E2E9D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6D47D91-7E49-F49C-E3F4-32D344FDF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E13299-FD36-DF47-E07E-8780FF977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104DCB-62C0-49A2-A762-7A871D63EEEE}" type="datetimeFigureOut">
              <a:rPr lang="da-DK" smtClean="0"/>
              <a:t>04-11-2025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0F4B1B-D101-402C-448A-AF22D2D83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BC0730-DB61-224B-E56A-EB916E693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2C9D8-621D-4225-8757-DBD0B73F21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625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9D6DA1-F3B6-B34D-5C59-6CEF61421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da-DK" sz="4000">
                <a:solidFill>
                  <a:srgbClr val="FFFFFF"/>
                </a:solidFill>
              </a:rPr>
              <a:t>Skolebestyrelsesmøde</a:t>
            </a:r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8BF3D691-CA9F-CA52-270B-D1FE5372E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r>
              <a:rPr lang="da-DK" sz="2000" dirty="0">
                <a:solidFill>
                  <a:srgbClr val="FFFFFF"/>
                </a:solidFill>
              </a:rPr>
              <a:t>4.November 2025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834166B4-B0A2-4261-7E7D-CB34697FE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535" y="1191969"/>
            <a:ext cx="11327549" cy="2916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76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39BC86-B98F-861F-63FE-456011DD4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da-DK" sz="2200" dirty="0">
                <a:solidFill>
                  <a:srgbClr val="FFFFFF"/>
                </a:solidFill>
              </a:rPr>
              <a:t>Skolebestyrelsen - forældrerepræsentanter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5FF12C18-0A03-758A-C99F-C5C58A5518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6433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0877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88284C-E238-62C2-63B0-76DE64662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B8D4ED-B27D-9BD2-2CD9-9DF61A6DD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1009BD-5BBF-8659-6643-7229E3CF1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F2C476-6F42-D4FE-4032-C3A76F75C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2FB729-AC5F-D91F-38F8-40563B4D7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160E4A0-A576-0556-1501-509067CC7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B703891-48BE-D498-131A-D67230A46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E28B57-248F-8095-371F-B18C8D18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da-DK" sz="2200" dirty="0">
                <a:solidFill>
                  <a:srgbClr val="FFFFFF"/>
                </a:solidFill>
              </a:rPr>
              <a:t>Skolebestyrelsen – andre repræsentanter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0F4F15B-8E3F-09BE-93D0-FAB01DF11D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59855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73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8D681D-247C-A3E2-F892-140E200EA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Forventet resultat 2025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C56178E0-6612-7E3C-46FD-E1F43CF477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08549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927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0FFC35-25C1-C430-A147-622026A7E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Indesko - udesko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D4006927-2FB3-A8AE-557F-66119A1FFB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06016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904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B8156D-5530-430B-1827-BD46C7B74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Gensidig orientering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7247B6-16E0-B4BE-88EE-48E96D943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da-DK" sz="2000" dirty="0"/>
              <a:t>PBL 1</a:t>
            </a:r>
          </a:p>
          <a:p>
            <a:r>
              <a:rPr lang="da-DK" sz="2000" dirty="0"/>
              <a:t>Skolefesten er flyttet til d. 23. april </a:t>
            </a:r>
          </a:p>
          <a:p>
            <a:r>
              <a:rPr lang="da-DK" sz="2000" dirty="0"/>
              <a:t>Klippedag d. 1.december – forældrene er velkomne</a:t>
            </a:r>
          </a:p>
          <a:p>
            <a:r>
              <a:rPr lang="da-DK" sz="2000" dirty="0"/>
              <a:t>Venskabsklasser-læsevenner </a:t>
            </a:r>
          </a:p>
          <a:p>
            <a:r>
              <a:rPr lang="da-DK" sz="2000" dirty="0"/>
              <a:t>H</a:t>
            </a:r>
            <a:r>
              <a:rPr lang="da-DK" sz="2000"/>
              <a:t>&amp;D- </a:t>
            </a:r>
            <a:r>
              <a:rPr lang="da-DK" sz="2000" dirty="0"/>
              <a:t>og Madkundskabsprøve inden jul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972980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fdb0c0ec77e22d04081092f8d9f1f9b5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bf061ddbfbed1e855e68c70b1638807a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2fb3b39-90de-4ad5-ac20-62505550e508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60F589-2B84-46CF-9CDD-47AE8CAE5D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102A65-5BC1-457C-BB32-67B02B690C71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3.xml><?xml version="1.0" encoding="utf-8"?>
<ds:datastoreItem xmlns:ds="http://schemas.openxmlformats.org/officeDocument/2006/customXml" ds:itemID="{E0D99A4B-D14D-466E-B3CA-1E06F6CB3B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161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Skolebestyrelsesmøde</vt:lpstr>
      <vt:lpstr>Skolebestyrelsen - forældrerepræsentanter</vt:lpstr>
      <vt:lpstr>Skolebestyrelsen – andre repræsentanter</vt:lpstr>
      <vt:lpstr>Forventet resultat 2025</vt:lpstr>
      <vt:lpstr>Indesko - udesko</vt:lpstr>
      <vt:lpstr>Gensidig orientering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Helle Mønster</dc:creator>
  <cp:lastModifiedBy>Helle Mønster</cp:lastModifiedBy>
  <cp:revision>1</cp:revision>
  <dcterms:created xsi:type="dcterms:W3CDTF">2025-11-04T11:53:04Z</dcterms:created>
  <dcterms:modified xsi:type="dcterms:W3CDTF">2025-11-04T16:06:16Z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